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476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44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48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44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2486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slideLayout" Target="../slideLayouts/slideLayout1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3" Type="http://schemas.openxmlformats.org/officeDocument/2006/relationships/tags" Target="../tags/tag31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334" Type="http://schemas.openxmlformats.org/officeDocument/2006/relationships/tags" Target="../tags/tag334.xml"/><Relationship Id="rId350" Type="http://schemas.openxmlformats.org/officeDocument/2006/relationships/tags" Target="../tags/tag350.xml"/><Relationship Id="rId355" Type="http://schemas.openxmlformats.org/officeDocument/2006/relationships/tags" Target="../tags/tag35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27.xml"/><Relationship Id="rId13" Type="http://schemas.openxmlformats.org/officeDocument/2006/relationships/tags" Target="../tags/tag2232.xml"/><Relationship Id="rId18" Type="http://schemas.openxmlformats.org/officeDocument/2006/relationships/tags" Target="../tags/tag2237.xml"/><Relationship Id="rId3" Type="http://schemas.openxmlformats.org/officeDocument/2006/relationships/tags" Target="../tags/tag2222.xml"/><Relationship Id="rId21" Type="http://schemas.openxmlformats.org/officeDocument/2006/relationships/tags" Target="../tags/tag2240.xml"/><Relationship Id="rId7" Type="http://schemas.openxmlformats.org/officeDocument/2006/relationships/tags" Target="../tags/tag2226.xml"/><Relationship Id="rId12" Type="http://schemas.openxmlformats.org/officeDocument/2006/relationships/tags" Target="../tags/tag2231.xml"/><Relationship Id="rId17" Type="http://schemas.openxmlformats.org/officeDocument/2006/relationships/tags" Target="../tags/tag2236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2221.xml"/><Relationship Id="rId16" Type="http://schemas.openxmlformats.org/officeDocument/2006/relationships/tags" Target="../tags/tag2235.xml"/><Relationship Id="rId20" Type="http://schemas.openxmlformats.org/officeDocument/2006/relationships/tags" Target="../tags/tag2239.xml"/><Relationship Id="rId1" Type="http://schemas.openxmlformats.org/officeDocument/2006/relationships/tags" Target="../tags/tag2220.xml"/><Relationship Id="rId6" Type="http://schemas.openxmlformats.org/officeDocument/2006/relationships/tags" Target="../tags/tag2225.xml"/><Relationship Id="rId11" Type="http://schemas.openxmlformats.org/officeDocument/2006/relationships/tags" Target="../tags/tag2230.xml"/><Relationship Id="rId24" Type="http://schemas.openxmlformats.org/officeDocument/2006/relationships/tags" Target="../tags/tag2243.xml"/><Relationship Id="rId5" Type="http://schemas.openxmlformats.org/officeDocument/2006/relationships/tags" Target="../tags/tag2224.xml"/><Relationship Id="rId15" Type="http://schemas.openxmlformats.org/officeDocument/2006/relationships/tags" Target="../tags/tag2234.xml"/><Relationship Id="rId23" Type="http://schemas.openxmlformats.org/officeDocument/2006/relationships/tags" Target="../tags/tag2242.xml"/><Relationship Id="rId10" Type="http://schemas.openxmlformats.org/officeDocument/2006/relationships/tags" Target="../tags/tag2229.xml"/><Relationship Id="rId19" Type="http://schemas.openxmlformats.org/officeDocument/2006/relationships/tags" Target="../tags/tag2238.xml"/><Relationship Id="rId4" Type="http://schemas.openxmlformats.org/officeDocument/2006/relationships/tags" Target="../tags/tag2223.xml"/><Relationship Id="rId9" Type="http://schemas.openxmlformats.org/officeDocument/2006/relationships/tags" Target="../tags/tag2228.xml"/><Relationship Id="rId14" Type="http://schemas.openxmlformats.org/officeDocument/2006/relationships/tags" Target="../tags/tag2233.xml"/><Relationship Id="rId22" Type="http://schemas.openxmlformats.org/officeDocument/2006/relationships/tags" Target="../tags/tag224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360.xml"/><Relationship Id="rId21" Type="http://schemas.openxmlformats.org/officeDocument/2006/relationships/tags" Target="../tags/tag2264.xml"/><Relationship Id="rId42" Type="http://schemas.openxmlformats.org/officeDocument/2006/relationships/tags" Target="../tags/tag2285.xml"/><Relationship Id="rId63" Type="http://schemas.openxmlformats.org/officeDocument/2006/relationships/tags" Target="../tags/tag2306.xml"/><Relationship Id="rId84" Type="http://schemas.openxmlformats.org/officeDocument/2006/relationships/tags" Target="../tags/tag2327.xml"/><Relationship Id="rId138" Type="http://schemas.openxmlformats.org/officeDocument/2006/relationships/tags" Target="../tags/tag2381.xml"/><Relationship Id="rId159" Type="http://schemas.openxmlformats.org/officeDocument/2006/relationships/tags" Target="../tags/tag2402.xml"/><Relationship Id="rId170" Type="http://schemas.openxmlformats.org/officeDocument/2006/relationships/tags" Target="../tags/tag2413.xml"/><Relationship Id="rId191" Type="http://schemas.openxmlformats.org/officeDocument/2006/relationships/tags" Target="../tags/tag2434.xml"/><Relationship Id="rId205" Type="http://schemas.openxmlformats.org/officeDocument/2006/relationships/tags" Target="../tags/tag2448.xml"/><Relationship Id="rId226" Type="http://schemas.openxmlformats.org/officeDocument/2006/relationships/tags" Target="../tags/tag2469.xml"/><Relationship Id="rId247" Type="http://schemas.openxmlformats.org/officeDocument/2006/relationships/tags" Target="../tags/tag2490.xml"/><Relationship Id="rId107" Type="http://schemas.openxmlformats.org/officeDocument/2006/relationships/tags" Target="../tags/tag2350.xml"/><Relationship Id="rId11" Type="http://schemas.openxmlformats.org/officeDocument/2006/relationships/tags" Target="../tags/tag2254.xml"/><Relationship Id="rId32" Type="http://schemas.openxmlformats.org/officeDocument/2006/relationships/tags" Target="../tags/tag2275.xml"/><Relationship Id="rId53" Type="http://schemas.openxmlformats.org/officeDocument/2006/relationships/tags" Target="../tags/tag2296.xml"/><Relationship Id="rId74" Type="http://schemas.openxmlformats.org/officeDocument/2006/relationships/tags" Target="../tags/tag2317.xml"/><Relationship Id="rId128" Type="http://schemas.openxmlformats.org/officeDocument/2006/relationships/tags" Target="../tags/tag2371.xml"/><Relationship Id="rId149" Type="http://schemas.openxmlformats.org/officeDocument/2006/relationships/tags" Target="../tags/tag2392.xml"/><Relationship Id="rId5" Type="http://schemas.openxmlformats.org/officeDocument/2006/relationships/tags" Target="../tags/tag2248.xml"/><Relationship Id="rId95" Type="http://schemas.openxmlformats.org/officeDocument/2006/relationships/tags" Target="../tags/tag2338.xml"/><Relationship Id="rId160" Type="http://schemas.openxmlformats.org/officeDocument/2006/relationships/tags" Target="../tags/tag2403.xml"/><Relationship Id="rId181" Type="http://schemas.openxmlformats.org/officeDocument/2006/relationships/tags" Target="../tags/tag2424.xml"/><Relationship Id="rId216" Type="http://schemas.openxmlformats.org/officeDocument/2006/relationships/tags" Target="../tags/tag2459.xml"/><Relationship Id="rId237" Type="http://schemas.openxmlformats.org/officeDocument/2006/relationships/tags" Target="../tags/tag2480.xml"/><Relationship Id="rId22" Type="http://schemas.openxmlformats.org/officeDocument/2006/relationships/tags" Target="../tags/tag2265.xml"/><Relationship Id="rId43" Type="http://schemas.openxmlformats.org/officeDocument/2006/relationships/tags" Target="../tags/tag2286.xml"/><Relationship Id="rId64" Type="http://schemas.openxmlformats.org/officeDocument/2006/relationships/tags" Target="../tags/tag2307.xml"/><Relationship Id="rId118" Type="http://schemas.openxmlformats.org/officeDocument/2006/relationships/tags" Target="../tags/tag2361.xml"/><Relationship Id="rId139" Type="http://schemas.openxmlformats.org/officeDocument/2006/relationships/tags" Target="../tags/tag2382.xml"/><Relationship Id="rId85" Type="http://schemas.openxmlformats.org/officeDocument/2006/relationships/tags" Target="../tags/tag2328.xml"/><Relationship Id="rId150" Type="http://schemas.openxmlformats.org/officeDocument/2006/relationships/tags" Target="../tags/tag2393.xml"/><Relationship Id="rId171" Type="http://schemas.openxmlformats.org/officeDocument/2006/relationships/tags" Target="../tags/tag2414.xml"/><Relationship Id="rId192" Type="http://schemas.openxmlformats.org/officeDocument/2006/relationships/tags" Target="../tags/tag2435.xml"/><Relationship Id="rId206" Type="http://schemas.openxmlformats.org/officeDocument/2006/relationships/tags" Target="../tags/tag2449.xml"/><Relationship Id="rId227" Type="http://schemas.openxmlformats.org/officeDocument/2006/relationships/tags" Target="../tags/tag2470.xml"/><Relationship Id="rId248" Type="http://schemas.openxmlformats.org/officeDocument/2006/relationships/tags" Target="../tags/tag2491.xml"/><Relationship Id="rId12" Type="http://schemas.openxmlformats.org/officeDocument/2006/relationships/tags" Target="../tags/tag2255.xml"/><Relationship Id="rId33" Type="http://schemas.openxmlformats.org/officeDocument/2006/relationships/tags" Target="../tags/tag2276.xml"/><Relationship Id="rId108" Type="http://schemas.openxmlformats.org/officeDocument/2006/relationships/tags" Target="../tags/tag2351.xml"/><Relationship Id="rId129" Type="http://schemas.openxmlformats.org/officeDocument/2006/relationships/tags" Target="../tags/tag2372.xml"/><Relationship Id="rId54" Type="http://schemas.openxmlformats.org/officeDocument/2006/relationships/tags" Target="../tags/tag2297.xml"/><Relationship Id="rId70" Type="http://schemas.openxmlformats.org/officeDocument/2006/relationships/tags" Target="../tags/tag2313.xml"/><Relationship Id="rId75" Type="http://schemas.openxmlformats.org/officeDocument/2006/relationships/tags" Target="../tags/tag2318.xml"/><Relationship Id="rId91" Type="http://schemas.openxmlformats.org/officeDocument/2006/relationships/tags" Target="../tags/tag2334.xml"/><Relationship Id="rId96" Type="http://schemas.openxmlformats.org/officeDocument/2006/relationships/tags" Target="../tags/tag2339.xml"/><Relationship Id="rId140" Type="http://schemas.openxmlformats.org/officeDocument/2006/relationships/tags" Target="../tags/tag2383.xml"/><Relationship Id="rId145" Type="http://schemas.openxmlformats.org/officeDocument/2006/relationships/tags" Target="../tags/tag2388.xml"/><Relationship Id="rId161" Type="http://schemas.openxmlformats.org/officeDocument/2006/relationships/tags" Target="../tags/tag2404.xml"/><Relationship Id="rId166" Type="http://schemas.openxmlformats.org/officeDocument/2006/relationships/tags" Target="../tags/tag2409.xml"/><Relationship Id="rId182" Type="http://schemas.openxmlformats.org/officeDocument/2006/relationships/tags" Target="../tags/tag2425.xml"/><Relationship Id="rId187" Type="http://schemas.openxmlformats.org/officeDocument/2006/relationships/tags" Target="../tags/tag2430.xml"/><Relationship Id="rId217" Type="http://schemas.openxmlformats.org/officeDocument/2006/relationships/tags" Target="../tags/tag2460.xml"/><Relationship Id="rId1" Type="http://schemas.openxmlformats.org/officeDocument/2006/relationships/tags" Target="../tags/tag2244.xml"/><Relationship Id="rId6" Type="http://schemas.openxmlformats.org/officeDocument/2006/relationships/tags" Target="../tags/tag2249.xml"/><Relationship Id="rId212" Type="http://schemas.openxmlformats.org/officeDocument/2006/relationships/tags" Target="../tags/tag2455.xml"/><Relationship Id="rId233" Type="http://schemas.openxmlformats.org/officeDocument/2006/relationships/tags" Target="../tags/tag2476.xml"/><Relationship Id="rId238" Type="http://schemas.openxmlformats.org/officeDocument/2006/relationships/tags" Target="../tags/tag2481.xml"/><Relationship Id="rId254" Type="http://schemas.openxmlformats.org/officeDocument/2006/relationships/slideLayout" Target="../slideLayouts/slideLayout1.xml"/><Relationship Id="rId23" Type="http://schemas.openxmlformats.org/officeDocument/2006/relationships/tags" Target="../tags/tag2266.xml"/><Relationship Id="rId28" Type="http://schemas.openxmlformats.org/officeDocument/2006/relationships/tags" Target="../tags/tag2271.xml"/><Relationship Id="rId49" Type="http://schemas.openxmlformats.org/officeDocument/2006/relationships/tags" Target="../tags/tag2292.xml"/><Relationship Id="rId114" Type="http://schemas.openxmlformats.org/officeDocument/2006/relationships/tags" Target="../tags/tag2357.xml"/><Relationship Id="rId119" Type="http://schemas.openxmlformats.org/officeDocument/2006/relationships/tags" Target="../tags/tag2362.xml"/><Relationship Id="rId44" Type="http://schemas.openxmlformats.org/officeDocument/2006/relationships/tags" Target="../tags/tag2287.xml"/><Relationship Id="rId60" Type="http://schemas.openxmlformats.org/officeDocument/2006/relationships/tags" Target="../tags/tag2303.xml"/><Relationship Id="rId65" Type="http://schemas.openxmlformats.org/officeDocument/2006/relationships/tags" Target="../tags/tag2308.xml"/><Relationship Id="rId81" Type="http://schemas.openxmlformats.org/officeDocument/2006/relationships/tags" Target="../tags/tag2324.xml"/><Relationship Id="rId86" Type="http://schemas.openxmlformats.org/officeDocument/2006/relationships/tags" Target="../tags/tag2329.xml"/><Relationship Id="rId130" Type="http://schemas.openxmlformats.org/officeDocument/2006/relationships/tags" Target="../tags/tag2373.xml"/><Relationship Id="rId135" Type="http://schemas.openxmlformats.org/officeDocument/2006/relationships/tags" Target="../tags/tag2378.xml"/><Relationship Id="rId151" Type="http://schemas.openxmlformats.org/officeDocument/2006/relationships/tags" Target="../tags/tag2394.xml"/><Relationship Id="rId156" Type="http://schemas.openxmlformats.org/officeDocument/2006/relationships/tags" Target="../tags/tag2399.xml"/><Relationship Id="rId177" Type="http://schemas.openxmlformats.org/officeDocument/2006/relationships/tags" Target="../tags/tag2420.xml"/><Relationship Id="rId198" Type="http://schemas.openxmlformats.org/officeDocument/2006/relationships/tags" Target="../tags/tag2441.xml"/><Relationship Id="rId172" Type="http://schemas.openxmlformats.org/officeDocument/2006/relationships/tags" Target="../tags/tag2415.xml"/><Relationship Id="rId193" Type="http://schemas.openxmlformats.org/officeDocument/2006/relationships/tags" Target="../tags/tag2436.xml"/><Relationship Id="rId202" Type="http://schemas.openxmlformats.org/officeDocument/2006/relationships/tags" Target="../tags/tag2445.xml"/><Relationship Id="rId207" Type="http://schemas.openxmlformats.org/officeDocument/2006/relationships/tags" Target="../tags/tag2450.xml"/><Relationship Id="rId223" Type="http://schemas.openxmlformats.org/officeDocument/2006/relationships/tags" Target="../tags/tag2466.xml"/><Relationship Id="rId228" Type="http://schemas.openxmlformats.org/officeDocument/2006/relationships/tags" Target="../tags/tag2471.xml"/><Relationship Id="rId244" Type="http://schemas.openxmlformats.org/officeDocument/2006/relationships/tags" Target="../tags/tag2487.xml"/><Relationship Id="rId249" Type="http://schemas.openxmlformats.org/officeDocument/2006/relationships/tags" Target="../tags/tag2492.xml"/><Relationship Id="rId13" Type="http://schemas.openxmlformats.org/officeDocument/2006/relationships/tags" Target="../tags/tag2256.xml"/><Relationship Id="rId18" Type="http://schemas.openxmlformats.org/officeDocument/2006/relationships/tags" Target="../tags/tag2261.xml"/><Relationship Id="rId39" Type="http://schemas.openxmlformats.org/officeDocument/2006/relationships/tags" Target="../tags/tag2282.xml"/><Relationship Id="rId109" Type="http://schemas.openxmlformats.org/officeDocument/2006/relationships/tags" Target="../tags/tag2352.xml"/><Relationship Id="rId34" Type="http://schemas.openxmlformats.org/officeDocument/2006/relationships/tags" Target="../tags/tag2277.xml"/><Relationship Id="rId50" Type="http://schemas.openxmlformats.org/officeDocument/2006/relationships/tags" Target="../tags/tag2293.xml"/><Relationship Id="rId55" Type="http://schemas.openxmlformats.org/officeDocument/2006/relationships/tags" Target="../tags/tag2298.xml"/><Relationship Id="rId76" Type="http://schemas.openxmlformats.org/officeDocument/2006/relationships/tags" Target="../tags/tag2319.xml"/><Relationship Id="rId97" Type="http://schemas.openxmlformats.org/officeDocument/2006/relationships/tags" Target="../tags/tag2340.xml"/><Relationship Id="rId104" Type="http://schemas.openxmlformats.org/officeDocument/2006/relationships/tags" Target="../tags/tag2347.xml"/><Relationship Id="rId120" Type="http://schemas.openxmlformats.org/officeDocument/2006/relationships/tags" Target="../tags/tag2363.xml"/><Relationship Id="rId125" Type="http://schemas.openxmlformats.org/officeDocument/2006/relationships/tags" Target="../tags/tag2368.xml"/><Relationship Id="rId141" Type="http://schemas.openxmlformats.org/officeDocument/2006/relationships/tags" Target="../tags/tag2384.xml"/><Relationship Id="rId146" Type="http://schemas.openxmlformats.org/officeDocument/2006/relationships/tags" Target="../tags/tag2389.xml"/><Relationship Id="rId167" Type="http://schemas.openxmlformats.org/officeDocument/2006/relationships/tags" Target="../tags/tag2410.xml"/><Relationship Id="rId188" Type="http://schemas.openxmlformats.org/officeDocument/2006/relationships/tags" Target="../tags/tag2431.xml"/><Relationship Id="rId7" Type="http://schemas.openxmlformats.org/officeDocument/2006/relationships/tags" Target="../tags/tag2250.xml"/><Relationship Id="rId71" Type="http://schemas.openxmlformats.org/officeDocument/2006/relationships/tags" Target="../tags/tag2314.xml"/><Relationship Id="rId92" Type="http://schemas.openxmlformats.org/officeDocument/2006/relationships/tags" Target="../tags/tag2335.xml"/><Relationship Id="rId162" Type="http://schemas.openxmlformats.org/officeDocument/2006/relationships/tags" Target="../tags/tag2405.xml"/><Relationship Id="rId183" Type="http://schemas.openxmlformats.org/officeDocument/2006/relationships/tags" Target="../tags/tag2426.xml"/><Relationship Id="rId213" Type="http://schemas.openxmlformats.org/officeDocument/2006/relationships/tags" Target="../tags/tag2456.xml"/><Relationship Id="rId218" Type="http://schemas.openxmlformats.org/officeDocument/2006/relationships/tags" Target="../tags/tag2461.xml"/><Relationship Id="rId234" Type="http://schemas.openxmlformats.org/officeDocument/2006/relationships/tags" Target="../tags/tag2477.xml"/><Relationship Id="rId239" Type="http://schemas.openxmlformats.org/officeDocument/2006/relationships/tags" Target="../tags/tag2482.xml"/><Relationship Id="rId2" Type="http://schemas.openxmlformats.org/officeDocument/2006/relationships/tags" Target="../tags/tag2245.xml"/><Relationship Id="rId29" Type="http://schemas.openxmlformats.org/officeDocument/2006/relationships/tags" Target="../tags/tag2272.xml"/><Relationship Id="rId250" Type="http://schemas.openxmlformats.org/officeDocument/2006/relationships/tags" Target="../tags/tag2493.xml"/><Relationship Id="rId24" Type="http://schemas.openxmlformats.org/officeDocument/2006/relationships/tags" Target="../tags/tag2267.xml"/><Relationship Id="rId40" Type="http://schemas.openxmlformats.org/officeDocument/2006/relationships/tags" Target="../tags/tag2283.xml"/><Relationship Id="rId45" Type="http://schemas.openxmlformats.org/officeDocument/2006/relationships/tags" Target="../tags/tag2288.xml"/><Relationship Id="rId66" Type="http://schemas.openxmlformats.org/officeDocument/2006/relationships/tags" Target="../tags/tag2309.xml"/><Relationship Id="rId87" Type="http://schemas.openxmlformats.org/officeDocument/2006/relationships/tags" Target="../tags/tag2330.xml"/><Relationship Id="rId110" Type="http://schemas.openxmlformats.org/officeDocument/2006/relationships/tags" Target="../tags/tag2353.xml"/><Relationship Id="rId115" Type="http://schemas.openxmlformats.org/officeDocument/2006/relationships/tags" Target="../tags/tag2358.xml"/><Relationship Id="rId131" Type="http://schemas.openxmlformats.org/officeDocument/2006/relationships/tags" Target="../tags/tag2374.xml"/><Relationship Id="rId136" Type="http://schemas.openxmlformats.org/officeDocument/2006/relationships/tags" Target="../tags/tag2379.xml"/><Relationship Id="rId157" Type="http://schemas.openxmlformats.org/officeDocument/2006/relationships/tags" Target="../tags/tag2400.xml"/><Relationship Id="rId178" Type="http://schemas.openxmlformats.org/officeDocument/2006/relationships/tags" Target="../tags/tag2421.xml"/><Relationship Id="rId61" Type="http://schemas.openxmlformats.org/officeDocument/2006/relationships/tags" Target="../tags/tag2304.xml"/><Relationship Id="rId82" Type="http://schemas.openxmlformats.org/officeDocument/2006/relationships/tags" Target="../tags/tag2325.xml"/><Relationship Id="rId152" Type="http://schemas.openxmlformats.org/officeDocument/2006/relationships/tags" Target="../tags/tag2395.xml"/><Relationship Id="rId173" Type="http://schemas.openxmlformats.org/officeDocument/2006/relationships/tags" Target="../tags/tag2416.xml"/><Relationship Id="rId194" Type="http://schemas.openxmlformats.org/officeDocument/2006/relationships/tags" Target="../tags/tag2437.xml"/><Relationship Id="rId199" Type="http://schemas.openxmlformats.org/officeDocument/2006/relationships/tags" Target="../tags/tag2442.xml"/><Relationship Id="rId203" Type="http://schemas.openxmlformats.org/officeDocument/2006/relationships/tags" Target="../tags/tag2446.xml"/><Relationship Id="rId208" Type="http://schemas.openxmlformats.org/officeDocument/2006/relationships/tags" Target="../tags/tag2451.xml"/><Relationship Id="rId229" Type="http://schemas.openxmlformats.org/officeDocument/2006/relationships/tags" Target="../tags/tag2472.xml"/><Relationship Id="rId19" Type="http://schemas.openxmlformats.org/officeDocument/2006/relationships/tags" Target="../tags/tag2262.xml"/><Relationship Id="rId224" Type="http://schemas.openxmlformats.org/officeDocument/2006/relationships/tags" Target="../tags/tag2467.xml"/><Relationship Id="rId240" Type="http://schemas.openxmlformats.org/officeDocument/2006/relationships/tags" Target="../tags/tag2483.xml"/><Relationship Id="rId245" Type="http://schemas.openxmlformats.org/officeDocument/2006/relationships/tags" Target="../tags/tag2488.xml"/><Relationship Id="rId14" Type="http://schemas.openxmlformats.org/officeDocument/2006/relationships/tags" Target="../tags/tag2257.xml"/><Relationship Id="rId30" Type="http://schemas.openxmlformats.org/officeDocument/2006/relationships/tags" Target="../tags/tag2273.xml"/><Relationship Id="rId35" Type="http://schemas.openxmlformats.org/officeDocument/2006/relationships/tags" Target="../tags/tag2278.xml"/><Relationship Id="rId56" Type="http://schemas.openxmlformats.org/officeDocument/2006/relationships/tags" Target="../tags/tag2299.xml"/><Relationship Id="rId77" Type="http://schemas.openxmlformats.org/officeDocument/2006/relationships/tags" Target="../tags/tag2320.xml"/><Relationship Id="rId100" Type="http://schemas.openxmlformats.org/officeDocument/2006/relationships/tags" Target="../tags/tag2343.xml"/><Relationship Id="rId105" Type="http://schemas.openxmlformats.org/officeDocument/2006/relationships/tags" Target="../tags/tag2348.xml"/><Relationship Id="rId126" Type="http://schemas.openxmlformats.org/officeDocument/2006/relationships/tags" Target="../tags/tag2369.xml"/><Relationship Id="rId147" Type="http://schemas.openxmlformats.org/officeDocument/2006/relationships/tags" Target="../tags/tag2390.xml"/><Relationship Id="rId168" Type="http://schemas.openxmlformats.org/officeDocument/2006/relationships/tags" Target="../tags/tag2411.xml"/><Relationship Id="rId8" Type="http://schemas.openxmlformats.org/officeDocument/2006/relationships/tags" Target="../tags/tag2251.xml"/><Relationship Id="rId51" Type="http://schemas.openxmlformats.org/officeDocument/2006/relationships/tags" Target="../tags/tag2294.xml"/><Relationship Id="rId72" Type="http://schemas.openxmlformats.org/officeDocument/2006/relationships/tags" Target="../tags/tag2315.xml"/><Relationship Id="rId93" Type="http://schemas.openxmlformats.org/officeDocument/2006/relationships/tags" Target="../tags/tag2336.xml"/><Relationship Id="rId98" Type="http://schemas.openxmlformats.org/officeDocument/2006/relationships/tags" Target="../tags/tag2341.xml"/><Relationship Id="rId121" Type="http://schemas.openxmlformats.org/officeDocument/2006/relationships/tags" Target="../tags/tag2364.xml"/><Relationship Id="rId142" Type="http://schemas.openxmlformats.org/officeDocument/2006/relationships/tags" Target="../tags/tag2385.xml"/><Relationship Id="rId163" Type="http://schemas.openxmlformats.org/officeDocument/2006/relationships/tags" Target="../tags/tag2406.xml"/><Relationship Id="rId184" Type="http://schemas.openxmlformats.org/officeDocument/2006/relationships/tags" Target="../tags/tag2427.xml"/><Relationship Id="rId189" Type="http://schemas.openxmlformats.org/officeDocument/2006/relationships/tags" Target="../tags/tag2432.xml"/><Relationship Id="rId219" Type="http://schemas.openxmlformats.org/officeDocument/2006/relationships/tags" Target="../tags/tag2462.xml"/><Relationship Id="rId3" Type="http://schemas.openxmlformats.org/officeDocument/2006/relationships/tags" Target="../tags/tag2246.xml"/><Relationship Id="rId214" Type="http://schemas.openxmlformats.org/officeDocument/2006/relationships/tags" Target="../tags/tag2457.xml"/><Relationship Id="rId230" Type="http://schemas.openxmlformats.org/officeDocument/2006/relationships/tags" Target="../tags/tag2473.xml"/><Relationship Id="rId235" Type="http://schemas.openxmlformats.org/officeDocument/2006/relationships/tags" Target="../tags/tag2478.xml"/><Relationship Id="rId251" Type="http://schemas.openxmlformats.org/officeDocument/2006/relationships/tags" Target="../tags/tag2494.xml"/><Relationship Id="rId25" Type="http://schemas.openxmlformats.org/officeDocument/2006/relationships/tags" Target="../tags/tag2268.xml"/><Relationship Id="rId46" Type="http://schemas.openxmlformats.org/officeDocument/2006/relationships/tags" Target="../tags/tag2289.xml"/><Relationship Id="rId67" Type="http://schemas.openxmlformats.org/officeDocument/2006/relationships/tags" Target="../tags/tag2310.xml"/><Relationship Id="rId116" Type="http://schemas.openxmlformats.org/officeDocument/2006/relationships/tags" Target="../tags/tag2359.xml"/><Relationship Id="rId137" Type="http://schemas.openxmlformats.org/officeDocument/2006/relationships/tags" Target="../tags/tag2380.xml"/><Relationship Id="rId158" Type="http://schemas.openxmlformats.org/officeDocument/2006/relationships/tags" Target="../tags/tag2401.xml"/><Relationship Id="rId20" Type="http://schemas.openxmlformats.org/officeDocument/2006/relationships/tags" Target="../tags/tag2263.xml"/><Relationship Id="rId41" Type="http://schemas.openxmlformats.org/officeDocument/2006/relationships/tags" Target="../tags/tag2284.xml"/><Relationship Id="rId62" Type="http://schemas.openxmlformats.org/officeDocument/2006/relationships/tags" Target="../tags/tag2305.xml"/><Relationship Id="rId83" Type="http://schemas.openxmlformats.org/officeDocument/2006/relationships/tags" Target="../tags/tag2326.xml"/><Relationship Id="rId88" Type="http://schemas.openxmlformats.org/officeDocument/2006/relationships/tags" Target="../tags/tag2331.xml"/><Relationship Id="rId111" Type="http://schemas.openxmlformats.org/officeDocument/2006/relationships/tags" Target="../tags/tag2354.xml"/><Relationship Id="rId132" Type="http://schemas.openxmlformats.org/officeDocument/2006/relationships/tags" Target="../tags/tag2375.xml"/><Relationship Id="rId153" Type="http://schemas.openxmlformats.org/officeDocument/2006/relationships/tags" Target="../tags/tag2396.xml"/><Relationship Id="rId174" Type="http://schemas.openxmlformats.org/officeDocument/2006/relationships/tags" Target="../tags/tag2417.xml"/><Relationship Id="rId179" Type="http://schemas.openxmlformats.org/officeDocument/2006/relationships/tags" Target="../tags/tag2422.xml"/><Relationship Id="rId195" Type="http://schemas.openxmlformats.org/officeDocument/2006/relationships/tags" Target="../tags/tag2438.xml"/><Relationship Id="rId209" Type="http://schemas.openxmlformats.org/officeDocument/2006/relationships/tags" Target="../tags/tag2452.xml"/><Relationship Id="rId190" Type="http://schemas.openxmlformats.org/officeDocument/2006/relationships/tags" Target="../tags/tag2433.xml"/><Relationship Id="rId204" Type="http://schemas.openxmlformats.org/officeDocument/2006/relationships/tags" Target="../tags/tag2447.xml"/><Relationship Id="rId220" Type="http://schemas.openxmlformats.org/officeDocument/2006/relationships/tags" Target="../tags/tag2463.xml"/><Relationship Id="rId225" Type="http://schemas.openxmlformats.org/officeDocument/2006/relationships/tags" Target="../tags/tag2468.xml"/><Relationship Id="rId241" Type="http://schemas.openxmlformats.org/officeDocument/2006/relationships/tags" Target="../tags/tag2484.xml"/><Relationship Id="rId246" Type="http://schemas.openxmlformats.org/officeDocument/2006/relationships/tags" Target="../tags/tag2489.xml"/><Relationship Id="rId15" Type="http://schemas.openxmlformats.org/officeDocument/2006/relationships/tags" Target="../tags/tag2258.xml"/><Relationship Id="rId36" Type="http://schemas.openxmlformats.org/officeDocument/2006/relationships/tags" Target="../tags/tag2279.xml"/><Relationship Id="rId57" Type="http://schemas.openxmlformats.org/officeDocument/2006/relationships/tags" Target="../tags/tag2300.xml"/><Relationship Id="rId106" Type="http://schemas.openxmlformats.org/officeDocument/2006/relationships/tags" Target="../tags/tag2349.xml"/><Relationship Id="rId127" Type="http://schemas.openxmlformats.org/officeDocument/2006/relationships/tags" Target="../tags/tag2370.xml"/><Relationship Id="rId10" Type="http://schemas.openxmlformats.org/officeDocument/2006/relationships/tags" Target="../tags/tag2253.xml"/><Relationship Id="rId31" Type="http://schemas.openxmlformats.org/officeDocument/2006/relationships/tags" Target="../tags/tag2274.xml"/><Relationship Id="rId52" Type="http://schemas.openxmlformats.org/officeDocument/2006/relationships/tags" Target="../tags/tag2295.xml"/><Relationship Id="rId73" Type="http://schemas.openxmlformats.org/officeDocument/2006/relationships/tags" Target="../tags/tag2316.xml"/><Relationship Id="rId78" Type="http://schemas.openxmlformats.org/officeDocument/2006/relationships/tags" Target="../tags/tag2321.xml"/><Relationship Id="rId94" Type="http://schemas.openxmlformats.org/officeDocument/2006/relationships/tags" Target="../tags/tag2337.xml"/><Relationship Id="rId99" Type="http://schemas.openxmlformats.org/officeDocument/2006/relationships/tags" Target="../tags/tag2342.xml"/><Relationship Id="rId101" Type="http://schemas.openxmlformats.org/officeDocument/2006/relationships/tags" Target="../tags/tag2344.xml"/><Relationship Id="rId122" Type="http://schemas.openxmlformats.org/officeDocument/2006/relationships/tags" Target="../tags/tag2365.xml"/><Relationship Id="rId143" Type="http://schemas.openxmlformats.org/officeDocument/2006/relationships/tags" Target="../tags/tag2386.xml"/><Relationship Id="rId148" Type="http://schemas.openxmlformats.org/officeDocument/2006/relationships/tags" Target="../tags/tag2391.xml"/><Relationship Id="rId164" Type="http://schemas.openxmlformats.org/officeDocument/2006/relationships/tags" Target="../tags/tag2407.xml"/><Relationship Id="rId169" Type="http://schemas.openxmlformats.org/officeDocument/2006/relationships/tags" Target="../tags/tag2412.xml"/><Relationship Id="rId185" Type="http://schemas.openxmlformats.org/officeDocument/2006/relationships/tags" Target="../tags/tag2428.xml"/><Relationship Id="rId4" Type="http://schemas.openxmlformats.org/officeDocument/2006/relationships/tags" Target="../tags/tag2247.xml"/><Relationship Id="rId9" Type="http://schemas.openxmlformats.org/officeDocument/2006/relationships/tags" Target="../tags/tag2252.xml"/><Relationship Id="rId180" Type="http://schemas.openxmlformats.org/officeDocument/2006/relationships/tags" Target="../tags/tag2423.xml"/><Relationship Id="rId210" Type="http://schemas.openxmlformats.org/officeDocument/2006/relationships/tags" Target="../tags/tag2453.xml"/><Relationship Id="rId215" Type="http://schemas.openxmlformats.org/officeDocument/2006/relationships/tags" Target="../tags/tag2458.xml"/><Relationship Id="rId236" Type="http://schemas.openxmlformats.org/officeDocument/2006/relationships/tags" Target="../tags/tag2479.xml"/><Relationship Id="rId26" Type="http://schemas.openxmlformats.org/officeDocument/2006/relationships/tags" Target="../tags/tag2269.xml"/><Relationship Id="rId231" Type="http://schemas.openxmlformats.org/officeDocument/2006/relationships/tags" Target="../tags/tag2474.xml"/><Relationship Id="rId252" Type="http://schemas.openxmlformats.org/officeDocument/2006/relationships/tags" Target="../tags/tag2495.xml"/><Relationship Id="rId47" Type="http://schemas.openxmlformats.org/officeDocument/2006/relationships/tags" Target="../tags/tag2290.xml"/><Relationship Id="rId68" Type="http://schemas.openxmlformats.org/officeDocument/2006/relationships/tags" Target="../tags/tag2311.xml"/><Relationship Id="rId89" Type="http://schemas.openxmlformats.org/officeDocument/2006/relationships/tags" Target="../tags/tag2332.xml"/><Relationship Id="rId112" Type="http://schemas.openxmlformats.org/officeDocument/2006/relationships/tags" Target="../tags/tag2355.xml"/><Relationship Id="rId133" Type="http://schemas.openxmlformats.org/officeDocument/2006/relationships/tags" Target="../tags/tag2376.xml"/><Relationship Id="rId154" Type="http://schemas.openxmlformats.org/officeDocument/2006/relationships/tags" Target="../tags/tag2397.xml"/><Relationship Id="rId175" Type="http://schemas.openxmlformats.org/officeDocument/2006/relationships/tags" Target="../tags/tag2418.xml"/><Relationship Id="rId196" Type="http://schemas.openxmlformats.org/officeDocument/2006/relationships/tags" Target="../tags/tag2439.xml"/><Relationship Id="rId200" Type="http://schemas.openxmlformats.org/officeDocument/2006/relationships/tags" Target="../tags/tag2443.xml"/><Relationship Id="rId16" Type="http://schemas.openxmlformats.org/officeDocument/2006/relationships/tags" Target="../tags/tag2259.xml"/><Relationship Id="rId221" Type="http://schemas.openxmlformats.org/officeDocument/2006/relationships/tags" Target="../tags/tag2464.xml"/><Relationship Id="rId242" Type="http://schemas.openxmlformats.org/officeDocument/2006/relationships/tags" Target="../tags/tag2485.xml"/><Relationship Id="rId37" Type="http://schemas.openxmlformats.org/officeDocument/2006/relationships/tags" Target="../tags/tag2280.xml"/><Relationship Id="rId58" Type="http://schemas.openxmlformats.org/officeDocument/2006/relationships/tags" Target="../tags/tag2301.xml"/><Relationship Id="rId79" Type="http://schemas.openxmlformats.org/officeDocument/2006/relationships/tags" Target="../tags/tag2322.xml"/><Relationship Id="rId102" Type="http://schemas.openxmlformats.org/officeDocument/2006/relationships/tags" Target="../tags/tag2345.xml"/><Relationship Id="rId123" Type="http://schemas.openxmlformats.org/officeDocument/2006/relationships/tags" Target="../tags/tag2366.xml"/><Relationship Id="rId144" Type="http://schemas.openxmlformats.org/officeDocument/2006/relationships/tags" Target="../tags/tag2387.xml"/><Relationship Id="rId90" Type="http://schemas.openxmlformats.org/officeDocument/2006/relationships/tags" Target="../tags/tag2333.xml"/><Relationship Id="rId165" Type="http://schemas.openxmlformats.org/officeDocument/2006/relationships/tags" Target="../tags/tag2408.xml"/><Relationship Id="rId186" Type="http://schemas.openxmlformats.org/officeDocument/2006/relationships/tags" Target="../tags/tag2429.xml"/><Relationship Id="rId211" Type="http://schemas.openxmlformats.org/officeDocument/2006/relationships/tags" Target="../tags/tag2454.xml"/><Relationship Id="rId232" Type="http://schemas.openxmlformats.org/officeDocument/2006/relationships/tags" Target="../tags/tag2475.xml"/><Relationship Id="rId253" Type="http://schemas.openxmlformats.org/officeDocument/2006/relationships/tags" Target="../tags/tag2496.xml"/><Relationship Id="rId27" Type="http://schemas.openxmlformats.org/officeDocument/2006/relationships/tags" Target="../tags/tag2270.xml"/><Relationship Id="rId48" Type="http://schemas.openxmlformats.org/officeDocument/2006/relationships/tags" Target="../tags/tag2291.xml"/><Relationship Id="rId69" Type="http://schemas.openxmlformats.org/officeDocument/2006/relationships/tags" Target="../tags/tag2312.xml"/><Relationship Id="rId113" Type="http://schemas.openxmlformats.org/officeDocument/2006/relationships/tags" Target="../tags/tag2356.xml"/><Relationship Id="rId134" Type="http://schemas.openxmlformats.org/officeDocument/2006/relationships/tags" Target="../tags/tag2377.xml"/><Relationship Id="rId80" Type="http://schemas.openxmlformats.org/officeDocument/2006/relationships/tags" Target="../tags/tag2323.xml"/><Relationship Id="rId155" Type="http://schemas.openxmlformats.org/officeDocument/2006/relationships/tags" Target="../tags/tag2398.xml"/><Relationship Id="rId176" Type="http://schemas.openxmlformats.org/officeDocument/2006/relationships/tags" Target="../tags/tag2419.xml"/><Relationship Id="rId197" Type="http://schemas.openxmlformats.org/officeDocument/2006/relationships/tags" Target="../tags/tag2440.xml"/><Relationship Id="rId201" Type="http://schemas.openxmlformats.org/officeDocument/2006/relationships/tags" Target="../tags/tag2444.xml"/><Relationship Id="rId222" Type="http://schemas.openxmlformats.org/officeDocument/2006/relationships/tags" Target="../tags/tag2465.xml"/><Relationship Id="rId243" Type="http://schemas.openxmlformats.org/officeDocument/2006/relationships/tags" Target="../tags/tag2486.xml"/><Relationship Id="rId17" Type="http://schemas.openxmlformats.org/officeDocument/2006/relationships/tags" Target="../tags/tag2260.xml"/><Relationship Id="rId38" Type="http://schemas.openxmlformats.org/officeDocument/2006/relationships/tags" Target="../tags/tag2281.xml"/><Relationship Id="rId59" Type="http://schemas.openxmlformats.org/officeDocument/2006/relationships/tags" Target="../tags/tag2302.xml"/><Relationship Id="rId103" Type="http://schemas.openxmlformats.org/officeDocument/2006/relationships/tags" Target="../tags/tag2346.xml"/><Relationship Id="rId124" Type="http://schemas.openxmlformats.org/officeDocument/2006/relationships/tags" Target="../tags/tag236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473.xml"/><Relationship Id="rId21" Type="http://schemas.openxmlformats.org/officeDocument/2006/relationships/tags" Target="../tags/tag377.xml"/><Relationship Id="rId42" Type="http://schemas.openxmlformats.org/officeDocument/2006/relationships/tags" Target="../tags/tag398.xml"/><Relationship Id="rId63" Type="http://schemas.openxmlformats.org/officeDocument/2006/relationships/tags" Target="../tags/tag419.xml"/><Relationship Id="rId84" Type="http://schemas.openxmlformats.org/officeDocument/2006/relationships/tags" Target="../tags/tag440.xml"/><Relationship Id="rId138" Type="http://schemas.openxmlformats.org/officeDocument/2006/relationships/tags" Target="../tags/tag494.xml"/><Relationship Id="rId159" Type="http://schemas.openxmlformats.org/officeDocument/2006/relationships/tags" Target="../tags/tag515.xml"/><Relationship Id="rId170" Type="http://schemas.openxmlformats.org/officeDocument/2006/relationships/tags" Target="../tags/tag526.xml"/><Relationship Id="rId191" Type="http://schemas.openxmlformats.org/officeDocument/2006/relationships/tags" Target="../tags/tag547.xml"/><Relationship Id="rId205" Type="http://schemas.openxmlformats.org/officeDocument/2006/relationships/tags" Target="../tags/tag561.xml"/><Relationship Id="rId107" Type="http://schemas.openxmlformats.org/officeDocument/2006/relationships/tags" Target="../tags/tag463.xml"/><Relationship Id="rId11" Type="http://schemas.openxmlformats.org/officeDocument/2006/relationships/tags" Target="../tags/tag367.xml"/><Relationship Id="rId32" Type="http://schemas.openxmlformats.org/officeDocument/2006/relationships/tags" Target="../tags/tag388.xml"/><Relationship Id="rId37" Type="http://schemas.openxmlformats.org/officeDocument/2006/relationships/tags" Target="../tags/tag393.xml"/><Relationship Id="rId53" Type="http://schemas.openxmlformats.org/officeDocument/2006/relationships/tags" Target="../tags/tag409.xml"/><Relationship Id="rId58" Type="http://schemas.openxmlformats.org/officeDocument/2006/relationships/tags" Target="../tags/tag414.xml"/><Relationship Id="rId74" Type="http://schemas.openxmlformats.org/officeDocument/2006/relationships/tags" Target="../tags/tag430.xml"/><Relationship Id="rId79" Type="http://schemas.openxmlformats.org/officeDocument/2006/relationships/tags" Target="../tags/tag435.xml"/><Relationship Id="rId102" Type="http://schemas.openxmlformats.org/officeDocument/2006/relationships/tags" Target="../tags/tag458.xml"/><Relationship Id="rId123" Type="http://schemas.openxmlformats.org/officeDocument/2006/relationships/tags" Target="../tags/tag479.xml"/><Relationship Id="rId128" Type="http://schemas.openxmlformats.org/officeDocument/2006/relationships/tags" Target="../tags/tag484.xml"/><Relationship Id="rId144" Type="http://schemas.openxmlformats.org/officeDocument/2006/relationships/tags" Target="../tags/tag500.xml"/><Relationship Id="rId149" Type="http://schemas.openxmlformats.org/officeDocument/2006/relationships/tags" Target="../tags/tag505.xml"/><Relationship Id="rId5" Type="http://schemas.openxmlformats.org/officeDocument/2006/relationships/tags" Target="../tags/tag361.xml"/><Relationship Id="rId90" Type="http://schemas.openxmlformats.org/officeDocument/2006/relationships/tags" Target="../tags/tag446.xml"/><Relationship Id="rId95" Type="http://schemas.openxmlformats.org/officeDocument/2006/relationships/tags" Target="../tags/tag451.xml"/><Relationship Id="rId160" Type="http://schemas.openxmlformats.org/officeDocument/2006/relationships/tags" Target="../tags/tag516.xml"/><Relationship Id="rId165" Type="http://schemas.openxmlformats.org/officeDocument/2006/relationships/tags" Target="../tags/tag521.xml"/><Relationship Id="rId181" Type="http://schemas.openxmlformats.org/officeDocument/2006/relationships/tags" Target="../tags/tag537.xml"/><Relationship Id="rId186" Type="http://schemas.openxmlformats.org/officeDocument/2006/relationships/tags" Target="../tags/tag542.xml"/><Relationship Id="rId211" Type="http://schemas.openxmlformats.org/officeDocument/2006/relationships/slideLayout" Target="../slideLayouts/slideLayout1.xml"/><Relationship Id="rId22" Type="http://schemas.openxmlformats.org/officeDocument/2006/relationships/tags" Target="../tags/tag378.xml"/><Relationship Id="rId27" Type="http://schemas.openxmlformats.org/officeDocument/2006/relationships/tags" Target="../tags/tag383.xml"/><Relationship Id="rId43" Type="http://schemas.openxmlformats.org/officeDocument/2006/relationships/tags" Target="../tags/tag399.xml"/><Relationship Id="rId48" Type="http://schemas.openxmlformats.org/officeDocument/2006/relationships/tags" Target="../tags/tag404.xml"/><Relationship Id="rId64" Type="http://schemas.openxmlformats.org/officeDocument/2006/relationships/tags" Target="../tags/tag420.xml"/><Relationship Id="rId69" Type="http://schemas.openxmlformats.org/officeDocument/2006/relationships/tags" Target="../tags/tag425.xml"/><Relationship Id="rId113" Type="http://schemas.openxmlformats.org/officeDocument/2006/relationships/tags" Target="../tags/tag469.xml"/><Relationship Id="rId118" Type="http://schemas.openxmlformats.org/officeDocument/2006/relationships/tags" Target="../tags/tag474.xml"/><Relationship Id="rId134" Type="http://schemas.openxmlformats.org/officeDocument/2006/relationships/tags" Target="../tags/tag490.xml"/><Relationship Id="rId139" Type="http://schemas.openxmlformats.org/officeDocument/2006/relationships/tags" Target="../tags/tag495.xml"/><Relationship Id="rId80" Type="http://schemas.openxmlformats.org/officeDocument/2006/relationships/tags" Target="../tags/tag436.xml"/><Relationship Id="rId85" Type="http://schemas.openxmlformats.org/officeDocument/2006/relationships/tags" Target="../tags/tag441.xml"/><Relationship Id="rId150" Type="http://schemas.openxmlformats.org/officeDocument/2006/relationships/tags" Target="../tags/tag506.xml"/><Relationship Id="rId155" Type="http://schemas.openxmlformats.org/officeDocument/2006/relationships/tags" Target="../tags/tag511.xml"/><Relationship Id="rId171" Type="http://schemas.openxmlformats.org/officeDocument/2006/relationships/tags" Target="../tags/tag527.xml"/><Relationship Id="rId176" Type="http://schemas.openxmlformats.org/officeDocument/2006/relationships/tags" Target="../tags/tag532.xml"/><Relationship Id="rId192" Type="http://schemas.openxmlformats.org/officeDocument/2006/relationships/tags" Target="../tags/tag548.xml"/><Relationship Id="rId197" Type="http://schemas.openxmlformats.org/officeDocument/2006/relationships/tags" Target="../tags/tag553.xml"/><Relationship Id="rId206" Type="http://schemas.openxmlformats.org/officeDocument/2006/relationships/tags" Target="../tags/tag562.xml"/><Relationship Id="rId201" Type="http://schemas.openxmlformats.org/officeDocument/2006/relationships/tags" Target="../tags/tag557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33" Type="http://schemas.openxmlformats.org/officeDocument/2006/relationships/tags" Target="../tags/tag389.xml"/><Relationship Id="rId38" Type="http://schemas.openxmlformats.org/officeDocument/2006/relationships/tags" Target="../tags/tag394.xml"/><Relationship Id="rId59" Type="http://schemas.openxmlformats.org/officeDocument/2006/relationships/tags" Target="../tags/tag415.xml"/><Relationship Id="rId103" Type="http://schemas.openxmlformats.org/officeDocument/2006/relationships/tags" Target="../tags/tag459.xml"/><Relationship Id="rId108" Type="http://schemas.openxmlformats.org/officeDocument/2006/relationships/tags" Target="../tags/tag464.xml"/><Relationship Id="rId124" Type="http://schemas.openxmlformats.org/officeDocument/2006/relationships/tags" Target="../tags/tag480.xml"/><Relationship Id="rId129" Type="http://schemas.openxmlformats.org/officeDocument/2006/relationships/tags" Target="../tags/tag485.xml"/><Relationship Id="rId54" Type="http://schemas.openxmlformats.org/officeDocument/2006/relationships/tags" Target="../tags/tag410.xml"/><Relationship Id="rId70" Type="http://schemas.openxmlformats.org/officeDocument/2006/relationships/tags" Target="../tags/tag426.xml"/><Relationship Id="rId75" Type="http://schemas.openxmlformats.org/officeDocument/2006/relationships/tags" Target="../tags/tag431.xml"/><Relationship Id="rId91" Type="http://schemas.openxmlformats.org/officeDocument/2006/relationships/tags" Target="../tags/tag447.xml"/><Relationship Id="rId96" Type="http://schemas.openxmlformats.org/officeDocument/2006/relationships/tags" Target="../tags/tag452.xml"/><Relationship Id="rId140" Type="http://schemas.openxmlformats.org/officeDocument/2006/relationships/tags" Target="../tags/tag496.xml"/><Relationship Id="rId145" Type="http://schemas.openxmlformats.org/officeDocument/2006/relationships/tags" Target="../tags/tag501.xml"/><Relationship Id="rId161" Type="http://schemas.openxmlformats.org/officeDocument/2006/relationships/tags" Target="../tags/tag517.xml"/><Relationship Id="rId166" Type="http://schemas.openxmlformats.org/officeDocument/2006/relationships/tags" Target="../tags/tag522.xml"/><Relationship Id="rId182" Type="http://schemas.openxmlformats.org/officeDocument/2006/relationships/tags" Target="../tags/tag538.xml"/><Relationship Id="rId187" Type="http://schemas.openxmlformats.org/officeDocument/2006/relationships/tags" Target="../tags/tag543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23" Type="http://schemas.openxmlformats.org/officeDocument/2006/relationships/tags" Target="../tags/tag379.xml"/><Relationship Id="rId28" Type="http://schemas.openxmlformats.org/officeDocument/2006/relationships/tags" Target="../tags/tag384.xml"/><Relationship Id="rId49" Type="http://schemas.openxmlformats.org/officeDocument/2006/relationships/tags" Target="../tags/tag405.xml"/><Relationship Id="rId114" Type="http://schemas.openxmlformats.org/officeDocument/2006/relationships/tags" Target="../tags/tag470.xml"/><Relationship Id="rId119" Type="http://schemas.openxmlformats.org/officeDocument/2006/relationships/tags" Target="../tags/tag475.xml"/><Relationship Id="rId44" Type="http://schemas.openxmlformats.org/officeDocument/2006/relationships/tags" Target="../tags/tag400.xml"/><Relationship Id="rId60" Type="http://schemas.openxmlformats.org/officeDocument/2006/relationships/tags" Target="../tags/tag416.xml"/><Relationship Id="rId65" Type="http://schemas.openxmlformats.org/officeDocument/2006/relationships/tags" Target="../tags/tag421.xml"/><Relationship Id="rId81" Type="http://schemas.openxmlformats.org/officeDocument/2006/relationships/tags" Target="../tags/tag437.xml"/><Relationship Id="rId86" Type="http://schemas.openxmlformats.org/officeDocument/2006/relationships/tags" Target="../tags/tag442.xml"/><Relationship Id="rId130" Type="http://schemas.openxmlformats.org/officeDocument/2006/relationships/tags" Target="../tags/tag486.xml"/><Relationship Id="rId135" Type="http://schemas.openxmlformats.org/officeDocument/2006/relationships/tags" Target="../tags/tag491.xml"/><Relationship Id="rId151" Type="http://schemas.openxmlformats.org/officeDocument/2006/relationships/tags" Target="../tags/tag507.xml"/><Relationship Id="rId156" Type="http://schemas.openxmlformats.org/officeDocument/2006/relationships/tags" Target="../tags/tag512.xml"/><Relationship Id="rId177" Type="http://schemas.openxmlformats.org/officeDocument/2006/relationships/tags" Target="../tags/tag533.xml"/><Relationship Id="rId198" Type="http://schemas.openxmlformats.org/officeDocument/2006/relationships/tags" Target="../tags/tag554.xml"/><Relationship Id="rId172" Type="http://schemas.openxmlformats.org/officeDocument/2006/relationships/tags" Target="../tags/tag528.xml"/><Relationship Id="rId193" Type="http://schemas.openxmlformats.org/officeDocument/2006/relationships/tags" Target="../tags/tag549.xml"/><Relationship Id="rId202" Type="http://schemas.openxmlformats.org/officeDocument/2006/relationships/tags" Target="../tags/tag558.xml"/><Relationship Id="rId207" Type="http://schemas.openxmlformats.org/officeDocument/2006/relationships/tags" Target="../tags/tag563.xml"/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39" Type="http://schemas.openxmlformats.org/officeDocument/2006/relationships/tags" Target="../tags/tag395.xml"/><Relationship Id="rId109" Type="http://schemas.openxmlformats.org/officeDocument/2006/relationships/tags" Target="../tags/tag465.xml"/><Relationship Id="rId34" Type="http://schemas.openxmlformats.org/officeDocument/2006/relationships/tags" Target="../tags/tag390.xml"/><Relationship Id="rId50" Type="http://schemas.openxmlformats.org/officeDocument/2006/relationships/tags" Target="../tags/tag406.xml"/><Relationship Id="rId55" Type="http://schemas.openxmlformats.org/officeDocument/2006/relationships/tags" Target="../tags/tag411.xml"/><Relationship Id="rId76" Type="http://schemas.openxmlformats.org/officeDocument/2006/relationships/tags" Target="../tags/tag432.xml"/><Relationship Id="rId97" Type="http://schemas.openxmlformats.org/officeDocument/2006/relationships/tags" Target="../tags/tag453.xml"/><Relationship Id="rId104" Type="http://schemas.openxmlformats.org/officeDocument/2006/relationships/tags" Target="../tags/tag460.xml"/><Relationship Id="rId120" Type="http://schemas.openxmlformats.org/officeDocument/2006/relationships/tags" Target="../tags/tag476.xml"/><Relationship Id="rId125" Type="http://schemas.openxmlformats.org/officeDocument/2006/relationships/tags" Target="../tags/tag481.xml"/><Relationship Id="rId141" Type="http://schemas.openxmlformats.org/officeDocument/2006/relationships/tags" Target="../tags/tag497.xml"/><Relationship Id="rId146" Type="http://schemas.openxmlformats.org/officeDocument/2006/relationships/tags" Target="../tags/tag502.xml"/><Relationship Id="rId167" Type="http://schemas.openxmlformats.org/officeDocument/2006/relationships/tags" Target="../tags/tag523.xml"/><Relationship Id="rId188" Type="http://schemas.openxmlformats.org/officeDocument/2006/relationships/tags" Target="../tags/tag544.xml"/><Relationship Id="rId7" Type="http://schemas.openxmlformats.org/officeDocument/2006/relationships/tags" Target="../tags/tag363.xml"/><Relationship Id="rId71" Type="http://schemas.openxmlformats.org/officeDocument/2006/relationships/tags" Target="../tags/tag427.xml"/><Relationship Id="rId92" Type="http://schemas.openxmlformats.org/officeDocument/2006/relationships/tags" Target="../tags/tag448.xml"/><Relationship Id="rId162" Type="http://schemas.openxmlformats.org/officeDocument/2006/relationships/tags" Target="../tags/tag518.xml"/><Relationship Id="rId183" Type="http://schemas.openxmlformats.org/officeDocument/2006/relationships/tags" Target="../tags/tag539.xml"/><Relationship Id="rId2" Type="http://schemas.openxmlformats.org/officeDocument/2006/relationships/tags" Target="../tags/tag358.xml"/><Relationship Id="rId29" Type="http://schemas.openxmlformats.org/officeDocument/2006/relationships/tags" Target="../tags/tag385.xml"/><Relationship Id="rId24" Type="http://schemas.openxmlformats.org/officeDocument/2006/relationships/tags" Target="../tags/tag380.xml"/><Relationship Id="rId40" Type="http://schemas.openxmlformats.org/officeDocument/2006/relationships/tags" Target="../tags/tag396.xml"/><Relationship Id="rId45" Type="http://schemas.openxmlformats.org/officeDocument/2006/relationships/tags" Target="../tags/tag401.xml"/><Relationship Id="rId66" Type="http://schemas.openxmlformats.org/officeDocument/2006/relationships/tags" Target="../tags/tag422.xml"/><Relationship Id="rId87" Type="http://schemas.openxmlformats.org/officeDocument/2006/relationships/tags" Target="../tags/tag443.xml"/><Relationship Id="rId110" Type="http://schemas.openxmlformats.org/officeDocument/2006/relationships/tags" Target="../tags/tag466.xml"/><Relationship Id="rId115" Type="http://schemas.openxmlformats.org/officeDocument/2006/relationships/tags" Target="../tags/tag471.xml"/><Relationship Id="rId131" Type="http://schemas.openxmlformats.org/officeDocument/2006/relationships/tags" Target="../tags/tag487.xml"/><Relationship Id="rId136" Type="http://schemas.openxmlformats.org/officeDocument/2006/relationships/tags" Target="../tags/tag492.xml"/><Relationship Id="rId157" Type="http://schemas.openxmlformats.org/officeDocument/2006/relationships/tags" Target="../tags/tag513.xml"/><Relationship Id="rId178" Type="http://schemas.openxmlformats.org/officeDocument/2006/relationships/tags" Target="../tags/tag534.xml"/><Relationship Id="rId61" Type="http://schemas.openxmlformats.org/officeDocument/2006/relationships/tags" Target="../tags/tag417.xml"/><Relationship Id="rId82" Type="http://schemas.openxmlformats.org/officeDocument/2006/relationships/tags" Target="../tags/tag438.xml"/><Relationship Id="rId152" Type="http://schemas.openxmlformats.org/officeDocument/2006/relationships/tags" Target="../tags/tag508.xml"/><Relationship Id="rId173" Type="http://schemas.openxmlformats.org/officeDocument/2006/relationships/tags" Target="../tags/tag529.xml"/><Relationship Id="rId194" Type="http://schemas.openxmlformats.org/officeDocument/2006/relationships/tags" Target="../tags/tag550.xml"/><Relationship Id="rId199" Type="http://schemas.openxmlformats.org/officeDocument/2006/relationships/tags" Target="../tags/tag555.xml"/><Relationship Id="rId203" Type="http://schemas.openxmlformats.org/officeDocument/2006/relationships/tags" Target="../tags/tag559.xml"/><Relationship Id="rId208" Type="http://schemas.openxmlformats.org/officeDocument/2006/relationships/tags" Target="../tags/tag564.xml"/><Relationship Id="rId19" Type="http://schemas.openxmlformats.org/officeDocument/2006/relationships/tags" Target="../tags/tag375.xml"/><Relationship Id="rId14" Type="http://schemas.openxmlformats.org/officeDocument/2006/relationships/tags" Target="../tags/tag370.xml"/><Relationship Id="rId30" Type="http://schemas.openxmlformats.org/officeDocument/2006/relationships/tags" Target="../tags/tag386.xml"/><Relationship Id="rId35" Type="http://schemas.openxmlformats.org/officeDocument/2006/relationships/tags" Target="../tags/tag391.xml"/><Relationship Id="rId56" Type="http://schemas.openxmlformats.org/officeDocument/2006/relationships/tags" Target="../tags/tag412.xml"/><Relationship Id="rId77" Type="http://schemas.openxmlformats.org/officeDocument/2006/relationships/tags" Target="../tags/tag433.xml"/><Relationship Id="rId100" Type="http://schemas.openxmlformats.org/officeDocument/2006/relationships/tags" Target="../tags/tag456.xml"/><Relationship Id="rId105" Type="http://schemas.openxmlformats.org/officeDocument/2006/relationships/tags" Target="../tags/tag461.xml"/><Relationship Id="rId126" Type="http://schemas.openxmlformats.org/officeDocument/2006/relationships/tags" Target="../tags/tag482.xml"/><Relationship Id="rId147" Type="http://schemas.openxmlformats.org/officeDocument/2006/relationships/tags" Target="../tags/tag503.xml"/><Relationship Id="rId168" Type="http://schemas.openxmlformats.org/officeDocument/2006/relationships/tags" Target="../tags/tag524.xml"/><Relationship Id="rId8" Type="http://schemas.openxmlformats.org/officeDocument/2006/relationships/tags" Target="../tags/tag364.xml"/><Relationship Id="rId51" Type="http://schemas.openxmlformats.org/officeDocument/2006/relationships/tags" Target="../tags/tag407.xml"/><Relationship Id="rId72" Type="http://schemas.openxmlformats.org/officeDocument/2006/relationships/tags" Target="../tags/tag428.xml"/><Relationship Id="rId93" Type="http://schemas.openxmlformats.org/officeDocument/2006/relationships/tags" Target="../tags/tag449.xml"/><Relationship Id="rId98" Type="http://schemas.openxmlformats.org/officeDocument/2006/relationships/tags" Target="../tags/tag454.xml"/><Relationship Id="rId121" Type="http://schemas.openxmlformats.org/officeDocument/2006/relationships/tags" Target="../tags/tag477.xml"/><Relationship Id="rId142" Type="http://schemas.openxmlformats.org/officeDocument/2006/relationships/tags" Target="../tags/tag498.xml"/><Relationship Id="rId163" Type="http://schemas.openxmlformats.org/officeDocument/2006/relationships/tags" Target="../tags/tag519.xml"/><Relationship Id="rId184" Type="http://schemas.openxmlformats.org/officeDocument/2006/relationships/tags" Target="../tags/tag540.xml"/><Relationship Id="rId189" Type="http://schemas.openxmlformats.org/officeDocument/2006/relationships/tags" Target="../tags/tag545.xml"/><Relationship Id="rId3" Type="http://schemas.openxmlformats.org/officeDocument/2006/relationships/tags" Target="../tags/tag359.xml"/><Relationship Id="rId25" Type="http://schemas.openxmlformats.org/officeDocument/2006/relationships/tags" Target="../tags/tag381.xml"/><Relationship Id="rId46" Type="http://schemas.openxmlformats.org/officeDocument/2006/relationships/tags" Target="../tags/tag402.xml"/><Relationship Id="rId67" Type="http://schemas.openxmlformats.org/officeDocument/2006/relationships/tags" Target="../tags/tag423.xml"/><Relationship Id="rId116" Type="http://schemas.openxmlformats.org/officeDocument/2006/relationships/tags" Target="../tags/tag472.xml"/><Relationship Id="rId137" Type="http://schemas.openxmlformats.org/officeDocument/2006/relationships/tags" Target="../tags/tag493.xml"/><Relationship Id="rId158" Type="http://schemas.openxmlformats.org/officeDocument/2006/relationships/tags" Target="../tags/tag514.xml"/><Relationship Id="rId20" Type="http://schemas.openxmlformats.org/officeDocument/2006/relationships/tags" Target="../tags/tag376.xml"/><Relationship Id="rId41" Type="http://schemas.openxmlformats.org/officeDocument/2006/relationships/tags" Target="../tags/tag397.xml"/><Relationship Id="rId62" Type="http://schemas.openxmlformats.org/officeDocument/2006/relationships/tags" Target="../tags/tag418.xml"/><Relationship Id="rId83" Type="http://schemas.openxmlformats.org/officeDocument/2006/relationships/tags" Target="../tags/tag439.xml"/><Relationship Id="rId88" Type="http://schemas.openxmlformats.org/officeDocument/2006/relationships/tags" Target="../tags/tag444.xml"/><Relationship Id="rId111" Type="http://schemas.openxmlformats.org/officeDocument/2006/relationships/tags" Target="../tags/tag467.xml"/><Relationship Id="rId132" Type="http://schemas.openxmlformats.org/officeDocument/2006/relationships/tags" Target="../tags/tag488.xml"/><Relationship Id="rId153" Type="http://schemas.openxmlformats.org/officeDocument/2006/relationships/tags" Target="../tags/tag509.xml"/><Relationship Id="rId174" Type="http://schemas.openxmlformats.org/officeDocument/2006/relationships/tags" Target="../tags/tag530.xml"/><Relationship Id="rId179" Type="http://schemas.openxmlformats.org/officeDocument/2006/relationships/tags" Target="../tags/tag535.xml"/><Relationship Id="rId195" Type="http://schemas.openxmlformats.org/officeDocument/2006/relationships/tags" Target="../tags/tag551.xml"/><Relationship Id="rId209" Type="http://schemas.openxmlformats.org/officeDocument/2006/relationships/tags" Target="../tags/tag565.xml"/><Relationship Id="rId190" Type="http://schemas.openxmlformats.org/officeDocument/2006/relationships/tags" Target="../tags/tag546.xml"/><Relationship Id="rId204" Type="http://schemas.openxmlformats.org/officeDocument/2006/relationships/tags" Target="../tags/tag560.xml"/><Relationship Id="rId15" Type="http://schemas.openxmlformats.org/officeDocument/2006/relationships/tags" Target="../tags/tag371.xml"/><Relationship Id="rId36" Type="http://schemas.openxmlformats.org/officeDocument/2006/relationships/tags" Target="../tags/tag392.xml"/><Relationship Id="rId57" Type="http://schemas.openxmlformats.org/officeDocument/2006/relationships/tags" Target="../tags/tag413.xml"/><Relationship Id="rId106" Type="http://schemas.openxmlformats.org/officeDocument/2006/relationships/tags" Target="../tags/tag462.xml"/><Relationship Id="rId127" Type="http://schemas.openxmlformats.org/officeDocument/2006/relationships/tags" Target="../tags/tag483.xml"/><Relationship Id="rId10" Type="http://schemas.openxmlformats.org/officeDocument/2006/relationships/tags" Target="../tags/tag366.xml"/><Relationship Id="rId31" Type="http://schemas.openxmlformats.org/officeDocument/2006/relationships/tags" Target="../tags/tag387.xml"/><Relationship Id="rId52" Type="http://schemas.openxmlformats.org/officeDocument/2006/relationships/tags" Target="../tags/tag408.xml"/><Relationship Id="rId73" Type="http://schemas.openxmlformats.org/officeDocument/2006/relationships/tags" Target="../tags/tag429.xml"/><Relationship Id="rId78" Type="http://schemas.openxmlformats.org/officeDocument/2006/relationships/tags" Target="../tags/tag434.xml"/><Relationship Id="rId94" Type="http://schemas.openxmlformats.org/officeDocument/2006/relationships/tags" Target="../tags/tag450.xml"/><Relationship Id="rId99" Type="http://schemas.openxmlformats.org/officeDocument/2006/relationships/tags" Target="../tags/tag455.xml"/><Relationship Id="rId101" Type="http://schemas.openxmlformats.org/officeDocument/2006/relationships/tags" Target="../tags/tag457.xml"/><Relationship Id="rId122" Type="http://schemas.openxmlformats.org/officeDocument/2006/relationships/tags" Target="../tags/tag478.xml"/><Relationship Id="rId143" Type="http://schemas.openxmlformats.org/officeDocument/2006/relationships/tags" Target="../tags/tag499.xml"/><Relationship Id="rId148" Type="http://schemas.openxmlformats.org/officeDocument/2006/relationships/tags" Target="../tags/tag504.xml"/><Relationship Id="rId164" Type="http://schemas.openxmlformats.org/officeDocument/2006/relationships/tags" Target="../tags/tag520.xml"/><Relationship Id="rId169" Type="http://schemas.openxmlformats.org/officeDocument/2006/relationships/tags" Target="../tags/tag525.xml"/><Relationship Id="rId185" Type="http://schemas.openxmlformats.org/officeDocument/2006/relationships/tags" Target="../tags/tag541.xml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80" Type="http://schemas.openxmlformats.org/officeDocument/2006/relationships/tags" Target="../tags/tag536.xml"/><Relationship Id="rId210" Type="http://schemas.openxmlformats.org/officeDocument/2006/relationships/tags" Target="../tags/tag566.xml"/><Relationship Id="rId26" Type="http://schemas.openxmlformats.org/officeDocument/2006/relationships/tags" Target="../tags/tag382.xml"/><Relationship Id="rId47" Type="http://schemas.openxmlformats.org/officeDocument/2006/relationships/tags" Target="../tags/tag403.xml"/><Relationship Id="rId68" Type="http://schemas.openxmlformats.org/officeDocument/2006/relationships/tags" Target="../tags/tag424.xml"/><Relationship Id="rId89" Type="http://schemas.openxmlformats.org/officeDocument/2006/relationships/tags" Target="../tags/tag445.xml"/><Relationship Id="rId112" Type="http://schemas.openxmlformats.org/officeDocument/2006/relationships/tags" Target="../tags/tag468.xml"/><Relationship Id="rId133" Type="http://schemas.openxmlformats.org/officeDocument/2006/relationships/tags" Target="../tags/tag489.xml"/><Relationship Id="rId154" Type="http://schemas.openxmlformats.org/officeDocument/2006/relationships/tags" Target="../tags/tag510.xml"/><Relationship Id="rId175" Type="http://schemas.openxmlformats.org/officeDocument/2006/relationships/tags" Target="../tags/tag531.xml"/><Relationship Id="rId196" Type="http://schemas.openxmlformats.org/officeDocument/2006/relationships/tags" Target="../tags/tag552.xml"/><Relationship Id="rId200" Type="http://schemas.openxmlformats.org/officeDocument/2006/relationships/tags" Target="../tags/tag556.xml"/><Relationship Id="rId16" Type="http://schemas.openxmlformats.org/officeDocument/2006/relationships/tags" Target="../tags/tag37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683.xml"/><Relationship Id="rId21" Type="http://schemas.openxmlformats.org/officeDocument/2006/relationships/tags" Target="../tags/tag587.xml"/><Relationship Id="rId42" Type="http://schemas.openxmlformats.org/officeDocument/2006/relationships/tags" Target="../tags/tag608.xml"/><Relationship Id="rId63" Type="http://schemas.openxmlformats.org/officeDocument/2006/relationships/tags" Target="../tags/tag629.xml"/><Relationship Id="rId84" Type="http://schemas.openxmlformats.org/officeDocument/2006/relationships/tags" Target="../tags/tag650.xml"/><Relationship Id="rId138" Type="http://schemas.openxmlformats.org/officeDocument/2006/relationships/tags" Target="../tags/tag704.xml"/><Relationship Id="rId159" Type="http://schemas.openxmlformats.org/officeDocument/2006/relationships/tags" Target="../tags/tag725.xml"/><Relationship Id="rId170" Type="http://schemas.openxmlformats.org/officeDocument/2006/relationships/tags" Target="../tags/tag736.xml"/><Relationship Id="rId191" Type="http://schemas.openxmlformats.org/officeDocument/2006/relationships/tags" Target="../tags/tag757.xml"/><Relationship Id="rId205" Type="http://schemas.openxmlformats.org/officeDocument/2006/relationships/tags" Target="../tags/tag771.xml"/><Relationship Id="rId226" Type="http://schemas.openxmlformats.org/officeDocument/2006/relationships/tags" Target="../tags/tag792.xml"/><Relationship Id="rId107" Type="http://schemas.openxmlformats.org/officeDocument/2006/relationships/tags" Target="../tags/tag673.xml"/><Relationship Id="rId11" Type="http://schemas.openxmlformats.org/officeDocument/2006/relationships/tags" Target="../tags/tag577.xml"/><Relationship Id="rId32" Type="http://schemas.openxmlformats.org/officeDocument/2006/relationships/tags" Target="../tags/tag598.xml"/><Relationship Id="rId53" Type="http://schemas.openxmlformats.org/officeDocument/2006/relationships/tags" Target="../tags/tag619.xml"/><Relationship Id="rId74" Type="http://schemas.openxmlformats.org/officeDocument/2006/relationships/tags" Target="../tags/tag640.xml"/><Relationship Id="rId128" Type="http://schemas.openxmlformats.org/officeDocument/2006/relationships/tags" Target="../tags/tag694.xml"/><Relationship Id="rId149" Type="http://schemas.openxmlformats.org/officeDocument/2006/relationships/tags" Target="../tags/tag715.xml"/><Relationship Id="rId5" Type="http://schemas.openxmlformats.org/officeDocument/2006/relationships/tags" Target="../tags/tag571.xml"/><Relationship Id="rId95" Type="http://schemas.openxmlformats.org/officeDocument/2006/relationships/tags" Target="../tags/tag661.xml"/><Relationship Id="rId160" Type="http://schemas.openxmlformats.org/officeDocument/2006/relationships/tags" Target="../tags/tag726.xml"/><Relationship Id="rId181" Type="http://schemas.openxmlformats.org/officeDocument/2006/relationships/tags" Target="../tags/tag747.xml"/><Relationship Id="rId216" Type="http://schemas.openxmlformats.org/officeDocument/2006/relationships/tags" Target="../tags/tag782.xml"/><Relationship Id="rId22" Type="http://schemas.openxmlformats.org/officeDocument/2006/relationships/tags" Target="../tags/tag588.xml"/><Relationship Id="rId43" Type="http://schemas.openxmlformats.org/officeDocument/2006/relationships/tags" Target="../tags/tag609.xml"/><Relationship Id="rId64" Type="http://schemas.openxmlformats.org/officeDocument/2006/relationships/tags" Target="../tags/tag630.xml"/><Relationship Id="rId118" Type="http://schemas.openxmlformats.org/officeDocument/2006/relationships/tags" Target="../tags/tag684.xml"/><Relationship Id="rId139" Type="http://schemas.openxmlformats.org/officeDocument/2006/relationships/tags" Target="../tags/tag705.xml"/><Relationship Id="rId80" Type="http://schemas.openxmlformats.org/officeDocument/2006/relationships/tags" Target="../tags/tag646.xml"/><Relationship Id="rId85" Type="http://schemas.openxmlformats.org/officeDocument/2006/relationships/tags" Target="../tags/tag651.xml"/><Relationship Id="rId150" Type="http://schemas.openxmlformats.org/officeDocument/2006/relationships/tags" Target="../tags/tag716.xml"/><Relationship Id="rId155" Type="http://schemas.openxmlformats.org/officeDocument/2006/relationships/tags" Target="../tags/tag721.xml"/><Relationship Id="rId171" Type="http://schemas.openxmlformats.org/officeDocument/2006/relationships/tags" Target="../tags/tag737.xml"/><Relationship Id="rId176" Type="http://schemas.openxmlformats.org/officeDocument/2006/relationships/tags" Target="../tags/tag742.xml"/><Relationship Id="rId192" Type="http://schemas.openxmlformats.org/officeDocument/2006/relationships/tags" Target="../tags/tag758.xml"/><Relationship Id="rId197" Type="http://schemas.openxmlformats.org/officeDocument/2006/relationships/tags" Target="../tags/tag763.xml"/><Relationship Id="rId206" Type="http://schemas.openxmlformats.org/officeDocument/2006/relationships/tags" Target="../tags/tag772.xml"/><Relationship Id="rId227" Type="http://schemas.openxmlformats.org/officeDocument/2006/relationships/tags" Target="../tags/tag793.xml"/><Relationship Id="rId201" Type="http://schemas.openxmlformats.org/officeDocument/2006/relationships/tags" Target="../tags/tag767.xml"/><Relationship Id="rId222" Type="http://schemas.openxmlformats.org/officeDocument/2006/relationships/tags" Target="../tags/tag788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33" Type="http://schemas.openxmlformats.org/officeDocument/2006/relationships/tags" Target="../tags/tag599.xml"/><Relationship Id="rId38" Type="http://schemas.openxmlformats.org/officeDocument/2006/relationships/tags" Target="../tags/tag604.xml"/><Relationship Id="rId59" Type="http://schemas.openxmlformats.org/officeDocument/2006/relationships/tags" Target="../tags/tag625.xml"/><Relationship Id="rId103" Type="http://schemas.openxmlformats.org/officeDocument/2006/relationships/tags" Target="../tags/tag669.xml"/><Relationship Id="rId108" Type="http://schemas.openxmlformats.org/officeDocument/2006/relationships/tags" Target="../tags/tag674.xml"/><Relationship Id="rId124" Type="http://schemas.openxmlformats.org/officeDocument/2006/relationships/tags" Target="../tags/tag690.xml"/><Relationship Id="rId129" Type="http://schemas.openxmlformats.org/officeDocument/2006/relationships/tags" Target="../tags/tag695.xml"/><Relationship Id="rId54" Type="http://schemas.openxmlformats.org/officeDocument/2006/relationships/tags" Target="../tags/tag620.xml"/><Relationship Id="rId70" Type="http://schemas.openxmlformats.org/officeDocument/2006/relationships/tags" Target="../tags/tag636.xml"/><Relationship Id="rId75" Type="http://schemas.openxmlformats.org/officeDocument/2006/relationships/tags" Target="../tags/tag641.xml"/><Relationship Id="rId91" Type="http://schemas.openxmlformats.org/officeDocument/2006/relationships/tags" Target="../tags/tag657.xml"/><Relationship Id="rId96" Type="http://schemas.openxmlformats.org/officeDocument/2006/relationships/tags" Target="../tags/tag662.xml"/><Relationship Id="rId140" Type="http://schemas.openxmlformats.org/officeDocument/2006/relationships/tags" Target="../tags/tag706.xml"/><Relationship Id="rId145" Type="http://schemas.openxmlformats.org/officeDocument/2006/relationships/tags" Target="../tags/tag711.xml"/><Relationship Id="rId161" Type="http://schemas.openxmlformats.org/officeDocument/2006/relationships/tags" Target="../tags/tag727.xml"/><Relationship Id="rId166" Type="http://schemas.openxmlformats.org/officeDocument/2006/relationships/tags" Target="../tags/tag732.xml"/><Relationship Id="rId182" Type="http://schemas.openxmlformats.org/officeDocument/2006/relationships/tags" Target="../tags/tag748.xml"/><Relationship Id="rId187" Type="http://schemas.openxmlformats.org/officeDocument/2006/relationships/tags" Target="../tags/tag753.xml"/><Relationship Id="rId217" Type="http://schemas.openxmlformats.org/officeDocument/2006/relationships/tags" Target="../tags/tag783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212" Type="http://schemas.openxmlformats.org/officeDocument/2006/relationships/tags" Target="../tags/tag778.xml"/><Relationship Id="rId233" Type="http://schemas.openxmlformats.org/officeDocument/2006/relationships/tags" Target="../tags/tag799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49" Type="http://schemas.openxmlformats.org/officeDocument/2006/relationships/tags" Target="../tags/tag615.xml"/><Relationship Id="rId114" Type="http://schemas.openxmlformats.org/officeDocument/2006/relationships/tags" Target="../tags/tag680.xml"/><Relationship Id="rId119" Type="http://schemas.openxmlformats.org/officeDocument/2006/relationships/tags" Target="../tags/tag685.xml"/><Relationship Id="rId44" Type="http://schemas.openxmlformats.org/officeDocument/2006/relationships/tags" Target="../tags/tag610.xml"/><Relationship Id="rId60" Type="http://schemas.openxmlformats.org/officeDocument/2006/relationships/tags" Target="../tags/tag626.xml"/><Relationship Id="rId65" Type="http://schemas.openxmlformats.org/officeDocument/2006/relationships/tags" Target="../tags/tag631.xml"/><Relationship Id="rId81" Type="http://schemas.openxmlformats.org/officeDocument/2006/relationships/tags" Target="../tags/tag647.xml"/><Relationship Id="rId86" Type="http://schemas.openxmlformats.org/officeDocument/2006/relationships/tags" Target="../tags/tag652.xml"/><Relationship Id="rId130" Type="http://schemas.openxmlformats.org/officeDocument/2006/relationships/tags" Target="../tags/tag696.xml"/><Relationship Id="rId135" Type="http://schemas.openxmlformats.org/officeDocument/2006/relationships/tags" Target="../tags/tag701.xml"/><Relationship Id="rId151" Type="http://schemas.openxmlformats.org/officeDocument/2006/relationships/tags" Target="../tags/tag717.xml"/><Relationship Id="rId156" Type="http://schemas.openxmlformats.org/officeDocument/2006/relationships/tags" Target="../tags/tag722.xml"/><Relationship Id="rId177" Type="http://schemas.openxmlformats.org/officeDocument/2006/relationships/tags" Target="../tags/tag743.xml"/><Relationship Id="rId198" Type="http://schemas.openxmlformats.org/officeDocument/2006/relationships/tags" Target="../tags/tag764.xml"/><Relationship Id="rId172" Type="http://schemas.openxmlformats.org/officeDocument/2006/relationships/tags" Target="../tags/tag738.xml"/><Relationship Id="rId193" Type="http://schemas.openxmlformats.org/officeDocument/2006/relationships/tags" Target="../tags/tag759.xml"/><Relationship Id="rId202" Type="http://schemas.openxmlformats.org/officeDocument/2006/relationships/tags" Target="../tags/tag768.xml"/><Relationship Id="rId207" Type="http://schemas.openxmlformats.org/officeDocument/2006/relationships/tags" Target="../tags/tag773.xml"/><Relationship Id="rId223" Type="http://schemas.openxmlformats.org/officeDocument/2006/relationships/tags" Target="../tags/tag789.xml"/><Relationship Id="rId228" Type="http://schemas.openxmlformats.org/officeDocument/2006/relationships/tags" Target="../tags/tag79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39" Type="http://schemas.openxmlformats.org/officeDocument/2006/relationships/tags" Target="../tags/tag605.xml"/><Relationship Id="rId109" Type="http://schemas.openxmlformats.org/officeDocument/2006/relationships/tags" Target="../tags/tag675.xml"/><Relationship Id="rId34" Type="http://schemas.openxmlformats.org/officeDocument/2006/relationships/tags" Target="../tags/tag600.xml"/><Relationship Id="rId50" Type="http://schemas.openxmlformats.org/officeDocument/2006/relationships/tags" Target="../tags/tag616.xml"/><Relationship Id="rId55" Type="http://schemas.openxmlformats.org/officeDocument/2006/relationships/tags" Target="../tags/tag621.xml"/><Relationship Id="rId76" Type="http://schemas.openxmlformats.org/officeDocument/2006/relationships/tags" Target="../tags/tag642.xml"/><Relationship Id="rId97" Type="http://schemas.openxmlformats.org/officeDocument/2006/relationships/tags" Target="../tags/tag663.xml"/><Relationship Id="rId104" Type="http://schemas.openxmlformats.org/officeDocument/2006/relationships/tags" Target="../tags/tag670.xml"/><Relationship Id="rId120" Type="http://schemas.openxmlformats.org/officeDocument/2006/relationships/tags" Target="../tags/tag686.xml"/><Relationship Id="rId125" Type="http://schemas.openxmlformats.org/officeDocument/2006/relationships/tags" Target="../tags/tag691.xml"/><Relationship Id="rId141" Type="http://schemas.openxmlformats.org/officeDocument/2006/relationships/tags" Target="../tags/tag707.xml"/><Relationship Id="rId146" Type="http://schemas.openxmlformats.org/officeDocument/2006/relationships/tags" Target="../tags/tag712.xml"/><Relationship Id="rId167" Type="http://schemas.openxmlformats.org/officeDocument/2006/relationships/tags" Target="../tags/tag733.xml"/><Relationship Id="rId188" Type="http://schemas.openxmlformats.org/officeDocument/2006/relationships/tags" Target="../tags/tag754.xml"/><Relationship Id="rId7" Type="http://schemas.openxmlformats.org/officeDocument/2006/relationships/tags" Target="../tags/tag573.xml"/><Relationship Id="rId71" Type="http://schemas.openxmlformats.org/officeDocument/2006/relationships/tags" Target="../tags/tag637.xml"/><Relationship Id="rId92" Type="http://schemas.openxmlformats.org/officeDocument/2006/relationships/tags" Target="../tags/tag658.xml"/><Relationship Id="rId162" Type="http://schemas.openxmlformats.org/officeDocument/2006/relationships/tags" Target="../tags/tag728.xml"/><Relationship Id="rId183" Type="http://schemas.openxmlformats.org/officeDocument/2006/relationships/tags" Target="../tags/tag749.xml"/><Relationship Id="rId213" Type="http://schemas.openxmlformats.org/officeDocument/2006/relationships/tags" Target="../tags/tag779.xml"/><Relationship Id="rId218" Type="http://schemas.openxmlformats.org/officeDocument/2006/relationships/tags" Target="../tags/tag784.xml"/><Relationship Id="rId234" Type="http://schemas.openxmlformats.org/officeDocument/2006/relationships/tags" Target="../tags/tag800.xml"/><Relationship Id="rId2" Type="http://schemas.openxmlformats.org/officeDocument/2006/relationships/tags" Target="../tags/tag568.xml"/><Relationship Id="rId29" Type="http://schemas.openxmlformats.org/officeDocument/2006/relationships/tags" Target="../tags/tag595.xml"/><Relationship Id="rId24" Type="http://schemas.openxmlformats.org/officeDocument/2006/relationships/tags" Target="../tags/tag590.xml"/><Relationship Id="rId40" Type="http://schemas.openxmlformats.org/officeDocument/2006/relationships/tags" Target="../tags/tag606.xml"/><Relationship Id="rId45" Type="http://schemas.openxmlformats.org/officeDocument/2006/relationships/tags" Target="../tags/tag611.xml"/><Relationship Id="rId66" Type="http://schemas.openxmlformats.org/officeDocument/2006/relationships/tags" Target="../tags/tag632.xml"/><Relationship Id="rId87" Type="http://schemas.openxmlformats.org/officeDocument/2006/relationships/tags" Target="../tags/tag653.xml"/><Relationship Id="rId110" Type="http://schemas.openxmlformats.org/officeDocument/2006/relationships/tags" Target="../tags/tag676.xml"/><Relationship Id="rId115" Type="http://schemas.openxmlformats.org/officeDocument/2006/relationships/tags" Target="../tags/tag681.xml"/><Relationship Id="rId131" Type="http://schemas.openxmlformats.org/officeDocument/2006/relationships/tags" Target="../tags/tag697.xml"/><Relationship Id="rId136" Type="http://schemas.openxmlformats.org/officeDocument/2006/relationships/tags" Target="../tags/tag702.xml"/><Relationship Id="rId157" Type="http://schemas.openxmlformats.org/officeDocument/2006/relationships/tags" Target="../tags/tag723.xml"/><Relationship Id="rId178" Type="http://schemas.openxmlformats.org/officeDocument/2006/relationships/tags" Target="../tags/tag744.xml"/><Relationship Id="rId61" Type="http://schemas.openxmlformats.org/officeDocument/2006/relationships/tags" Target="../tags/tag627.xml"/><Relationship Id="rId82" Type="http://schemas.openxmlformats.org/officeDocument/2006/relationships/tags" Target="../tags/tag648.xml"/><Relationship Id="rId152" Type="http://schemas.openxmlformats.org/officeDocument/2006/relationships/tags" Target="../tags/tag718.xml"/><Relationship Id="rId173" Type="http://schemas.openxmlformats.org/officeDocument/2006/relationships/tags" Target="../tags/tag739.xml"/><Relationship Id="rId194" Type="http://schemas.openxmlformats.org/officeDocument/2006/relationships/tags" Target="../tags/tag760.xml"/><Relationship Id="rId199" Type="http://schemas.openxmlformats.org/officeDocument/2006/relationships/tags" Target="../tags/tag765.xml"/><Relationship Id="rId203" Type="http://schemas.openxmlformats.org/officeDocument/2006/relationships/tags" Target="../tags/tag769.xml"/><Relationship Id="rId208" Type="http://schemas.openxmlformats.org/officeDocument/2006/relationships/tags" Target="../tags/tag774.xml"/><Relationship Id="rId229" Type="http://schemas.openxmlformats.org/officeDocument/2006/relationships/tags" Target="../tags/tag795.xml"/><Relationship Id="rId19" Type="http://schemas.openxmlformats.org/officeDocument/2006/relationships/tags" Target="../tags/tag585.xml"/><Relationship Id="rId224" Type="http://schemas.openxmlformats.org/officeDocument/2006/relationships/tags" Target="../tags/tag790.xml"/><Relationship Id="rId14" Type="http://schemas.openxmlformats.org/officeDocument/2006/relationships/tags" Target="../tags/tag580.xml"/><Relationship Id="rId30" Type="http://schemas.openxmlformats.org/officeDocument/2006/relationships/tags" Target="../tags/tag596.xml"/><Relationship Id="rId35" Type="http://schemas.openxmlformats.org/officeDocument/2006/relationships/tags" Target="../tags/tag601.xml"/><Relationship Id="rId56" Type="http://schemas.openxmlformats.org/officeDocument/2006/relationships/tags" Target="../tags/tag622.xml"/><Relationship Id="rId77" Type="http://schemas.openxmlformats.org/officeDocument/2006/relationships/tags" Target="../tags/tag643.xml"/><Relationship Id="rId100" Type="http://schemas.openxmlformats.org/officeDocument/2006/relationships/tags" Target="../tags/tag666.xml"/><Relationship Id="rId105" Type="http://schemas.openxmlformats.org/officeDocument/2006/relationships/tags" Target="../tags/tag671.xml"/><Relationship Id="rId126" Type="http://schemas.openxmlformats.org/officeDocument/2006/relationships/tags" Target="../tags/tag692.xml"/><Relationship Id="rId147" Type="http://schemas.openxmlformats.org/officeDocument/2006/relationships/tags" Target="../tags/tag713.xml"/><Relationship Id="rId168" Type="http://schemas.openxmlformats.org/officeDocument/2006/relationships/tags" Target="../tags/tag734.xml"/><Relationship Id="rId8" Type="http://schemas.openxmlformats.org/officeDocument/2006/relationships/tags" Target="../tags/tag574.xml"/><Relationship Id="rId51" Type="http://schemas.openxmlformats.org/officeDocument/2006/relationships/tags" Target="../tags/tag617.xml"/><Relationship Id="rId72" Type="http://schemas.openxmlformats.org/officeDocument/2006/relationships/tags" Target="../tags/tag638.xml"/><Relationship Id="rId93" Type="http://schemas.openxmlformats.org/officeDocument/2006/relationships/tags" Target="../tags/tag659.xml"/><Relationship Id="rId98" Type="http://schemas.openxmlformats.org/officeDocument/2006/relationships/tags" Target="../tags/tag664.xml"/><Relationship Id="rId121" Type="http://schemas.openxmlformats.org/officeDocument/2006/relationships/tags" Target="../tags/tag687.xml"/><Relationship Id="rId142" Type="http://schemas.openxmlformats.org/officeDocument/2006/relationships/tags" Target="../tags/tag708.xml"/><Relationship Id="rId163" Type="http://schemas.openxmlformats.org/officeDocument/2006/relationships/tags" Target="../tags/tag729.xml"/><Relationship Id="rId184" Type="http://schemas.openxmlformats.org/officeDocument/2006/relationships/tags" Target="../tags/tag750.xml"/><Relationship Id="rId189" Type="http://schemas.openxmlformats.org/officeDocument/2006/relationships/tags" Target="../tags/tag755.xml"/><Relationship Id="rId219" Type="http://schemas.openxmlformats.org/officeDocument/2006/relationships/tags" Target="../tags/tag785.xml"/><Relationship Id="rId3" Type="http://schemas.openxmlformats.org/officeDocument/2006/relationships/tags" Target="../tags/tag569.xml"/><Relationship Id="rId214" Type="http://schemas.openxmlformats.org/officeDocument/2006/relationships/tags" Target="../tags/tag780.xml"/><Relationship Id="rId230" Type="http://schemas.openxmlformats.org/officeDocument/2006/relationships/tags" Target="../tags/tag796.xml"/><Relationship Id="rId235" Type="http://schemas.openxmlformats.org/officeDocument/2006/relationships/tags" Target="../tags/tag801.xml"/><Relationship Id="rId25" Type="http://schemas.openxmlformats.org/officeDocument/2006/relationships/tags" Target="../tags/tag591.xml"/><Relationship Id="rId46" Type="http://schemas.openxmlformats.org/officeDocument/2006/relationships/tags" Target="../tags/tag612.xml"/><Relationship Id="rId67" Type="http://schemas.openxmlformats.org/officeDocument/2006/relationships/tags" Target="../tags/tag633.xml"/><Relationship Id="rId116" Type="http://schemas.openxmlformats.org/officeDocument/2006/relationships/tags" Target="../tags/tag682.xml"/><Relationship Id="rId137" Type="http://schemas.openxmlformats.org/officeDocument/2006/relationships/tags" Target="../tags/tag703.xml"/><Relationship Id="rId158" Type="http://schemas.openxmlformats.org/officeDocument/2006/relationships/tags" Target="../tags/tag724.xml"/><Relationship Id="rId20" Type="http://schemas.openxmlformats.org/officeDocument/2006/relationships/tags" Target="../tags/tag586.xml"/><Relationship Id="rId41" Type="http://schemas.openxmlformats.org/officeDocument/2006/relationships/tags" Target="../tags/tag607.xml"/><Relationship Id="rId62" Type="http://schemas.openxmlformats.org/officeDocument/2006/relationships/tags" Target="../tags/tag628.xml"/><Relationship Id="rId83" Type="http://schemas.openxmlformats.org/officeDocument/2006/relationships/tags" Target="../tags/tag649.xml"/><Relationship Id="rId88" Type="http://schemas.openxmlformats.org/officeDocument/2006/relationships/tags" Target="../tags/tag654.xml"/><Relationship Id="rId111" Type="http://schemas.openxmlformats.org/officeDocument/2006/relationships/tags" Target="../tags/tag677.xml"/><Relationship Id="rId132" Type="http://schemas.openxmlformats.org/officeDocument/2006/relationships/tags" Target="../tags/tag698.xml"/><Relationship Id="rId153" Type="http://schemas.openxmlformats.org/officeDocument/2006/relationships/tags" Target="../tags/tag719.xml"/><Relationship Id="rId174" Type="http://schemas.openxmlformats.org/officeDocument/2006/relationships/tags" Target="../tags/tag740.xml"/><Relationship Id="rId179" Type="http://schemas.openxmlformats.org/officeDocument/2006/relationships/tags" Target="../tags/tag745.xml"/><Relationship Id="rId195" Type="http://schemas.openxmlformats.org/officeDocument/2006/relationships/tags" Target="../tags/tag761.xml"/><Relationship Id="rId209" Type="http://schemas.openxmlformats.org/officeDocument/2006/relationships/tags" Target="../tags/tag775.xml"/><Relationship Id="rId190" Type="http://schemas.openxmlformats.org/officeDocument/2006/relationships/tags" Target="../tags/tag756.xml"/><Relationship Id="rId204" Type="http://schemas.openxmlformats.org/officeDocument/2006/relationships/tags" Target="../tags/tag770.xml"/><Relationship Id="rId220" Type="http://schemas.openxmlformats.org/officeDocument/2006/relationships/tags" Target="../tags/tag786.xml"/><Relationship Id="rId225" Type="http://schemas.openxmlformats.org/officeDocument/2006/relationships/tags" Target="../tags/tag791.xml"/><Relationship Id="rId15" Type="http://schemas.openxmlformats.org/officeDocument/2006/relationships/tags" Target="../tags/tag581.xml"/><Relationship Id="rId36" Type="http://schemas.openxmlformats.org/officeDocument/2006/relationships/tags" Target="../tags/tag602.xml"/><Relationship Id="rId57" Type="http://schemas.openxmlformats.org/officeDocument/2006/relationships/tags" Target="../tags/tag623.xml"/><Relationship Id="rId106" Type="http://schemas.openxmlformats.org/officeDocument/2006/relationships/tags" Target="../tags/tag672.xml"/><Relationship Id="rId127" Type="http://schemas.openxmlformats.org/officeDocument/2006/relationships/tags" Target="../tags/tag693.xml"/><Relationship Id="rId10" Type="http://schemas.openxmlformats.org/officeDocument/2006/relationships/tags" Target="../tags/tag576.xml"/><Relationship Id="rId31" Type="http://schemas.openxmlformats.org/officeDocument/2006/relationships/tags" Target="../tags/tag597.xml"/><Relationship Id="rId52" Type="http://schemas.openxmlformats.org/officeDocument/2006/relationships/tags" Target="../tags/tag618.xml"/><Relationship Id="rId73" Type="http://schemas.openxmlformats.org/officeDocument/2006/relationships/tags" Target="../tags/tag639.xml"/><Relationship Id="rId78" Type="http://schemas.openxmlformats.org/officeDocument/2006/relationships/tags" Target="../tags/tag644.xml"/><Relationship Id="rId94" Type="http://schemas.openxmlformats.org/officeDocument/2006/relationships/tags" Target="../tags/tag660.xml"/><Relationship Id="rId99" Type="http://schemas.openxmlformats.org/officeDocument/2006/relationships/tags" Target="../tags/tag665.xml"/><Relationship Id="rId101" Type="http://schemas.openxmlformats.org/officeDocument/2006/relationships/tags" Target="../tags/tag667.xml"/><Relationship Id="rId122" Type="http://schemas.openxmlformats.org/officeDocument/2006/relationships/tags" Target="../tags/tag688.xml"/><Relationship Id="rId143" Type="http://schemas.openxmlformats.org/officeDocument/2006/relationships/tags" Target="../tags/tag709.xml"/><Relationship Id="rId148" Type="http://schemas.openxmlformats.org/officeDocument/2006/relationships/tags" Target="../tags/tag714.xml"/><Relationship Id="rId164" Type="http://schemas.openxmlformats.org/officeDocument/2006/relationships/tags" Target="../tags/tag730.xml"/><Relationship Id="rId169" Type="http://schemas.openxmlformats.org/officeDocument/2006/relationships/tags" Target="../tags/tag735.xml"/><Relationship Id="rId185" Type="http://schemas.openxmlformats.org/officeDocument/2006/relationships/tags" Target="../tags/tag751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80" Type="http://schemas.openxmlformats.org/officeDocument/2006/relationships/tags" Target="../tags/tag746.xml"/><Relationship Id="rId210" Type="http://schemas.openxmlformats.org/officeDocument/2006/relationships/tags" Target="../tags/tag776.xml"/><Relationship Id="rId215" Type="http://schemas.openxmlformats.org/officeDocument/2006/relationships/tags" Target="../tags/tag781.xml"/><Relationship Id="rId236" Type="http://schemas.openxmlformats.org/officeDocument/2006/relationships/slideLayout" Target="../slideLayouts/slideLayout1.xml"/><Relationship Id="rId26" Type="http://schemas.openxmlformats.org/officeDocument/2006/relationships/tags" Target="../tags/tag592.xml"/><Relationship Id="rId231" Type="http://schemas.openxmlformats.org/officeDocument/2006/relationships/tags" Target="../tags/tag797.xml"/><Relationship Id="rId47" Type="http://schemas.openxmlformats.org/officeDocument/2006/relationships/tags" Target="../tags/tag613.xml"/><Relationship Id="rId68" Type="http://schemas.openxmlformats.org/officeDocument/2006/relationships/tags" Target="../tags/tag634.xml"/><Relationship Id="rId89" Type="http://schemas.openxmlformats.org/officeDocument/2006/relationships/tags" Target="../tags/tag655.xml"/><Relationship Id="rId112" Type="http://schemas.openxmlformats.org/officeDocument/2006/relationships/tags" Target="../tags/tag678.xml"/><Relationship Id="rId133" Type="http://schemas.openxmlformats.org/officeDocument/2006/relationships/tags" Target="../tags/tag699.xml"/><Relationship Id="rId154" Type="http://schemas.openxmlformats.org/officeDocument/2006/relationships/tags" Target="../tags/tag720.xml"/><Relationship Id="rId175" Type="http://schemas.openxmlformats.org/officeDocument/2006/relationships/tags" Target="../tags/tag741.xml"/><Relationship Id="rId196" Type="http://schemas.openxmlformats.org/officeDocument/2006/relationships/tags" Target="../tags/tag762.xml"/><Relationship Id="rId200" Type="http://schemas.openxmlformats.org/officeDocument/2006/relationships/tags" Target="../tags/tag766.xml"/><Relationship Id="rId16" Type="http://schemas.openxmlformats.org/officeDocument/2006/relationships/tags" Target="../tags/tag582.xml"/><Relationship Id="rId221" Type="http://schemas.openxmlformats.org/officeDocument/2006/relationships/tags" Target="../tags/tag787.xml"/><Relationship Id="rId37" Type="http://schemas.openxmlformats.org/officeDocument/2006/relationships/tags" Target="../tags/tag603.xml"/><Relationship Id="rId58" Type="http://schemas.openxmlformats.org/officeDocument/2006/relationships/tags" Target="../tags/tag624.xml"/><Relationship Id="rId79" Type="http://schemas.openxmlformats.org/officeDocument/2006/relationships/tags" Target="../tags/tag645.xml"/><Relationship Id="rId102" Type="http://schemas.openxmlformats.org/officeDocument/2006/relationships/tags" Target="../tags/tag668.xml"/><Relationship Id="rId123" Type="http://schemas.openxmlformats.org/officeDocument/2006/relationships/tags" Target="../tags/tag689.xml"/><Relationship Id="rId144" Type="http://schemas.openxmlformats.org/officeDocument/2006/relationships/tags" Target="../tags/tag710.xml"/><Relationship Id="rId90" Type="http://schemas.openxmlformats.org/officeDocument/2006/relationships/tags" Target="../tags/tag656.xml"/><Relationship Id="rId165" Type="http://schemas.openxmlformats.org/officeDocument/2006/relationships/tags" Target="../tags/tag731.xml"/><Relationship Id="rId186" Type="http://schemas.openxmlformats.org/officeDocument/2006/relationships/tags" Target="../tags/tag752.xml"/><Relationship Id="rId211" Type="http://schemas.openxmlformats.org/officeDocument/2006/relationships/tags" Target="../tags/tag777.xml"/><Relationship Id="rId232" Type="http://schemas.openxmlformats.org/officeDocument/2006/relationships/tags" Target="../tags/tag798.xml"/><Relationship Id="rId27" Type="http://schemas.openxmlformats.org/officeDocument/2006/relationships/tags" Target="../tags/tag593.xml"/><Relationship Id="rId48" Type="http://schemas.openxmlformats.org/officeDocument/2006/relationships/tags" Target="../tags/tag614.xml"/><Relationship Id="rId69" Type="http://schemas.openxmlformats.org/officeDocument/2006/relationships/tags" Target="../tags/tag635.xml"/><Relationship Id="rId113" Type="http://schemas.openxmlformats.org/officeDocument/2006/relationships/tags" Target="../tags/tag679.xml"/><Relationship Id="rId134" Type="http://schemas.openxmlformats.org/officeDocument/2006/relationships/tags" Target="../tags/tag70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918.xml"/><Relationship Id="rId21" Type="http://schemas.openxmlformats.org/officeDocument/2006/relationships/tags" Target="../tags/tag822.xml"/><Relationship Id="rId42" Type="http://schemas.openxmlformats.org/officeDocument/2006/relationships/tags" Target="../tags/tag843.xml"/><Relationship Id="rId47" Type="http://schemas.openxmlformats.org/officeDocument/2006/relationships/tags" Target="../tags/tag848.xml"/><Relationship Id="rId63" Type="http://schemas.openxmlformats.org/officeDocument/2006/relationships/tags" Target="../tags/tag864.xml"/><Relationship Id="rId68" Type="http://schemas.openxmlformats.org/officeDocument/2006/relationships/tags" Target="../tags/tag869.xml"/><Relationship Id="rId84" Type="http://schemas.openxmlformats.org/officeDocument/2006/relationships/tags" Target="../tags/tag885.xml"/><Relationship Id="rId89" Type="http://schemas.openxmlformats.org/officeDocument/2006/relationships/tags" Target="../tags/tag890.xml"/><Relationship Id="rId112" Type="http://schemas.openxmlformats.org/officeDocument/2006/relationships/tags" Target="../tags/tag913.xml"/><Relationship Id="rId133" Type="http://schemas.openxmlformats.org/officeDocument/2006/relationships/tags" Target="../tags/tag934.xml"/><Relationship Id="rId138" Type="http://schemas.openxmlformats.org/officeDocument/2006/relationships/tags" Target="../tags/tag939.xml"/><Relationship Id="rId154" Type="http://schemas.openxmlformats.org/officeDocument/2006/relationships/tags" Target="../tags/tag955.xml"/><Relationship Id="rId159" Type="http://schemas.openxmlformats.org/officeDocument/2006/relationships/tags" Target="../tags/tag960.xml"/><Relationship Id="rId175" Type="http://schemas.openxmlformats.org/officeDocument/2006/relationships/tags" Target="../tags/tag976.xml"/><Relationship Id="rId170" Type="http://schemas.openxmlformats.org/officeDocument/2006/relationships/tags" Target="../tags/tag971.xml"/><Relationship Id="rId191" Type="http://schemas.openxmlformats.org/officeDocument/2006/relationships/tags" Target="../tags/tag992.xml"/><Relationship Id="rId16" Type="http://schemas.openxmlformats.org/officeDocument/2006/relationships/tags" Target="../tags/tag817.xml"/><Relationship Id="rId107" Type="http://schemas.openxmlformats.org/officeDocument/2006/relationships/tags" Target="../tags/tag908.xml"/><Relationship Id="rId11" Type="http://schemas.openxmlformats.org/officeDocument/2006/relationships/tags" Target="../tags/tag812.xml"/><Relationship Id="rId32" Type="http://schemas.openxmlformats.org/officeDocument/2006/relationships/tags" Target="../tags/tag833.xml"/><Relationship Id="rId37" Type="http://schemas.openxmlformats.org/officeDocument/2006/relationships/tags" Target="../tags/tag838.xml"/><Relationship Id="rId53" Type="http://schemas.openxmlformats.org/officeDocument/2006/relationships/tags" Target="../tags/tag854.xml"/><Relationship Id="rId58" Type="http://schemas.openxmlformats.org/officeDocument/2006/relationships/tags" Target="../tags/tag859.xml"/><Relationship Id="rId74" Type="http://schemas.openxmlformats.org/officeDocument/2006/relationships/tags" Target="../tags/tag875.xml"/><Relationship Id="rId79" Type="http://schemas.openxmlformats.org/officeDocument/2006/relationships/tags" Target="../tags/tag880.xml"/><Relationship Id="rId102" Type="http://schemas.openxmlformats.org/officeDocument/2006/relationships/tags" Target="../tags/tag903.xml"/><Relationship Id="rId123" Type="http://schemas.openxmlformats.org/officeDocument/2006/relationships/tags" Target="../tags/tag924.xml"/><Relationship Id="rId128" Type="http://schemas.openxmlformats.org/officeDocument/2006/relationships/tags" Target="../tags/tag929.xml"/><Relationship Id="rId144" Type="http://schemas.openxmlformats.org/officeDocument/2006/relationships/tags" Target="../tags/tag945.xml"/><Relationship Id="rId149" Type="http://schemas.openxmlformats.org/officeDocument/2006/relationships/tags" Target="../tags/tag950.xml"/><Relationship Id="rId5" Type="http://schemas.openxmlformats.org/officeDocument/2006/relationships/tags" Target="../tags/tag806.xml"/><Relationship Id="rId90" Type="http://schemas.openxmlformats.org/officeDocument/2006/relationships/tags" Target="../tags/tag891.xml"/><Relationship Id="rId95" Type="http://schemas.openxmlformats.org/officeDocument/2006/relationships/tags" Target="../tags/tag896.xml"/><Relationship Id="rId160" Type="http://schemas.openxmlformats.org/officeDocument/2006/relationships/tags" Target="../tags/tag961.xml"/><Relationship Id="rId165" Type="http://schemas.openxmlformats.org/officeDocument/2006/relationships/tags" Target="../tags/tag966.xml"/><Relationship Id="rId181" Type="http://schemas.openxmlformats.org/officeDocument/2006/relationships/tags" Target="../tags/tag982.xml"/><Relationship Id="rId186" Type="http://schemas.openxmlformats.org/officeDocument/2006/relationships/tags" Target="../tags/tag987.xml"/><Relationship Id="rId22" Type="http://schemas.openxmlformats.org/officeDocument/2006/relationships/tags" Target="../tags/tag823.xml"/><Relationship Id="rId27" Type="http://schemas.openxmlformats.org/officeDocument/2006/relationships/tags" Target="../tags/tag828.xml"/><Relationship Id="rId43" Type="http://schemas.openxmlformats.org/officeDocument/2006/relationships/tags" Target="../tags/tag844.xml"/><Relationship Id="rId48" Type="http://schemas.openxmlformats.org/officeDocument/2006/relationships/tags" Target="../tags/tag849.xml"/><Relationship Id="rId64" Type="http://schemas.openxmlformats.org/officeDocument/2006/relationships/tags" Target="../tags/tag865.xml"/><Relationship Id="rId69" Type="http://schemas.openxmlformats.org/officeDocument/2006/relationships/tags" Target="../tags/tag870.xml"/><Relationship Id="rId113" Type="http://schemas.openxmlformats.org/officeDocument/2006/relationships/tags" Target="../tags/tag914.xml"/><Relationship Id="rId118" Type="http://schemas.openxmlformats.org/officeDocument/2006/relationships/tags" Target="../tags/tag919.xml"/><Relationship Id="rId134" Type="http://schemas.openxmlformats.org/officeDocument/2006/relationships/tags" Target="../tags/tag935.xml"/><Relationship Id="rId139" Type="http://schemas.openxmlformats.org/officeDocument/2006/relationships/tags" Target="../tags/tag940.xml"/><Relationship Id="rId80" Type="http://schemas.openxmlformats.org/officeDocument/2006/relationships/tags" Target="../tags/tag881.xml"/><Relationship Id="rId85" Type="http://schemas.openxmlformats.org/officeDocument/2006/relationships/tags" Target="../tags/tag886.xml"/><Relationship Id="rId150" Type="http://schemas.openxmlformats.org/officeDocument/2006/relationships/tags" Target="../tags/tag951.xml"/><Relationship Id="rId155" Type="http://schemas.openxmlformats.org/officeDocument/2006/relationships/tags" Target="../tags/tag956.xml"/><Relationship Id="rId171" Type="http://schemas.openxmlformats.org/officeDocument/2006/relationships/tags" Target="../tags/tag972.xml"/><Relationship Id="rId176" Type="http://schemas.openxmlformats.org/officeDocument/2006/relationships/tags" Target="../tags/tag977.xml"/><Relationship Id="rId192" Type="http://schemas.openxmlformats.org/officeDocument/2006/relationships/tags" Target="../tags/tag993.xml"/><Relationship Id="rId12" Type="http://schemas.openxmlformats.org/officeDocument/2006/relationships/tags" Target="../tags/tag813.xml"/><Relationship Id="rId17" Type="http://schemas.openxmlformats.org/officeDocument/2006/relationships/tags" Target="../tags/tag818.xml"/><Relationship Id="rId33" Type="http://schemas.openxmlformats.org/officeDocument/2006/relationships/tags" Target="../tags/tag834.xml"/><Relationship Id="rId38" Type="http://schemas.openxmlformats.org/officeDocument/2006/relationships/tags" Target="../tags/tag839.xml"/><Relationship Id="rId59" Type="http://schemas.openxmlformats.org/officeDocument/2006/relationships/tags" Target="../tags/tag860.xml"/><Relationship Id="rId103" Type="http://schemas.openxmlformats.org/officeDocument/2006/relationships/tags" Target="../tags/tag904.xml"/><Relationship Id="rId108" Type="http://schemas.openxmlformats.org/officeDocument/2006/relationships/tags" Target="../tags/tag909.xml"/><Relationship Id="rId124" Type="http://schemas.openxmlformats.org/officeDocument/2006/relationships/tags" Target="../tags/tag925.xml"/><Relationship Id="rId129" Type="http://schemas.openxmlformats.org/officeDocument/2006/relationships/tags" Target="../tags/tag930.xml"/><Relationship Id="rId54" Type="http://schemas.openxmlformats.org/officeDocument/2006/relationships/tags" Target="../tags/tag855.xml"/><Relationship Id="rId70" Type="http://schemas.openxmlformats.org/officeDocument/2006/relationships/tags" Target="../tags/tag871.xml"/><Relationship Id="rId75" Type="http://schemas.openxmlformats.org/officeDocument/2006/relationships/tags" Target="../tags/tag876.xml"/><Relationship Id="rId91" Type="http://schemas.openxmlformats.org/officeDocument/2006/relationships/tags" Target="../tags/tag892.xml"/><Relationship Id="rId96" Type="http://schemas.openxmlformats.org/officeDocument/2006/relationships/tags" Target="../tags/tag897.xml"/><Relationship Id="rId140" Type="http://schemas.openxmlformats.org/officeDocument/2006/relationships/tags" Target="../tags/tag941.xml"/><Relationship Id="rId145" Type="http://schemas.openxmlformats.org/officeDocument/2006/relationships/tags" Target="../tags/tag946.xml"/><Relationship Id="rId161" Type="http://schemas.openxmlformats.org/officeDocument/2006/relationships/tags" Target="../tags/tag962.xml"/><Relationship Id="rId166" Type="http://schemas.openxmlformats.org/officeDocument/2006/relationships/tags" Target="../tags/tag967.xml"/><Relationship Id="rId182" Type="http://schemas.openxmlformats.org/officeDocument/2006/relationships/tags" Target="../tags/tag983.xml"/><Relationship Id="rId187" Type="http://schemas.openxmlformats.org/officeDocument/2006/relationships/tags" Target="../tags/tag988.xml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23" Type="http://schemas.openxmlformats.org/officeDocument/2006/relationships/tags" Target="../tags/tag824.xml"/><Relationship Id="rId28" Type="http://schemas.openxmlformats.org/officeDocument/2006/relationships/tags" Target="../tags/tag829.xml"/><Relationship Id="rId49" Type="http://schemas.openxmlformats.org/officeDocument/2006/relationships/tags" Target="../tags/tag850.xml"/><Relationship Id="rId114" Type="http://schemas.openxmlformats.org/officeDocument/2006/relationships/tags" Target="../tags/tag915.xml"/><Relationship Id="rId119" Type="http://schemas.openxmlformats.org/officeDocument/2006/relationships/tags" Target="../tags/tag920.xml"/><Relationship Id="rId44" Type="http://schemas.openxmlformats.org/officeDocument/2006/relationships/tags" Target="../tags/tag845.xml"/><Relationship Id="rId60" Type="http://schemas.openxmlformats.org/officeDocument/2006/relationships/tags" Target="../tags/tag861.xml"/><Relationship Id="rId65" Type="http://schemas.openxmlformats.org/officeDocument/2006/relationships/tags" Target="../tags/tag866.xml"/><Relationship Id="rId81" Type="http://schemas.openxmlformats.org/officeDocument/2006/relationships/tags" Target="../tags/tag882.xml"/><Relationship Id="rId86" Type="http://schemas.openxmlformats.org/officeDocument/2006/relationships/tags" Target="../tags/tag887.xml"/><Relationship Id="rId130" Type="http://schemas.openxmlformats.org/officeDocument/2006/relationships/tags" Target="../tags/tag931.xml"/><Relationship Id="rId135" Type="http://schemas.openxmlformats.org/officeDocument/2006/relationships/tags" Target="../tags/tag936.xml"/><Relationship Id="rId151" Type="http://schemas.openxmlformats.org/officeDocument/2006/relationships/tags" Target="../tags/tag952.xml"/><Relationship Id="rId156" Type="http://schemas.openxmlformats.org/officeDocument/2006/relationships/tags" Target="../tags/tag957.xml"/><Relationship Id="rId177" Type="http://schemas.openxmlformats.org/officeDocument/2006/relationships/tags" Target="../tags/tag978.xml"/><Relationship Id="rId172" Type="http://schemas.openxmlformats.org/officeDocument/2006/relationships/tags" Target="../tags/tag973.xml"/><Relationship Id="rId193" Type="http://schemas.openxmlformats.org/officeDocument/2006/relationships/tags" Target="../tags/tag994.xml"/><Relationship Id="rId13" Type="http://schemas.openxmlformats.org/officeDocument/2006/relationships/tags" Target="../tags/tag814.xml"/><Relationship Id="rId18" Type="http://schemas.openxmlformats.org/officeDocument/2006/relationships/tags" Target="../tags/tag819.xml"/><Relationship Id="rId39" Type="http://schemas.openxmlformats.org/officeDocument/2006/relationships/tags" Target="../tags/tag840.xml"/><Relationship Id="rId109" Type="http://schemas.openxmlformats.org/officeDocument/2006/relationships/tags" Target="../tags/tag910.xml"/><Relationship Id="rId34" Type="http://schemas.openxmlformats.org/officeDocument/2006/relationships/tags" Target="../tags/tag835.xml"/><Relationship Id="rId50" Type="http://schemas.openxmlformats.org/officeDocument/2006/relationships/tags" Target="../tags/tag851.xml"/><Relationship Id="rId55" Type="http://schemas.openxmlformats.org/officeDocument/2006/relationships/tags" Target="../tags/tag856.xml"/><Relationship Id="rId76" Type="http://schemas.openxmlformats.org/officeDocument/2006/relationships/tags" Target="../tags/tag877.xml"/><Relationship Id="rId97" Type="http://schemas.openxmlformats.org/officeDocument/2006/relationships/tags" Target="../tags/tag898.xml"/><Relationship Id="rId104" Type="http://schemas.openxmlformats.org/officeDocument/2006/relationships/tags" Target="../tags/tag905.xml"/><Relationship Id="rId120" Type="http://schemas.openxmlformats.org/officeDocument/2006/relationships/tags" Target="../tags/tag921.xml"/><Relationship Id="rId125" Type="http://schemas.openxmlformats.org/officeDocument/2006/relationships/tags" Target="../tags/tag926.xml"/><Relationship Id="rId141" Type="http://schemas.openxmlformats.org/officeDocument/2006/relationships/tags" Target="../tags/tag942.xml"/><Relationship Id="rId146" Type="http://schemas.openxmlformats.org/officeDocument/2006/relationships/tags" Target="../tags/tag947.xml"/><Relationship Id="rId167" Type="http://schemas.openxmlformats.org/officeDocument/2006/relationships/tags" Target="../tags/tag968.xml"/><Relationship Id="rId188" Type="http://schemas.openxmlformats.org/officeDocument/2006/relationships/tags" Target="../tags/tag989.xml"/><Relationship Id="rId7" Type="http://schemas.openxmlformats.org/officeDocument/2006/relationships/tags" Target="../tags/tag808.xml"/><Relationship Id="rId71" Type="http://schemas.openxmlformats.org/officeDocument/2006/relationships/tags" Target="../tags/tag872.xml"/><Relationship Id="rId92" Type="http://schemas.openxmlformats.org/officeDocument/2006/relationships/tags" Target="../tags/tag893.xml"/><Relationship Id="rId162" Type="http://schemas.openxmlformats.org/officeDocument/2006/relationships/tags" Target="../tags/tag963.xml"/><Relationship Id="rId183" Type="http://schemas.openxmlformats.org/officeDocument/2006/relationships/tags" Target="../tags/tag984.xml"/><Relationship Id="rId2" Type="http://schemas.openxmlformats.org/officeDocument/2006/relationships/tags" Target="../tags/tag803.xml"/><Relationship Id="rId29" Type="http://schemas.openxmlformats.org/officeDocument/2006/relationships/tags" Target="../tags/tag830.xml"/><Relationship Id="rId24" Type="http://schemas.openxmlformats.org/officeDocument/2006/relationships/tags" Target="../tags/tag825.xml"/><Relationship Id="rId40" Type="http://schemas.openxmlformats.org/officeDocument/2006/relationships/tags" Target="../tags/tag841.xml"/><Relationship Id="rId45" Type="http://schemas.openxmlformats.org/officeDocument/2006/relationships/tags" Target="../tags/tag846.xml"/><Relationship Id="rId66" Type="http://schemas.openxmlformats.org/officeDocument/2006/relationships/tags" Target="../tags/tag867.xml"/><Relationship Id="rId87" Type="http://schemas.openxmlformats.org/officeDocument/2006/relationships/tags" Target="../tags/tag888.xml"/><Relationship Id="rId110" Type="http://schemas.openxmlformats.org/officeDocument/2006/relationships/tags" Target="../tags/tag911.xml"/><Relationship Id="rId115" Type="http://schemas.openxmlformats.org/officeDocument/2006/relationships/tags" Target="../tags/tag916.xml"/><Relationship Id="rId131" Type="http://schemas.openxmlformats.org/officeDocument/2006/relationships/tags" Target="../tags/tag932.xml"/><Relationship Id="rId136" Type="http://schemas.openxmlformats.org/officeDocument/2006/relationships/tags" Target="../tags/tag937.xml"/><Relationship Id="rId157" Type="http://schemas.openxmlformats.org/officeDocument/2006/relationships/tags" Target="../tags/tag958.xml"/><Relationship Id="rId178" Type="http://schemas.openxmlformats.org/officeDocument/2006/relationships/tags" Target="../tags/tag979.xml"/><Relationship Id="rId61" Type="http://schemas.openxmlformats.org/officeDocument/2006/relationships/tags" Target="../tags/tag862.xml"/><Relationship Id="rId82" Type="http://schemas.openxmlformats.org/officeDocument/2006/relationships/tags" Target="../tags/tag883.xml"/><Relationship Id="rId152" Type="http://schemas.openxmlformats.org/officeDocument/2006/relationships/tags" Target="../tags/tag953.xml"/><Relationship Id="rId173" Type="http://schemas.openxmlformats.org/officeDocument/2006/relationships/tags" Target="../tags/tag974.xml"/><Relationship Id="rId194" Type="http://schemas.openxmlformats.org/officeDocument/2006/relationships/tags" Target="../tags/tag995.xml"/><Relationship Id="rId19" Type="http://schemas.openxmlformats.org/officeDocument/2006/relationships/tags" Target="../tags/tag820.xml"/><Relationship Id="rId14" Type="http://schemas.openxmlformats.org/officeDocument/2006/relationships/tags" Target="../tags/tag815.xml"/><Relationship Id="rId30" Type="http://schemas.openxmlformats.org/officeDocument/2006/relationships/tags" Target="../tags/tag831.xml"/><Relationship Id="rId35" Type="http://schemas.openxmlformats.org/officeDocument/2006/relationships/tags" Target="../tags/tag836.xml"/><Relationship Id="rId56" Type="http://schemas.openxmlformats.org/officeDocument/2006/relationships/tags" Target="../tags/tag857.xml"/><Relationship Id="rId77" Type="http://schemas.openxmlformats.org/officeDocument/2006/relationships/tags" Target="../tags/tag878.xml"/><Relationship Id="rId100" Type="http://schemas.openxmlformats.org/officeDocument/2006/relationships/tags" Target="../tags/tag901.xml"/><Relationship Id="rId105" Type="http://schemas.openxmlformats.org/officeDocument/2006/relationships/tags" Target="../tags/tag906.xml"/><Relationship Id="rId126" Type="http://schemas.openxmlformats.org/officeDocument/2006/relationships/tags" Target="../tags/tag927.xml"/><Relationship Id="rId147" Type="http://schemas.openxmlformats.org/officeDocument/2006/relationships/tags" Target="../tags/tag948.xml"/><Relationship Id="rId168" Type="http://schemas.openxmlformats.org/officeDocument/2006/relationships/tags" Target="../tags/tag969.xml"/><Relationship Id="rId8" Type="http://schemas.openxmlformats.org/officeDocument/2006/relationships/tags" Target="../tags/tag809.xml"/><Relationship Id="rId51" Type="http://schemas.openxmlformats.org/officeDocument/2006/relationships/tags" Target="../tags/tag852.xml"/><Relationship Id="rId72" Type="http://schemas.openxmlformats.org/officeDocument/2006/relationships/tags" Target="../tags/tag873.xml"/><Relationship Id="rId93" Type="http://schemas.openxmlformats.org/officeDocument/2006/relationships/tags" Target="../tags/tag894.xml"/><Relationship Id="rId98" Type="http://schemas.openxmlformats.org/officeDocument/2006/relationships/tags" Target="../tags/tag899.xml"/><Relationship Id="rId121" Type="http://schemas.openxmlformats.org/officeDocument/2006/relationships/tags" Target="../tags/tag922.xml"/><Relationship Id="rId142" Type="http://schemas.openxmlformats.org/officeDocument/2006/relationships/tags" Target="../tags/tag943.xml"/><Relationship Id="rId163" Type="http://schemas.openxmlformats.org/officeDocument/2006/relationships/tags" Target="../tags/tag964.xml"/><Relationship Id="rId184" Type="http://schemas.openxmlformats.org/officeDocument/2006/relationships/tags" Target="../tags/tag985.xml"/><Relationship Id="rId189" Type="http://schemas.openxmlformats.org/officeDocument/2006/relationships/tags" Target="../tags/tag990.xml"/><Relationship Id="rId3" Type="http://schemas.openxmlformats.org/officeDocument/2006/relationships/tags" Target="../tags/tag804.xml"/><Relationship Id="rId25" Type="http://schemas.openxmlformats.org/officeDocument/2006/relationships/tags" Target="../tags/tag826.xml"/><Relationship Id="rId46" Type="http://schemas.openxmlformats.org/officeDocument/2006/relationships/tags" Target="../tags/tag847.xml"/><Relationship Id="rId67" Type="http://schemas.openxmlformats.org/officeDocument/2006/relationships/tags" Target="../tags/tag868.xml"/><Relationship Id="rId116" Type="http://schemas.openxmlformats.org/officeDocument/2006/relationships/tags" Target="../tags/tag917.xml"/><Relationship Id="rId137" Type="http://schemas.openxmlformats.org/officeDocument/2006/relationships/tags" Target="../tags/tag938.xml"/><Relationship Id="rId158" Type="http://schemas.openxmlformats.org/officeDocument/2006/relationships/tags" Target="../tags/tag959.xml"/><Relationship Id="rId20" Type="http://schemas.openxmlformats.org/officeDocument/2006/relationships/tags" Target="../tags/tag821.xml"/><Relationship Id="rId41" Type="http://schemas.openxmlformats.org/officeDocument/2006/relationships/tags" Target="../tags/tag842.xml"/><Relationship Id="rId62" Type="http://schemas.openxmlformats.org/officeDocument/2006/relationships/tags" Target="../tags/tag863.xml"/><Relationship Id="rId83" Type="http://schemas.openxmlformats.org/officeDocument/2006/relationships/tags" Target="../tags/tag884.xml"/><Relationship Id="rId88" Type="http://schemas.openxmlformats.org/officeDocument/2006/relationships/tags" Target="../tags/tag889.xml"/><Relationship Id="rId111" Type="http://schemas.openxmlformats.org/officeDocument/2006/relationships/tags" Target="../tags/tag912.xml"/><Relationship Id="rId132" Type="http://schemas.openxmlformats.org/officeDocument/2006/relationships/tags" Target="../tags/tag933.xml"/><Relationship Id="rId153" Type="http://schemas.openxmlformats.org/officeDocument/2006/relationships/tags" Target="../tags/tag954.xml"/><Relationship Id="rId174" Type="http://schemas.openxmlformats.org/officeDocument/2006/relationships/tags" Target="../tags/tag975.xml"/><Relationship Id="rId179" Type="http://schemas.openxmlformats.org/officeDocument/2006/relationships/tags" Target="../tags/tag980.xml"/><Relationship Id="rId195" Type="http://schemas.openxmlformats.org/officeDocument/2006/relationships/slideLayout" Target="../slideLayouts/slideLayout1.xml"/><Relationship Id="rId190" Type="http://schemas.openxmlformats.org/officeDocument/2006/relationships/tags" Target="../tags/tag991.xml"/><Relationship Id="rId15" Type="http://schemas.openxmlformats.org/officeDocument/2006/relationships/tags" Target="../tags/tag816.xml"/><Relationship Id="rId36" Type="http://schemas.openxmlformats.org/officeDocument/2006/relationships/tags" Target="../tags/tag837.xml"/><Relationship Id="rId57" Type="http://schemas.openxmlformats.org/officeDocument/2006/relationships/tags" Target="../tags/tag858.xml"/><Relationship Id="rId106" Type="http://schemas.openxmlformats.org/officeDocument/2006/relationships/tags" Target="../tags/tag907.xml"/><Relationship Id="rId127" Type="http://schemas.openxmlformats.org/officeDocument/2006/relationships/tags" Target="../tags/tag928.xml"/><Relationship Id="rId10" Type="http://schemas.openxmlformats.org/officeDocument/2006/relationships/tags" Target="../tags/tag811.xml"/><Relationship Id="rId31" Type="http://schemas.openxmlformats.org/officeDocument/2006/relationships/tags" Target="../tags/tag832.xml"/><Relationship Id="rId52" Type="http://schemas.openxmlformats.org/officeDocument/2006/relationships/tags" Target="../tags/tag853.xml"/><Relationship Id="rId73" Type="http://schemas.openxmlformats.org/officeDocument/2006/relationships/tags" Target="../tags/tag874.xml"/><Relationship Id="rId78" Type="http://schemas.openxmlformats.org/officeDocument/2006/relationships/tags" Target="../tags/tag879.xml"/><Relationship Id="rId94" Type="http://schemas.openxmlformats.org/officeDocument/2006/relationships/tags" Target="../tags/tag895.xml"/><Relationship Id="rId99" Type="http://schemas.openxmlformats.org/officeDocument/2006/relationships/tags" Target="../tags/tag900.xml"/><Relationship Id="rId101" Type="http://schemas.openxmlformats.org/officeDocument/2006/relationships/tags" Target="../tags/tag902.xml"/><Relationship Id="rId122" Type="http://schemas.openxmlformats.org/officeDocument/2006/relationships/tags" Target="../tags/tag923.xml"/><Relationship Id="rId143" Type="http://schemas.openxmlformats.org/officeDocument/2006/relationships/tags" Target="../tags/tag944.xml"/><Relationship Id="rId148" Type="http://schemas.openxmlformats.org/officeDocument/2006/relationships/tags" Target="../tags/tag949.xml"/><Relationship Id="rId164" Type="http://schemas.openxmlformats.org/officeDocument/2006/relationships/tags" Target="../tags/tag965.xml"/><Relationship Id="rId169" Type="http://schemas.openxmlformats.org/officeDocument/2006/relationships/tags" Target="../tags/tag970.xml"/><Relationship Id="rId185" Type="http://schemas.openxmlformats.org/officeDocument/2006/relationships/tags" Target="../tags/tag986.xml"/><Relationship Id="rId4" Type="http://schemas.openxmlformats.org/officeDocument/2006/relationships/tags" Target="../tags/tag805.xml"/><Relationship Id="rId9" Type="http://schemas.openxmlformats.org/officeDocument/2006/relationships/tags" Target="../tags/tag810.xml"/><Relationship Id="rId180" Type="http://schemas.openxmlformats.org/officeDocument/2006/relationships/tags" Target="../tags/tag981.xml"/><Relationship Id="rId26" Type="http://schemas.openxmlformats.org/officeDocument/2006/relationships/tags" Target="../tags/tag82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12.xml"/><Relationship Id="rId21" Type="http://schemas.openxmlformats.org/officeDocument/2006/relationships/tags" Target="../tags/tag1016.xml"/><Relationship Id="rId42" Type="http://schemas.openxmlformats.org/officeDocument/2006/relationships/tags" Target="../tags/tag1037.xml"/><Relationship Id="rId63" Type="http://schemas.openxmlformats.org/officeDocument/2006/relationships/tags" Target="../tags/tag1058.xml"/><Relationship Id="rId84" Type="http://schemas.openxmlformats.org/officeDocument/2006/relationships/tags" Target="../tags/tag1079.xml"/><Relationship Id="rId138" Type="http://schemas.openxmlformats.org/officeDocument/2006/relationships/tags" Target="../tags/tag1133.xml"/><Relationship Id="rId159" Type="http://schemas.openxmlformats.org/officeDocument/2006/relationships/tags" Target="../tags/tag1154.xml"/><Relationship Id="rId170" Type="http://schemas.openxmlformats.org/officeDocument/2006/relationships/tags" Target="../tags/tag1165.xml"/><Relationship Id="rId191" Type="http://schemas.openxmlformats.org/officeDocument/2006/relationships/tags" Target="../tags/tag1186.xml"/><Relationship Id="rId205" Type="http://schemas.openxmlformats.org/officeDocument/2006/relationships/tags" Target="../tags/tag1200.xml"/><Relationship Id="rId226" Type="http://schemas.openxmlformats.org/officeDocument/2006/relationships/tags" Target="../tags/tag1221.xml"/><Relationship Id="rId247" Type="http://schemas.openxmlformats.org/officeDocument/2006/relationships/tags" Target="../tags/tag1242.xml"/><Relationship Id="rId107" Type="http://schemas.openxmlformats.org/officeDocument/2006/relationships/tags" Target="../tags/tag1102.xml"/><Relationship Id="rId268" Type="http://schemas.openxmlformats.org/officeDocument/2006/relationships/tags" Target="../tags/tag1263.xml"/><Relationship Id="rId11" Type="http://schemas.openxmlformats.org/officeDocument/2006/relationships/tags" Target="../tags/tag1006.xml"/><Relationship Id="rId32" Type="http://schemas.openxmlformats.org/officeDocument/2006/relationships/tags" Target="../tags/tag1027.xml"/><Relationship Id="rId53" Type="http://schemas.openxmlformats.org/officeDocument/2006/relationships/tags" Target="../tags/tag1048.xml"/><Relationship Id="rId74" Type="http://schemas.openxmlformats.org/officeDocument/2006/relationships/tags" Target="../tags/tag1069.xml"/><Relationship Id="rId128" Type="http://schemas.openxmlformats.org/officeDocument/2006/relationships/tags" Target="../tags/tag1123.xml"/><Relationship Id="rId149" Type="http://schemas.openxmlformats.org/officeDocument/2006/relationships/tags" Target="../tags/tag1144.xml"/><Relationship Id="rId5" Type="http://schemas.openxmlformats.org/officeDocument/2006/relationships/tags" Target="../tags/tag1000.xml"/><Relationship Id="rId95" Type="http://schemas.openxmlformats.org/officeDocument/2006/relationships/tags" Target="../tags/tag1090.xml"/><Relationship Id="rId160" Type="http://schemas.openxmlformats.org/officeDocument/2006/relationships/tags" Target="../tags/tag1155.xml"/><Relationship Id="rId181" Type="http://schemas.openxmlformats.org/officeDocument/2006/relationships/tags" Target="../tags/tag1176.xml"/><Relationship Id="rId216" Type="http://schemas.openxmlformats.org/officeDocument/2006/relationships/tags" Target="../tags/tag1211.xml"/><Relationship Id="rId237" Type="http://schemas.openxmlformats.org/officeDocument/2006/relationships/tags" Target="../tags/tag1232.xml"/><Relationship Id="rId258" Type="http://schemas.openxmlformats.org/officeDocument/2006/relationships/tags" Target="../tags/tag1253.xml"/><Relationship Id="rId22" Type="http://schemas.openxmlformats.org/officeDocument/2006/relationships/tags" Target="../tags/tag1017.xml"/><Relationship Id="rId43" Type="http://schemas.openxmlformats.org/officeDocument/2006/relationships/tags" Target="../tags/tag1038.xml"/><Relationship Id="rId64" Type="http://schemas.openxmlformats.org/officeDocument/2006/relationships/tags" Target="../tags/tag1059.xml"/><Relationship Id="rId118" Type="http://schemas.openxmlformats.org/officeDocument/2006/relationships/tags" Target="../tags/tag1113.xml"/><Relationship Id="rId139" Type="http://schemas.openxmlformats.org/officeDocument/2006/relationships/tags" Target="../tags/tag1134.xml"/><Relationship Id="rId85" Type="http://schemas.openxmlformats.org/officeDocument/2006/relationships/tags" Target="../tags/tag1080.xml"/><Relationship Id="rId150" Type="http://schemas.openxmlformats.org/officeDocument/2006/relationships/tags" Target="../tags/tag1145.xml"/><Relationship Id="rId171" Type="http://schemas.openxmlformats.org/officeDocument/2006/relationships/tags" Target="../tags/tag1166.xml"/><Relationship Id="rId192" Type="http://schemas.openxmlformats.org/officeDocument/2006/relationships/tags" Target="../tags/tag1187.xml"/><Relationship Id="rId206" Type="http://schemas.openxmlformats.org/officeDocument/2006/relationships/tags" Target="../tags/tag1201.xml"/><Relationship Id="rId227" Type="http://schemas.openxmlformats.org/officeDocument/2006/relationships/tags" Target="../tags/tag1222.xml"/><Relationship Id="rId248" Type="http://schemas.openxmlformats.org/officeDocument/2006/relationships/tags" Target="../tags/tag1243.xml"/><Relationship Id="rId269" Type="http://schemas.openxmlformats.org/officeDocument/2006/relationships/tags" Target="../tags/tag1264.xml"/><Relationship Id="rId12" Type="http://schemas.openxmlformats.org/officeDocument/2006/relationships/tags" Target="../tags/tag1007.xml"/><Relationship Id="rId33" Type="http://schemas.openxmlformats.org/officeDocument/2006/relationships/tags" Target="../tags/tag1028.xml"/><Relationship Id="rId108" Type="http://schemas.openxmlformats.org/officeDocument/2006/relationships/tags" Target="../tags/tag1103.xml"/><Relationship Id="rId129" Type="http://schemas.openxmlformats.org/officeDocument/2006/relationships/tags" Target="../tags/tag1124.xml"/><Relationship Id="rId54" Type="http://schemas.openxmlformats.org/officeDocument/2006/relationships/tags" Target="../tags/tag1049.xml"/><Relationship Id="rId75" Type="http://schemas.openxmlformats.org/officeDocument/2006/relationships/tags" Target="../tags/tag1070.xml"/><Relationship Id="rId96" Type="http://schemas.openxmlformats.org/officeDocument/2006/relationships/tags" Target="../tags/tag1091.xml"/><Relationship Id="rId140" Type="http://schemas.openxmlformats.org/officeDocument/2006/relationships/tags" Target="../tags/tag1135.xml"/><Relationship Id="rId161" Type="http://schemas.openxmlformats.org/officeDocument/2006/relationships/tags" Target="../tags/tag1156.xml"/><Relationship Id="rId182" Type="http://schemas.openxmlformats.org/officeDocument/2006/relationships/tags" Target="../tags/tag1177.xml"/><Relationship Id="rId217" Type="http://schemas.openxmlformats.org/officeDocument/2006/relationships/tags" Target="../tags/tag1212.xml"/><Relationship Id="rId6" Type="http://schemas.openxmlformats.org/officeDocument/2006/relationships/tags" Target="../tags/tag1001.xml"/><Relationship Id="rId238" Type="http://schemas.openxmlformats.org/officeDocument/2006/relationships/tags" Target="../tags/tag1233.xml"/><Relationship Id="rId259" Type="http://schemas.openxmlformats.org/officeDocument/2006/relationships/tags" Target="../tags/tag1254.xml"/><Relationship Id="rId23" Type="http://schemas.openxmlformats.org/officeDocument/2006/relationships/tags" Target="../tags/tag1018.xml"/><Relationship Id="rId119" Type="http://schemas.openxmlformats.org/officeDocument/2006/relationships/tags" Target="../tags/tag1114.xml"/><Relationship Id="rId270" Type="http://schemas.openxmlformats.org/officeDocument/2006/relationships/tags" Target="../tags/tag1265.xml"/><Relationship Id="rId44" Type="http://schemas.openxmlformats.org/officeDocument/2006/relationships/tags" Target="../tags/tag1039.xml"/><Relationship Id="rId60" Type="http://schemas.openxmlformats.org/officeDocument/2006/relationships/tags" Target="../tags/tag1055.xml"/><Relationship Id="rId65" Type="http://schemas.openxmlformats.org/officeDocument/2006/relationships/tags" Target="../tags/tag1060.xml"/><Relationship Id="rId81" Type="http://schemas.openxmlformats.org/officeDocument/2006/relationships/tags" Target="../tags/tag1076.xml"/><Relationship Id="rId86" Type="http://schemas.openxmlformats.org/officeDocument/2006/relationships/tags" Target="../tags/tag1081.xml"/><Relationship Id="rId130" Type="http://schemas.openxmlformats.org/officeDocument/2006/relationships/tags" Target="../tags/tag1125.xml"/><Relationship Id="rId135" Type="http://schemas.openxmlformats.org/officeDocument/2006/relationships/tags" Target="../tags/tag1130.xml"/><Relationship Id="rId151" Type="http://schemas.openxmlformats.org/officeDocument/2006/relationships/tags" Target="../tags/tag1146.xml"/><Relationship Id="rId156" Type="http://schemas.openxmlformats.org/officeDocument/2006/relationships/tags" Target="../tags/tag1151.xml"/><Relationship Id="rId177" Type="http://schemas.openxmlformats.org/officeDocument/2006/relationships/tags" Target="../tags/tag1172.xml"/><Relationship Id="rId198" Type="http://schemas.openxmlformats.org/officeDocument/2006/relationships/tags" Target="../tags/tag1193.xml"/><Relationship Id="rId172" Type="http://schemas.openxmlformats.org/officeDocument/2006/relationships/tags" Target="../tags/tag1167.xml"/><Relationship Id="rId193" Type="http://schemas.openxmlformats.org/officeDocument/2006/relationships/tags" Target="../tags/tag1188.xml"/><Relationship Id="rId202" Type="http://schemas.openxmlformats.org/officeDocument/2006/relationships/tags" Target="../tags/tag1197.xml"/><Relationship Id="rId207" Type="http://schemas.openxmlformats.org/officeDocument/2006/relationships/tags" Target="../tags/tag1202.xml"/><Relationship Id="rId223" Type="http://schemas.openxmlformats.org/officeDocument/2006/relationships/tags" Target="../tags/tag1218.xml"/><Relationship Id="rId228" Type="http://schemas.openxmlformats.org/officeDocument/2006/relationships/tags" Target="../tags/tag1223.xml"/><Relationship Id="rId244" Type="http://schemas.openxmlformats.org/officeDocument/2006/relationships/tags" Target="../tags/tag1239.xml"/><Relationship Id="rId249" Type="http://schemas.openxmlformats.org/officeDocument/2006/relationships/tags" Target="../tags/tag1244.xml"/><Relationship Id="rId13" Type="http://schemas.openxmlformats.org/officeDocument/2006/relationships/tags" Target="../tags/tag1008.xml"/><Relationship Id="rId18" Type="http://schemas.openxmlformats.org/officeDocument/2006/relationships/tags" Target="../tags/tag1013.xml"/><Relationship Id="rId39" Type="http://schemas.openxmlformats.org/officeDocument/2006/relationships/tags" Target="../tags/tag1034.xml"/><Relationship Id="rId109" Type="http://schemas.openxmlformats.org/officeDocument/2006/relationships/tags" Target="../tags/tag1104.xml"/><Relationship Id="rId260" Type="http://schemas.openxmlformats.org/officeDocument/2006/relationships/tags" Target="../tags/tag1255.xml"/><Relationship Id="rId265" Type="http://schemas.openxmlformats.org/officeDocument/2006/relationships/tags" Target="../tags/tag1260.xml"/><Relationship Id="rId34" Type="http://schemas.openxmlformats.org/officeDocument/2006/relationships/tags" Target="../tags/tag1029.xml"/><Relationship Id="rId50" Type="http://schemas.openxmlformats.org/officeDocument/2006/relationships/tags" Target="../tags/tag1045.xml"/><Relationship Id="rId55" Type="http://schemas.openxmlformats.org/officeDocument/2006/relationships/tags" Target="../tags/tag1050.xml"/><Relationship Id="rId76" Type="http://schemas.openxmlformats.org/officeDocument/2006/relationships/tags" Target="../tags/tag1071.xml"/><Relationship Id="rId97" Type="http://schemas.openxmlformats.org/officeDocument/2006/relationships/tags" Target="../tags/tag1092.xml"/><Relationship Id="rId104" Type="http://schemas.openxmlformats.org/officeDocument/2006/relationships/tags" Target="../tags/tag1099.xml"/><Relationship Id="rId120" Type="http://schemas.openxmlformats.org/officeDocument/2006/relationships/tags" Target="../tags/tag1115.xml"/><Relationship Id="rId125" Type="http://schemas.openxmlformats.org/officeDocument/2006/relationships/tags" Target="../tags/tag1120.xml"/><Relationship Id="rId141" Type="http://schemas.openxmlformats.org/officeDocument/2006/relationships/tags" Target="../tags/tag1136.xml"/><Relationship Id="rId146" Type="http://schemas.openxmlformats.org/officeDocument/2006/relationships/tags" Target="../tags/tag1141.xml"/><Relationship Id="rId167" Type="http://schemas.openxmlformats.org/officeDocument/2006/relationships/tags" Target="../tags/tag1162.xml"/><Relationship Id="rId188" Type="http://schemas.openxmlformats.org/officeDocument/2006/relationships/tags" Target="../tags/tag1183.xml"/><Relationship Id="rId7" Type="http://schemas.openxmlformats.org/officeDocument/2006/relationships/tags" Target="../tags/tag1002.xml"/><Relationship Id="rId71" Type="http://schemas.openxmlformats.org/officeDocument/2006/relationships/tags" Target="../tags/tag1066.xml"/><Relationship Id="rId92" Type="http://schemas.openxmlformats.org/officeDocument/2006/relationships/tags" Target="../tags/tag1087.xml"/><Relationship Id="rId162" Type="http://schemas.openxmlformats.org/officeDocument/2006/relationships/tags" Target="../tags/tag1157.xml"/><Relationship Id="rId183" Type="http://schemas.openxmlformats.org/officeDocument/2006/relationships/tags" Target="../tags/tag1178.xml"/><Relationship Id="rId213" Type="http://schemas.openxmlformats.org/officeDocument/2006/relationships/tags" Target="../tags/tag1208.xml"/><Relationship Id="rId218" Type="http://schemas.openxmlformats.org/officeDocument/2006/relationships/tags" Target="../tags/tag1213.xml"/><Relationship Id="rId234" Type="http://schemas.openxmlformats.org/officeDocument/2006/relationships/tags" Target="../tags/tag1229.xml"/><Relationship Id="rId239" Type="http://schemas.openxmlformats.org/officeDocument/2006/relationships/tags" Target="../tags/tag1234.xml"/><Relationship Id="rId2" Type="http://schemas.openxmlformats.org/officeDocument/2006/relationships/tags" Target="../tags/tag997.xml"/><Relationship Id="rId29" Type="http://schemas.openxmlformats.org/officeDocument/2006/relationships/tags" Target="../tags/tag1024.xml"/><Relationship Id="rId250" Type="http://schemas.openxmlformats.org/officeDocument/2006/relationships/tags" Target="../tags/tag1245.xml"/><Relationship Id="rId255" Type="http://schemas.openxmlformats.org/officeDocument/2006/relationships/tags" Target="../tags/tag1250.xml"/><Relationship Id="rId271" Type="http://schemas.openxmlformats.org/officeDocument/2006/relationships/tags" Target="../tags/tag1266.xml"/><Relationship Id="rId24" Type="http://schemas.openxmlformats.org/officeDocument/2006/relationships/tags" Target="../tags/tag1019.xml"/><Relationship Id="rId40" Type="http://schemas.openxmlformats.org/officeDocument/2006/relationships/tags" Target="../tags/tag1035.xml"/><Relationship Id="rId45" Type="http://schemas.openxmlformats.org/officeDocument/2006/relationships/tags" Target="../tags/tag1040.xml"/><Relationship Id="rId66" Type="http://schemas.openxmlformats.org/officeDocument/2006/relationships/tags" Target="../tags/tag1061.xml"/><Relationship Id="rId87" Type="http://schemas.openxmlformats.org/officeDocument/2006/relationships/tags" Target="../tags/tag1082.xml"/><Relationship Id="rId110" Type="http://schemas.openxmlformats.org/officeDocument/2006/relationships/tags" Target="../tags/tag1105.xml"/><Relationship Id="rId115" Type="http://schemas.openxmlformats.org/officeDocument/2006/relationships/tags" Target="../tags/tag1110.xml"/><Relationship Id="rId131" Type="http://schemas.openxmlformats.org/officeDocument/2006/relationships/tags" Target="../tags/tag1126.xml"/><Relationship Id="rId136" Type="http://schemas.openxmlformats.org/officeDocument/2006/relationships/tags" Target="../tags/tag1131.xml"/><Relationship Id="rId157" Type="http://schemas.openxmlformats.org/officeDocument/2006/relationships/tags" Target="../tags/tag1152.xml"/><Relationship Id="rId178" Type="http://schemas.openxmlformats.org/officeDocument/2006/relationships/tags" Target="../tags/tag1173.xml"/><Relationship Id="rId61" Type="http://schemas.openxmlformats.org/officeDocument/2006/relationships/tags" Target="../tags/tag1056.xml"/><Relationship Id="rId82" Type="http://schemas.openxmlformats.org/officeDocument/2006/relationships/tags" Target="../tags/tag1077.xml"/><Relationship Id="rId152" Type="http://schemas.openxmlformats.org/officeDocument/2006/relationships/tags" Target="../tags/tag1147.xml"/><Relationship Id="rId173" Type="http://schemas.openxmlformats.org/officeDocument/2006/relationships/tags" Target="../tags/tag1168.xml"/><Relationship Id="rId194" Type="http://schemas.openxmlformats.org/officeDocument/2006/relationships/tags" Target="../tags/tag1189.xml"/><Relationship Id="rId199" Type="http://schemas.openxmlformats.org/officeDocument/2006/relationships/tags" Target="../tags/tag1194.xml"/><Relationship Id="rId203" Type="http://schemas.openxmlformats.org/officeDocument/2006/relationships/tags" Target="../tags/tag1198.xml"/><Relationship Id="rId208" Type="http://schemas.openxmlformats.org/officeDocument/2006/relationships/tags" Target="../tags/tag1203.xml"/><Relationship Id="rId229" Type="http://schemas.openxmlformats.org/officeDocument/2006/relationships/tags" Target="../tags/tag1224.xml"/><Relationship Id="rId19" Type="http://schemas.openxmlformats.org/officeDocument/2006/relationships/tags" Target="../tags/tag1014.xml"/><Relationship Id="rId224" Type="http://schemas.openxmlformats.org/officeDocument/2006/relationships/tags" Target="../tags/tag1219.xml"/><Relationship Id="rId240" Type="http://schemas.openxmlformats.org/officeDocument/2006/relationships/tags" Target="../tags/tag1235.xml"/><Relationship Id="rId245" Type="http://schemas.openxmlformats.org/officeDocument/2006/relationships/tags" Target="../tags/tag1240.xml"/><Relationship Id="rId261" Type="http://schemas.openxmlformats.org/officeDocument/2006/relationships/tags" Target="../tags/tag1256.xml"/><Relationship Id="rId266" Type="http://schemas.openxmlformats.org/officeDocument/2006/relationships/tags" Target="../tags/tag1261.xml"/><Relationship Id="rId14" Type="http://schemas.openxmlformats.org/officeDocument/2006/relationships/tags" Target="../tags/tag1009.xml"/><Relationship Id="rId30" Type="http://schemas.openxmlformats.org/officeDocument/2006/relationships/tags" Target="../tags/tag1025.xml"/><Relationship Id="rId35" Type="http://schemas.openxmlformats.org/officeDocument/2006/relationships/tags" Target="../tags/tag1030.xml"/><Relationship Id="rId56" Type="http://schemas.openxmlformats.org/officeDocument/2006/relationships/tags" Target="../tags/tag1051.xml"/><Relationship Id="rId77" Type="http://schemas.openxmlformats.org/officeDocument/2006/relationships/tags" Target="../tags/tag1072.xml"/><Relationship Id="rId100" Type="http://schemas.openxmlformats.org/officeDocument/2006/relationships/tags" Target="../tags/tag1095.xml"/><Relationship Id="rId105" Type="http://schemas.openxmlformats.org/officeDocument/2006/relationships/tags" Target="../tags/tag1100.xml"/><Relationship Id="rId126" Type="http://schemas.openxmlformats.org/officeDocument/2006/relationships/tags" Target="../tags/tag1121.xml"/><Relationship Id="rId147" Type="http://schemas.openxmlformats.org/officeDocument/2006/relationships/tags" Target="../tags/tag1142.xml"/><Relationship Id="rId168" Type="http://schemas.openxmlformats.org/officeDocument/2006/relationships/tags" Target="../tags/tag1163.xml"/><Relationship Id="rId8" Type="http://schemas.openxmlformats.org/officeDocument/2006/relationships/tags" Target="../tags/tag1003.xml"/><Relationship Id="rId51" Type="http://schemas.openxmlformats.org/officeDocument/2006/relationships/tags" Target="../tags/tag1046.xml"/><Relationship Id="rId72" Type="http://schemas.openxmlformats.org/officeDocument/2006/relationships/tags" Target="../tags/tag1067.xml"/><Relationship Id="rId93" Type="http://schemas.openxmlformats.org/officeDocument/2006/relationships/tags" Target="../tags/tag1088.xml"/><Relationship Id="rId98" Type="http://schemas.openxmlformats.org/officeDocument/2006/relationships/tags" Target="../tags/tag1093.xml"/><Relationship Id="rId121" Type="http://schemas.openxmlformats.org/officeDocument/2006/relationships/tags" Target="../tags/tag1116.xml"/><Relationship Id="rId142" Type="http://schemas.openxmlformats.org/officeDocument/2006/relationships/tags" Target="../tags/tag1137.xml"/><Relationship Id="rId163" Type="http://schemas.openxmlformats.org/officeDocument/2006/relationships/tags" Target="../tags/tag1158.xml"/><Relationship Id="rId184" Type="http://schemas.openxmlformats.org/officeDocument/2006/relationships/tags" Target="../tags/tag1179.xml"/><Relationship Id="rId189" Type="http://schemas.openxmlformats.org/officeDocument/2006/relationships/tags" Target="../tags/tag1184.xml"/><Relationship Id="rId219" Type="http://schemas.openxmlformats.org/officeDocument/2006/relationships/tags" Target="../tags/tag1214.xml"/><Relationship Id="rId3" Type="http://schemas.openxmlformats.org/officeDocument/2006/relationships/tags" Target="../tags/tag998.xml"/><Relationship Id="rId214" Type="http://schemas.openxmlformats.org/officeDocument/2006/relationships/tags" Target="../tags/tag1209.xml"/><Relationship Id="rId230" Type="http://schemas.openxmlformats.org/officeDocument/2006/relationships/tags" Target="../tags/tag1225.xml"/><Relationship Id="rId235" Type="http://schemas.openxmlformats.org/officeDocument/2006/relationships/tags" Target="../tags/tag1230.xml"/><Relationship Id="rId251" Type="http://schemas.openxmlformats.org/officeDocument/2006/relationships/tags" Target="../tags/tag1246.xml"/><Relationship Id="rId256" Type="http://schemas.openxmlformats.org/officeDocument/2006/relationships/tags" Target="../tags/tag1251.xml"/><Relationship Id="rId25" Type="http://schemas.openxmlformats.org/officeDocument/2006/relationships/tags" Target="../tags/tag1020.xml"/><Relationship Id="rId46" Type="http://schemas.openxmlformats.org/officeDocument/2006/relationships/tags" Target="../tags/tag1041.xml"/><Relationship Id="rId67" Type="http://schemas.openxmlformats.org/officeDocument/2006/relationships/tags" Target="../tags/tag1062.xml"/><Relationship Id="rId116" Type="http://schemas.openxmlformats.org/officeDocument/2006/relationships/tags" Target="../tags/tag1111.xml"/><Relationship Id="rId137" Type="http://schemas.openxmlformats.org/officeDocument/2006/relationships/tags" Target="../tags/tag1132.xml"/><Relationship Id="rId158" Type="http://schemas.openxmlformats.org/officeDocument/2006/relationships/tags" Target="../tags/tag1153.xml"/><Relationship Id="rId272" Type="http://schemas.openxmlformats.org/officeDocument/2006/relationships/tags" Target="../tags/tag1267.xml"/><Relationship Id="rId20" Type="http://schemas.openxmlformats.org/officeDocument/2006/relationships/tags" Target="../tags/tag1015.xml"/><Relationship Id="rId41" Type="http://schemas.openxmlformats.org/officeDocument/2006/relationships/tags" Target="../tags/tag1036.xml"/><Relationship Id="rId62" Type="http://schemas.openxmlformats.org/officeDocument/2006/relationships/tags" Target="../tags/tag1057.xml"/><Relationship Id="rId83" Type="http://schemas.openxmlformats.org/officeDocument/2006/relationships/tags" Target="../tags/tag1078.xml"/><Relationship Id="rId88" Type="http://schemas.openxmlformats.org/officeDocument/2006/relationships/tags" Target="../tags/tag1083.xml"/><Relationship Id="rId111" Type="http://schemas.openxmlformats.org/officeDocument/2006/relationships/tags" Target="../tags/tag1106.xml"/><Relationship Id="rId132" Type="http://schemas.openxmlformats.org/officeDocument/2006/relationships/tags" Target="../tags/tag1127.xml"/><Relationship Id="rId153" Type="http://schemas.openxmlformats.org/officeDocument/2006/relationships/tags" Target="../tags/tag1148.xml"/><Relationship Id="rId174" Type="http://schemas.openxmlformats.org/officeDocument/2006/relationships/tags" Target="../tags/tag1169.xml"/><Relationship Id="rId179" Type="http://schemas.openxmlformats.org/officeDocument/2006/relationships/tags" Target="../tags/tag1174.xml"/><Relationship Id="rId195" Type="http://schemas.openxmlformats.org/officeDocument/2006/relationships/tags" Target="../tags/tag1190.xml"/><Relationship Id="rId209" Type="http://schemas.openxmlformats.org/officeDocument/2006/relationships/tags" Target="../tags/tag1204.xml"/><Relationship Id="rId190" Type="http://schemas.openxmlformats.org/officeDocument/2006/relationships/tags" Target="../tags/tag1185.xml"/><Relationship Id="rId204" Type="http://schemas.openxmlformats.org/officeDocument/2006/relationships/tags" Target="../tags/tag1199.xml"/><Relationship Id="rId220" Type="http://schemas.openxmlformats.org/officeDocument/2006/relationships/tags" Target="../tags/tag1215.xml"/><Relationship Id="rId225" Type="http://schemas.openxmlformats.org/officeDocument/2006/relationships/tags" Target="../tags/tag1220.xml"/><Relationship Id="rId241" Type="http://schemas.openxmlformats.org/officeDocument/2006/relationships/tags" Target="../tags/tag1236.xml"/><Relationship Id="rId246" Type="http://schemas.openxmlformats.org/officeDocument/2006/relationships/tags" Target="../tags/tag1241.xml"/><Relationship Id="rId267" Type="http://schemas.openxmlformats.org/officeDocument/2006/relationships/tags" Target="../tags/tag1262.xml"/><Relationship Id="rId15" Type="http://schemas.openxmlformats.org/officeDocument/2006/relationships/tags" Target="../tags/tag1010.xml"/><Relationship Id="rId36" Type="http://schemas.openxmlformats.org/officeDocument/2006/relationships/tags" Target="../tags/tag1031.xml"/><Relationship Id="rId57" Type="http://schemas.openxmlformats.org/officeDocument/2006/relationships/tags" Target="../tags/tag1052.xml"/><Relationship Id="rId106" Type="http://schemas.openxmlformats.org/officeDocument/2006/relationships/tags" Target="../tags/tag1101.xml"/><Relationship Id="rId127" Type="http://schemas.openxmlformats.org/officeDocument/2006/relationships/tags" Target="../tags/tag1122.xml"/><Relationship Id="rId262" Type="http://schemas.openxmlformats.org/officeDocument/2006/relationships/tags" Target="../tags/tag1257.xml"/><Relationship Id="rId10" Type="http://schemas.openxmlformats.org/officeDocument/2006/relationships/tags" Target="../tags/tag1005.xml"/><Relationship Id="rId31" Type="http://schemas.openxmlformats.org/officeDocument/2006/relationships/tags" Target="../tags/tag1026.xml"/><Relationship Id="rId52" Type="http://schemas.openxmlformats.org/officeDocument/2006/relationships/tags" Target="../tags/tag1047.xml"/><Relationship Id="rId73" Type="http://schemas.openxmlformats.org/officeDocument/2006/relationships/tags" Target="../tags/tag1068.xml"/><Relationship Id="rId78" Type="http://schemas.openxmlformats.org/officeDocument/2006/relationships/tags" Target="../tags/tag1073.xml"/><Relationship Id="rId94" Type="http://schemas.openxmlformats.org/officeDocument/2006/relationships/tags" Target="../tags/tag1089.xml"/><Relationship Id="rId99" Type="http://schemas.openxmlformats.org/officeDocument/2006/relationships/tags" Target="../tags/tag1094.xml"/><Relationship Id="rId101" Type="http://schemas.openxmlformats.org/officeDocument/2006/relationships/tags" Target="../tags/tag1096.xml"/><Relationship Id="rId122" Type="http://schemas.openxmlformats.org/officeDocument/2006/relationships/tags" Target="../tags/tag1117.xml"/><Relationship Id="rId143" Type="http://schemas.openxmlformats.org/officeDocument/2006/relationships/tags" Target="../tags/tag1138.xml"/><Relationship Id="rId148" Type="http://schemas.openxmlformats.org/officeDocument/2006/relationships/tags" Target="../tags/tag1143.xml"/><Relationship Id="rId164" Type="http://schemas.openxmlformats.org/officeDocument/2006/relationships/tags" Target="../tags/tag1159.xml"/><Relationship Id="rId169" Type="http://schemas.openxmlformats.org/officeDocument/2006/relationships/tags" Target="../tags/tag1164.xml"/><Relationship Id="rId185" Type="http://schemas.openxmlformats.org/officeDocument/2006/relationships/tags" Target="../tags/tag1180.xml"/><Relationship Id="rId4" Type="http://schemas.openxmlformats.org/officeDocument/2006/relationships/tags" Target="../tags/tag999.xml"/><Relationship Id="rId9" Type="http://schemas.openxmlformats.org/officeDocument/2006/relationships/tags" Target="../tags/tag1004.xml"/><Relationship Id="rId180" Type="http://schemas.openxmlformats.org/officeDocument/2006/relationships/tags" Target="../tags/tag1175.xml"/><Relationship Id="rId210" Type="http://schemas.openxmlformats.org/officeDocument/2006/relationships/tags" Target="../tags/tag1205.xml"/><Relationship Id="rId215" Type="http://schemas.openxmlformats.org/officeDocument/2006/relationships/tags" Target="../tags/tag1210.xml"/><Relationship Id="rId236" Type="http://schemas.openxmlformats.org/officeDocument/2006/relationships/tags" Target="../tags/tag1231.xml"/><Relationship Id="rId257" Type="http://schemas.openxmlformats.org/officeDocument/2006/relationships/tags" Target="../tags/tag1252.xml"/><Relationship Id="rId26" Type="http://schemas.openxmlformats.org/officeDocument/2006/relationships/tags" Target="../tags/tag1021.xml"/><Relationship Id="rId231" Type="http://schemas.openxmlformats.org/officeDocument/2006/relationships/tags" Target="../tags/tag1226.xml"/><Relationship Id="rId252" Type="http://schemas.openxmlformats.org/officeDocument/2006/relationships/tags" Target="../tags/tag1247.xml"/><Relationship Id="rId273" Type="http://schemas.openxmlformats.org/officeDocument/2006/relationships/slideLayout" Target="../slideLayouts/slideLayout1.xml"/><Relationship Id="rId47" Type="http://schemas.openxmlformats.org/officeDocument/2006/relationships/tags" Target="../tags/tag1042.xml"/><Relationship Id="rId68" Type="http://schemas.openxmlformats.org/officeDocument/2006/relationships/tags" Target="../tags/tag1063.xml"/><Relationship Id="rId89" Type="http://schemas.openxmlformats.org/officeDocument/2006/relationships/tags" Target="../tags/tag1084.xml"/><Relationship Id="rId112" Type="http://schemas.openxmlformats.org/officeDocument/2006/relationships/tags" Target="../tags/tag1107.xml"/><Relationship Id="rId133" Type="http://schemas.openxmlformats.org/officeDocument/2006/relationships/tags" Target="../tags/tag1128.xml"/><Relationship Id="rId154" Type="http://schemas.openxmlformats.org/officeDocument/2006/relationships/tags" Target="../tags/tag1149.xml"/><Relationship Id="rId175" Type="http://schemas.openxmlformats.org/officeDocument/2006/relationships/tags" Target="../tags/tag1170.xml"/><Relationship Id="rId196" Type="http://schemas.openxmlformats.org/officeDocument/2006/relationships/tags" Target="../tags/tag1191.xml"/><Relationship Id="rId200" Type="http://schemas.openxmlformats.org/officeDocument/2006/relationships/tags" Target="../tags/tag1195.xml"/><Relationship Id="rId16" Type="http://schemas.openxmlformats.org/officeDocument/2006/relationships/tags" Target="../tags/tag1011.xml"/><Relationship Id="rId221" Type="http://schemas.openxmlformats.org/officeDocument/2006/relationships/tags" Target="../tags/tag1216.xml"/><Relationship Id="rId242" Type="http://schemas.openxmlformats.org/officeDocument/2006/relationships/tags" Target="../tags/tag1237.xml"/><Relationship Id="rId263" Type="http://schemas.openxmlformats.org/officeDocument/2006/relationships/tags" Target="../tags/tag1258.xml"/><Relationship Id="rId37" Type="http://schemas.openxmlformats.org/officeDocument/2006/relationships/tags" Target="../tags/tag1032.xml"/><Relationship Id="rId58" Type="http://schemas.openxmlformats.org/officeDocument/2006/relationships/tags" Target="../tags/tag1053.xml"/><Relationship Id="rId79" Type="http://schemas.openxmlformats.org/officeDocument/2006/relationships/tags" Target="../tags/tag1074.xml"/><Relationship Id="rId102" Type="http://schemas.openxmlformats.org/officeDocument/2006/relationships/tags" Target="../tags/tag1097.xml"/><Relationship Id="rId123" Type="http://schemas.openxmlformats.org/officeDocument/2006/relationships/tags" Target="../tags/tag1118.xml"/><Relationship Id="rId144" Type="http://schemas.openxmlformats.org/officeDocument/2006/relationships/tags" Target="../tags/tag1139.xml"/><Relationship Id="rId90" Type="http://schemas.openxmlformats.org/officeDocument/2006/relationships/tags" Target="../tags/tag1085.xml"/><Relationship Id="rId165" Type="http://schemas.openxmlformats.org/officeDocument/2006/relationships/tags" Target="../tags/tag1160.xml"/><Relationship Id="rId186" Type="http://schemas.openxmlformats.org/officeDocument/2006/relationships/tags" Target="../tags/tag1181.xml"/><Relationship Id="rId211" Type="http://schemas.openxmlformats.org/officeDocument/2006/relationships/tags" Target="../tags/tag1206.xml"/><Relationship Id="rId232" Type="http://schemas.openxmlformats.org/officeDocument/2006/relationships/tags" Target="../tags/tag1227.xml"/><Relationship Id="rId253" Type="http://schemas.openxmlformats.org/officeDocument/2006/relationships/tags" Target="../tags/tag1248.xml"/><Relationship Id="rId27" Type="http://schemas.openxmlformats.org/officeDocument/2006/relationships/tags" Target="../tags/tag1022.xml"/><Relationship Id="rId48" Type="http://schemas.openxmlformats.org/officeDocument/2006/relationships/tags" Target="../tags/tag1043.xml"/><Relationship Id="rId69" Type="http://schemas.openxmlformats.org/officeDocument/2006/relationships/tags" Target="../tags/tag1064.xml"/><Relationship Id="rId113" Type="http://schemas.openxmlformats.org/officeDocument/2006/relationships/tags" Target="../tags/tag1108.xml"/><Relationship Id="rId134" Type="http://schemas.openxmlformats.org/officeDocument/2006/relationships/tags" Target="../tags/tag1129.xml"/><Relationship Id="rId80" Type="http://schemas.openxmlformats.org/officeDocument/2006/relationships/tags" Target="../tags/tag1075.xml"/><Relationship Id="rId155" Type="http://schemas.openxmlformats.org/officeDocument/2006/relationships/tags" Target="../tags/tag1150.xml"/><Relationship Id="rId176" Type="http://schemas.openxmlformats.org/officeDocument/2006/relationships/tags" Target="../tags/tag1171.xml"/><Relationship Id="rId197" Type="http://schemas.openxmlformats.org/officeDocument/2006/relationships/tags" Target="../tags/tag1192.xml"/><Relationship Id="rId201" Type="http://schemas.openxmlformats.org/officeDocument/2006/relationships/tags" Target="../tags/tag1196.xml"/><Relationship Id="rId222" Type="http://schemas.openxmlformats.org/officeDocument/2006/relationships/tags" Target="../tags/tag1217.xml"/><Relationship Id="rId243" Type="http://schemas.openxmlformats.org/officeDocument/2006/relationships/tags" Target="../tags/tag1238.xml"/><Relationship Id="rId264" Type="http://schemas.openxmlformats.org/officeDocument/2006/relationships/tags" Target="../tags/tag1259.xml"/><Relationship Id="rId17" Type="http://schemas.openxmlformats.org/officeDocument/2006/relationships/tags" Target="../tags/tag1012.xml"/><Relationship Id="rId38" Type="http://schemas.openxmlformats.org/officeDocument/2006/relationships/tags" Target="../tags/tag1033.xml"/><Relationship Id="rId59" Type="http://schemas.openxmlformats.org/officeDocument/2006/relationships/tags" Target="../tags/tag1054.xml"/><Relationship Id="rId103" Type="http://schemas.openxmlformats.org/officeDocument/2006/relationships/tags" Target="../tags/tag1098.xml"/><Relationship Id="rId124" Type="http://schemas.openxmlformats.org/officeDocument/2006/relationships/tags" Target="../tags/tag1119.xml"/><Relationship Id="rId70" Type="http://schemas.openxmlformats.org/officeDocument/2006/relationships/tags" Target="../tags/tag1065.xml"/><Relationship Id="rId91" Type="http://schemas.openxmlformats.org/officeDocument/2006/relationships/tags" Target="../tags/tag1086.xml"/><Relationship Id="rId145" Type="http://schemas.openxmlformats.org/officeDocument/2006/relationships/tags" Target="../tags/tag1140.xml"/><Relationship Id="rId166" Type="http://schemas.openxmlformats.org/officeDocument/2006/relationships/tags" Target="../tags/tag1161.xml"/><Relationship Id="rId187" Type="http://schemas.openxmlformats.org/officeDocument/2006/relationships/tags" Target="../tags/tag1182.xml"/><Relationship Id="rId1" Type="http://schemas.openxmlformats.org/officeDocument/2006/relationships/tags" Target="../tags/tag996.xml"/><Relationship Id="rId212" Type="http://schemas.openxmlformats.org/officeDocument/2006/relationships/tags" Target="../tags/tag1207.xml"/><Relationship Id="rId233" Type="http://schemas.openxmlformats.org/officeDocument/2006/relationships/tags" Target="../tags/tag1228.xml"/><Relationship Id="rId254" Type="http://schemas.openxmlformats.org/officeDocument/2006/relationships/tags" Target="../tags/tag1249.xml"/><Relationship Id="rId28" Type="http://schemas.openxmlformats.org/officeDocument/2006/relationships/tags" Target="../tags/tag1023.xml"/><Relationship Id="rId49" Type="http://schemas.openxmlformats.org/officeDocument/2006/relationships/tags" Target="../tags/tag1044.xml"/><Relationship Id="rId114" Type="http://schemas.openxmlformats.org/officeDocument/2006/relationships/tags" Target="../tags/tag110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384.xml"/><Relationship Id="rId21" Type="http://schemas.openxmlformats.org/officeDocument/2006/relationships/tags" Target="../tags/tag1288.xml"/><Relationship Id="rId42" Type="http://schemas.openxmlformats.org/officeDocument/2006/relationships/tags" Target="../tags/tag1309.xml"/><Relationship Id="rId63" Type="http://schemas.openxmlformats.org/officeDocument/2006/relationships/tags" Target="../tags/tag1330.xml"/><Relationship Id="rId84" Type="http://schemas.openxmlformats.org/officeDocument/2006/relationships/tags" Target="../tags/tag1351.xml"/><Relationship Id="rId138" Type="http://schemas.openxmlformats.org/officeDocument/2006/relationships/tags" Target="../tags/tag1405.xml"/><Relationship Id="rId159" Type="http://schemas.openxmlformats.org/officeDocument/2006/relationships/tags" Target="../tags/tag1426.xml"/><Relationship Id="rId170" Type="http://schemas.openxmlformats.org/officeDocument/2006/relationships/tags" Target="../tags/tag1437.xml"/><Relationship Id="rId191" Type="http://schemas.openxmlformats.org/officeDocument/2006/relationships/tags" Target="../tags/tag1458.xml"/><Relationship Id="rId205" Type="http://schemas.openxmlformats.org/officeDocument/2006/relationships/tags" Target="../tags/tag1472.xml"/><Relationship Id="rId107" Type="http://schemas.openxmlformats.org/officeDocument/2006/relationships/tags" Target="../tags/tag1374.xml"/><Relationship Id="rId11" Type="http://schemas.openxmlformats.org/officeDocument/2006/relationships/tags" Target="../tags/tag1278.xml"/><Relationship Id="rId32" Type="http://schemas.openxmlformats.org/officeDocument/2006/relationships/tags" Target="../tags/tag1299.xml"/><Relationship Id="rId53" Type="http://schemas.openxmlformats.org/officeDocument/2006/relationships/tags" Target="../tags/tag1320.xml"/><Relationship Id="rId74" Type="http://schemas.openxmlformats.org/officeDocument/2006/relationships/tags" Target="../tags/tag1341.xml"/><Relationship Id="rId128" Type="http://schemas.openxmlformats.org/officeDocument/2006/relationships/tags" Target="../tags/tag1395.xml"/><Relationship Id="rId149" Type="http://schemas.openxmlformats.org/officeDocument/2006/relationships/tags" Target="../tags/tag1416.xml"/><Relationship Id="rId5" Type="http://schemas.openxmlformats.org/officeDocument/2006/relationships/tags" Target="../tags/tag1272.xml"/><Relationship Id="rId95" Type="http://schemas.openxmlformats.org/officeDocument/2006/relationships/tags" Target="../tags/tag1362.xml"/><Relationship Id="rId160" Type="http://schemas.openxmlformats.org/officeDocument/2006/relationships/tags" Target="../tags/tag1427.xml"/><Relationship Id="rId181" Type="http://schemas.openxmlformats.org/officeDocument/2006/relationships/tags" Target="../tags/tag1448.xml"/><Relationship Id="rId216" Type="http://schemas.openxmlformats.org/officeDocument/2006/relationships/tags" Target="../tags/tag1483.xml"/><Relationship Id="rId211" Type="http://schemas.openxmlformats.org/officeDocument/2006/relationships/tags" Target="../tags/tag1478.xml"/><Relationship Id="rId22" Type="http://schemas.openxmlformats.org/officeDocument/2006/relationships/tags" Target="../tags/tag1289.xml"/><Relationship Id="rId27" Type="http://schemas.openxmlformats.org/officeDocument/2006/relationships/tags" Target="../tags/tag1294.xml"/><Relationship Id="rId43" Type="http://schemas.openxmlformats.org/officeDocument/2006/relationships/tags" Target="../tags/tag1310.xml"/><Relationship Id="rId48" Type="http://schemas.openxmlformats.org/officeDocument/2006/relationships/tags" Target="../tags/tag1315.xml"/><Relationship Id="rId64" Type="http://schemas.openxmlformats.org/officeDocument/2006/relationships/tags" Target="../tags/tag1331.xml"/><Relationship Id="rId69" Type="http://schemas.openxmlformats.org/officeDocument/2006/relationships/tags" Target="../tags/tag1336.xml"/><Relationship Id="rId113" Type="http://schemas.openxmlformats.org/officeDocument/2006/relationships/tags" Target="../tags/tag1380.xml"/><Relationship Id="rId118" Type="http://schemas.openxmlformats.org/officeDocument/2006/relationships/tags" Target="../tags/tag1385.xml"/><Relationship Id="rId134" Type="http://schemas.openxmlformats.org/officeDocument/2006/relationships/tags" Target="../tags/tag1401.xml"/><Relationship Id="rId139" Type="http://schemas.openxmlformats.org/officeDocument/2006/relationships/tags" Target="../tags/tag1406.xml"/><Relationship Id="rId80" Type="http://schemas.openxmlformats.org/officeDocument/2006/relationships/tags" Target="../tags/tag1347.xml"/><Relationship Id="rId85" Type="http://schemas.openxmlformats.org/officeDocument/2006/relationships/tags" Target="../tags/tag1352.xml"/><Relationship Id="rId150" Type="http://schemas.openxmlformats.org/officeDocument/2006/relationships/tags" Target="../tags/tag1417.xml"/><Relationship Id="rId155" Type="http://schemas.openxmlformats.org/officeDocument/2006/relationships/tags" Target="../tags/tag1422.xml"/><Relationship Id="rId171" Type="http://schemas.openxmlformats.org/officeDocument/2006/relationships/tags" Target="../tags/tag1438.xml"/><Relationship Id="rId176" Type="http://schemas.openxmlformats.org/officeDocument/2006/relationships/tags" Target="../tags/tag1443.xml"/><Relationship Id="rId192" Type="http://schemas.openxmlformats.org/officeDocument/2006/relationships/tags" Target="../tags/tag1459.xml"/><Relationship Id="rId197" Type="http://schemas.openxmlformats.org/officeDocument/2006/relationships/tags" Target="../tags/tag1464.xml"/><Relationship Id="rId206" Type="http://schemas.openxmlformats.org/officeDocument/2006/relationships/tags" Target="../tags/tag1473.xml"/><Relationship Id="rId201" Type="http://schemas.openxmlformats.org/officeDocument/2006/relationships/tags" Target="../tags/tag1468.xml"/><Relationship Id="rId222" Type="http://schemas.openxmlformats.org/officeDocument/2006/relationships/tags" Target="../tags/tag1489.xml"/><Relationship Id="rId12" Type="http://schemas.openxmlformats.org/officeDocument/2006/relationships/tags" Target="../tags/tag1279.xml"/><Relationship Id="rId17" Type="http://schemas.openxmlformats.org/officeDocument/2006/relationships/tags" Target="../tags/tag1284.xml"/><Relationship Id="rId33" Type="http://schemas.openxmlformats.org/officeDocument/2006/relationships/tags" Target="../tags/tag1300.xml"/><Relationship Id="rId38" Type="http://schemas.openxmlformats.org/officeDocument/2006/relationships/tags" Target="../tags/tag1305.xml"/><Relationship Id="rId59" Type="http://schemas.openxmlformats.org/officeDocument/2006/relationships/tags" Target="../tags/tag1326.xml"/><Relationship Id="rId103" Type="http://schemas.openxmlformats.org/officeDocument/2006/relationships/tags" Target="../tags/tag1370.xml"/><Relationship Id="rId108" Type="http://schemas.openxmlformats.org/officeDocument/2006/relationships/tags" Target="../tags/tag1375.xml"/><Relationship Id="rId124" Type="http://schemas.openxmlformats.org/officeDocument/2006/relationships/tags" Target="../tags/tag1391.xml"/><Relationship Id="rId129" Type="http://schemas.openxmlformats.org/officeDocument/2006/relationships/tags" Target="../tags/tag1396.xml"/><Relationship Id="rId54" Type="http://schemas.openxmlformats.org/officeDocument/2006/relationships/tags" Target="../tags/tag1321.xml"/><Relationship Id="rId70" Type="http://schemas.openxmlformats.org/officeDocument/2006/relationships/tags" Target="../tags/tag1337.xml"/><Relationship Id="rId75" Type="http://schemas.openxmlformats.org/officeDocument/2006/relationships/tags" Target="../tags/tag1342.xml"/><Relationship Id="rId91" Type="http://schemas.openxmlformats.org/officeDocument/2006/relationships/tags" Target="../tags/tag1358.xml"/><Relationship Id="rId96" Type="http://schemas.openxmlformats.org/officeDocument/2006/relationships/tags" Target="../tags/tag1363.xml"/><Relationship Id="rId140" Type="http://schemas.openxmlformats.org/officeDocument/2006/relationships/tags" Target="../tags/tag1407.xml"/><Relationship Id="rId145" Type="http://schemas.openxmlformats.org/officeDocument/2006/relationships/tags" Target="../tags/tag1412.xml"/><Relationship Id="rId161" Type="http://schemas.openxmlformats.org/officeDocument/2006/relationships/tags" Target="../tags/tag1428.xml"/><Relationship Id="rId166" Type="http://schemas.openxmlformats.org/officeDocument/2006/relationships/tags" Target="../tags/tag1433.xml"/><Relationship Id="rId182" Type="http://schemas.openxmlformats.org/officeDocument/2006/relationships/tags" Target="../tags/tag1449.xml"/><Relationship Id="rId187" Type="http://schemas.openxmlformats.org/officeDocument/2006/relationships/tags" Target="../tags/tag1454.xml"/><Relationship Id="rId217" Type="http://schemas.openxmlformats.org/officeDocument/2006/relationships/tags" Target="../tags/tag1484.xml"/><Relationship Id="rId1" Type="http://schemas.openxmlformats.org/officeDocument/2006/relationships/tags" Target="../tags/tag1268.xml"/><Relationship Id="rId6" Type="http://schemas.openxmlformats.org/officeDocument/2006/relationships/tags" Target="../tags/tag1273.xml"/><Relationship Id="rId212" Type="http://schemas.openxmlformats.org/officeDocument/2006/relationships/tags" Target="../tags/tag1479.xml"/><Relationship Id="rId23" Type="http://schemas.openxmlformats.org/officeDocument/2006/relationships/tags" Target="../tags/tag1290.xml"/><Relationship Id="rId28" Type="http://schemas.openxmlformats.org/officeDocument/2006/relationships/tags" Target="../tags/tag1295.xml"/><Relationship Id="rId49" Type="http://schemas.openxmlformats.org/officeDocument/2006/relationships/tags" Target="../tags/tag1316.xml"/><Relationship Id="rId114" Type="http://schemas.openxmlformats.org/officeDocument/2006/relationships/tags" Target="../tags/tag1381.xml"/><Relationship Id="rId119" Type="http://schemas.openxmlformats.org/officeDocument/2006/relationships/tags" Target="../tags/tag1386.xml"/><Relationship Id="rId44" Type="http://schemas.openxmlformats.org/officeDocument/2006/relationships/tags" Target="../tags/tag1311.xml"/><Relationship Id="rId60" Type="http://schemas.openxmlformats.org/officeDocument/2006/relationships/tags" Target="../tags/tag1327.xml"/><Relationship Id="rId65" Type="http://schemas.openxmlformats.org/officeDocument/2006/relationships/tags" Target="../tags/tag1332.xml"/><Relationship Id="rId81" Type="http://schemas.openxmlformats.org/officeDocument/2006/relationships/tags" Target="../tags/tag1348.xml"/><Relationship Id="rId86" Type="http://schemas.openxmlformats.org/officeDocument/2006/relationships/tags" Target="../tags/tag1353.xml"/><Relationship Id="rId130" Type="http://schemas.openxmlformats.org/officeDocument/2006/relationships/tags" Target="../tags/tag1397.xml"/><Relationship Id="rId135" Type="http://schemas.openxmlformats.org/officeDocument/2006/relationships/tags" Target="../tags/tag1402.xml"/><Relationship Id="rId151" Type="http://schemas.openxmlformats.org/officeDocument/2006/relationships/tags" Target="../tags/tag1418.xml"/><Relationship Id="rId156" Type="http://schemas.openxmlformats.org/officeDocument/2006/relationships/tags" Target="../tags/tag1423.xml"/><Relationship Id="rId177" Type="http://schemas.openxmlformats.org/officeDocument/2006/relationships/tags" Target="../tags/tag1444.xml"/><Relationship Id="rId198" Type="http://schemas.openxmlformats.org/officeDocument/2006/relationships/tags" Target="../tags/tag1465.xml"/><Relationship Id="rId172" Type="http://schemas.openxmlformats.org/officeDocument/2006/relationships/tags" Target="../tags/tag1439.xml"/><Relationship Id="rId193" Type="http://schemas.openxmlformats.org/officeDocument/2006/relationships/tags" Target="../tags/tag1460.xml"/><Relationship Id="rId202" Type="http://schemas.openxmlformats.org/officeDocument/2006/relationships/tags" Target="../tags/tag1469.xml"/><Relationship Id="rId207" Type="http://schemas.openxmlformats.org/officeDocument/2006/relationships/tags" Target="../tags/tag1474.xml"/><Relationship Id="rId223" Type="http://schemas.openxmlformats.org/officeDocument/2006/relationships/tags" Target="../tags/tag1490.xml"/><Relationship Id="rId13" Type="http://schemas.openxmlformats.org/officeDocument/2006/relationships/tags" Target="../tags/tag1280.xml"/><Relationship Id="rId18" Type="http://schemas.openxmlformats.org/officeDocument/2006/relationships/tags" Target="../tags/tag1285.xml"/><Relationship Id="rId39" Type="http://schemas.openxmlformats.org/officeDocument/2006/relationships/tags" Target="../tags/tag1306.xml"/><Relationship Id="rId109" Type="http://schemas.openxmlformats.org/officeDocument/2006/relationships/tags" Target="../tags/tag1376.xml"/><Relationship Id="rId34" Type="http://schemas.openxmlformats.org/officeDocument/2006/relationships/tags" Target="../tags/tag1301.xml"/><Relationship Id="rId50" Type="http://schemas.openxmlformats.org/officeDocument/2006/relationships/tags" Target="../tags/tag1317.xml"/><Relationship Id="rId55" Type="http://schemas.openxmlformats.org/officeDocument/2006/relationships/tags" Target="../tags/tag1322.xml"/><Relationship Id="rId76" Type="http://schemas.openxmlformats.org/officeDocument/2006/relationships/tags" Target="../tags/tag1343.xml"/><Relationship Id="rId97" Type="http://schemas.openxmlformats.org/officeDocument/2006/relationships/tags" Target="../tags/tag1364.xml"/><Relationship Id="rId104" Type="http://schemas.openxmlformats.org/officeDocument/2006/relationships/tags" Target="../tags/tag1371.xml"/><Relationship Id="rId120" Type="http://schemas.openxmlformats.org/officeDocument/2006/relationships/tags" Target="../tags/tag1387.xml"/><Relationship Id="rId125" Type="http://schemas.openxmlformats.org/officeDocument/2006/relationships/tags" Target="../tags/tag1392.xml"/><Relationship Id="rId141" Type="http://schemas.openxmlformats.org/officeDocument/2006/relationships/tags" Target="../tags/tag1408.xml"/><Relationship Id="rId146" Type="http://schemas.openxmlformats.org/officeDocument/2006/relationships/tags" Target="../tags/tag1413.xml"/><Relationship Id="rId167" Type="http://schemas.openxmlformats.org/officeDocument/2006/relationships/tags" Target="../tags/tag1434.xml"/><Relationship Id="rId188" Type="http://schemas.openxmlformats.org/officeDocument/2006/relationships/tags" Target="../tags/tag1455.xml"/><Relationship Id="rId7" Type="http://schemas.openxmlformats.org/officeDocument/2006/relationships/tags" Target="../tags/tag1274.xml"/><Relationship Id="rId71" Type="http://schemas.openxmlformats.org/officeDocument/2006/relationships/tags" Target="../tags/tag1338.xml"/><Relationship Id="rId92" Type="http://schemas.openxmlformats.org/officeDocument/2006/relationships/tags" Target="../tags/tag1359.xml"/><Relationship Id="rId162" Type="http://schemas.openxmlformats.org/officeDocument/2006/relationships/tags" Target="../tags/tag1429.xml"/><Relationship Id="rId183" Type="http://schemas.openxmlformats.org/officeDocument/2006/relationships/tags" Target="../tags/tag1450.xml"/><Relationship Id="rId213" Type="http://schemas.openxmlformats.org/officeDocument/2006/relationships/tags" Target="../tags/tag1480.xml"/><Relationship Id="rId218" Type="http://schemas.openxmlformats.org/officeDocument/2006/relationships/tags" Target="../tags/tag1485.xml"/><Relationship Id="rId2" Type="http://schemas.openxmlformats.org/officeDocument/2006/relationships/tags" Target="../tags/tag1269.xml"/><Relationship Id="rId29" Type="http://schemas.openxmlformats.org/officeDocument/2006/relationships/tags" Target="../tags/tag1296.xml"/><Relationship Id="rId24" Type="http://schemas.openxmlformats.org/officeDocument/2006/relationships/tags" Target="../tags/tag1291.xml"/><Relationship Id="rId40" Type="http://schemas.openxmlformats.org/officeDocument/2006/relationships/tags" Target="../tags/tag1307.xml"/><Relationship Id="rId45" Type="http://schemas.openxmlformats.org/officeDocument/2006/relationships/tags" Target="../tags/tag1312.xml"/><Relationship Id="rId66" Type="http://schemas.openxmlformats.org/officeDocument/2006/relationships/tags" Target="../tags/tag1333.xml"/><Relationship Id="rId87" Type="http://schemas.openxmlformats.org/officeDocument/2006/relationships/tags" Target="../tags/tag1354.xml"/><Relationship Id="rId110" Type="http://schemas.openxmlformats.org/officeDocument/2006/relationships/tags" Target="../tags/tag1377.xml"/><Relationship Id="rId115" Type="http://schemas.openxmlformats.org/officeDocument/2006/relationships/tags" Target="../tags/tag1382.xml"/><Relationship Id="rId131" Type="http://schemas.openxmlformats.org/officeDocument/2006/relationships/tags" Target="../tags/tag1398.xml"/><Relationship Id="rId136" Type="http://schemas.openxmlformats.org/officeDocument/2006/relationships/tags" Target="../tags/tag1403.xml"/><Relationship Id="rId157" Type="http://schemas.openxmlformats.org/officeDocument/2006/relationships/tags" Target="../tags/tag1424.xml"/><Relationship Id="rId178" Type="http://schemas.openxmlformats.org/officeDocument/2006/relationships/tags" Target="../tags/tag1445.xml"/><Relationship Id="rId61" Type="http://schemas.openxmlformats.org/officeDocument/2006/relationships/tags" Target="../tags/tag1328.xml"/><Relationship Id="rId82" Type="http://schemas.openxmlformats.org/officeDocument/2006/relationships/tags" Target="../tags/tag1349.xml"/><Relationship Id="rId152" Type="http://schemas.openxmlformats.org/officeDocument/2006/relationships/tags" Target="../tags/tag1419.xml"/><Relationship Id="rId173" Type="http://schemas.openxmlformats.org/officeDocument/2006/relationships/tags" Target="../tags/tag1440.xml"/><Relationship Id="rId194" Type="http://schemas.openxmlformats.org/officeDocument/2006/relationships/tags" Target="../tags/tag1461.xml"/><Relationship Id="rId199" Type="http://schemas.openxmlformats.org/officeDocument/2006/relationships/tags" Target="../tags/tag1466.xml"/><Relationship Id="rId203" Type="http://schemas.openxmlformats.org/officeDocument/2006/relationships/tags" Target="../tags/tag1470.xml"/><Relationship Id="rId208" Type="http://schemas.openxmlformats.org/officeDocument/2006/relationships/tags" Target="../tags/tag1475.xml"/><Relationship Id="rId19" Type="http://schemas.openxmlformats.org/officeDocument/2006/relationships/tags" Target="../tags/tag1286.xml"/><Relationship Id="rId224" Type="http://schemas.openxmlformats.org/officeDocument/2006/relationships/slideLayout" Target="../slideLayouts/slideLayout1.xml"/><Relationship Id="rId14" Type="http://schemas.openxmlformats.org/officeDocument/2006/relationships/tags" Target="../tags/tag1281.xml"/><Relationship Id="rId30" Type="http://schemas.openxmlformats.org/officeDocument/2006/relationships/tags" Target="../tags/tag1297.xml"/><Relationship Id="rId35" Type="http://schemas.openxmlformats.org/officeDocument/2006/relationships/tags" Target="../tags/tag1302.xml"/><Relationship Id="rId56" Type="http://schemas.openxmlformats.org/officeDocument/2006/relationships/tags" Target="../tags/tag1323.xml"/><Relationship Id="rId77" Type="http://schemas.openxmlformats.org/officeDocument/2006/relationships/tags" Target="../tags/tag1344.xml"/><Relationship Id="rId100" Type="http://schemas.openxmlformats.org/officeDocument/2006/relationships/tags" Target="../tags/tag1367.xml"/><Relationship Id="rId105" Type="http://schemas.openxmlformats.org/officeDocument/2006/relationships/tags" Target="../tags/tag1372.xml"/><Relationship Id="rId126" Type="http://schemas.openxmlformats.org/officeDocument/2006/relationships/tags" Target="../tags/tag1393.xml"/><Relationship Id="rId147" Type="http://schemas.openxmlformats.org/officeDocument/2006/relationships/tags" Target="../tags/tag1414.xml"/><Relationship Id="rId168" Type="http://schemas.openxmlformats.org/officeDocument/2006/relationships/tags" Target="../tags/tag1435.xml"/><Relationship Id="rId8" Type="http://schemas.openxmlformats.org/officeDocument/2006/relationships/tags" Target="../tags/tag1275.xml"/><Relationship Id="rId51" Type="http://schemas.openxmlformats.org/officeDocument/2006/relationships/tags" Target="../tags/tag1318.xml"/><Relationship Id="rId72" Type="http://schemas.openxmlformats.org/officeDocument/2006/relationships/tags" Target="../tags/tag1339.xml"/><Relationship Id="rId93" Type="http://schemas.openxmlformats.org/officeDocument/2006/relationships/tags" Target="../tags/tag1360.xml"/><Relationship Id="rId98" Type="http://schemas.openxmlformats.org/officeDocument/2006/relationships/tags" Target="../tags/tag1365.xml"/><Relationship Id="rId121" Type="http://schemas.openxmlformats.org/officeDocument/2006/relationships/tags" Target="../tags/tag1388.xml"/><Relationship Id="rId142" Type="http://schemas.openxmlformats.org/officeDocument/2006/relationships/tags" Target="../tags/tag1409.xml"/><Relationship Id="rId163" Type="http://schemas.openxmlformats.org/officeDocument/2006/relationships/tags" Target="../tags/tag1430.xml"/><Relationship Id="rId184" Type="http://schemas.openxmlformats.org/officeDocument/2006/relationships/tags" Target="../tags/tag1451.xml"/><Relationship Id="rId189" Type="http://schemas.openxmlformats.org/officeDocument/2006/relationships/tags" Target="../tags/tag1456.xml"/><Relationship Id="rId219" Type="http://schemas.openxmlformats.org/officeDocument/2006/relationships/tags" Target="../tags/tag1486.xml"/><Relationship Id="rId3" Type="http://schemas.openxmlformats.org/officeDocument/2006/relationships/tags" Target="../tags/tag1270.xml"/><Relationship Id="rId214" Type="http://schemas.openxmlformats.org/officeDocument/2006/relationships/tags" Target="../tags/tag1481.xml"/><Relationship Id="rId25" Type="http://schemas.openxmlformats.org/officeDocument/2006/relationships/tags" Target="../tags/tag1292.xml"/><Relationship Id="rId46" Type="http://schemas.openxmlformats.org/officeDocument/2006/relationships/tags" Target="../tags/tag1313.xml"/><Relationship Id="rId67" Type="http://schemas.openxmlformats.org/officeDocument/2006/relationships/tags" Target="../tags/tag1334.xml"/><Relationship Id="rId116" Type="http://schemas.openxmlformats.org/officeDocument/2006/relationships/tags" Target="../tags/tag1383.xml"/><Relationship Id="rId137" Type="http://schemas.openxmlformats.org/officeDocument/2006/relationships/tags" Target="../tags/tag1404.xml"/><Relationship Id="rId158" Type="http://schemas.openxmlformats.org/officeDocument/2006/relationships/tags" Target="../tags/tag1425.xml"/><Relationship Id="rId20" Type="http://schemas.openxmlformats.org/officeDocument/2006/relationships/tags" Target="../tags/tag1287.xml"/><Relationship Id="rId41" Type="http://schemas.openxmlformats.org/officeDocument/2006/relationships/tags" Target="../tags/tag1308.xml"/><Relationship Id="rId62" Type="http://schemas.openxmlformats.org/officeDocument/2006/relationships/tags" Target="../tags/tag1329.xml"/><Relationship Id="rId83" Type="http://schemas.openxmlformats.org/officeDocument/2006/relationships/tags" Target="../tags/tag1350.xml"/><Relationship Id="rId88" Type="http://schemas.openxmlformats.org/officeDocument/2006/relationships/tags" Target="../tags/tag1355.xml"/><Relationship Id="rId111" Type="http://schemas.openxmlformats.org/officeDocument/2006/relationships/tags" Target="../tags/tag1378.xml"/><Relationship Id="rId132" Type="http://schemas.openxmlformats.org/officeDocument/2006/relationships/tags" Target="../tags/tag1399.xml"/><Relationship Id="rId153" Type="http://schemas.openxmlformats.org/officeDocument/2006/relationships/tags" Target="../tags/tag1420.xml"/><Relationship Id="rId174" Type="http://schemas.openxmlformats.org/officeDocument/2006/relationships/tags" Target="../tags/tag1441.xml"/><Relationship Id="rId179" Type="http://schemas.openxmlformats.org/officeDocument/2006/relationships/tags" Target="../tags/tag1446.xml"/><Relationship Id="rId195" Type="http://schemas.openxmlformats.org/officeDocument/2006/relationships/tags" Target="../tags/tag1462.xml"/><Relationship Id="rId209" Type="http://schemas.openxmlformats.org/officeDocument/2006/relationships/tags" Target="../tags/tag1476.xml"/><Relationship Id="rId190" Type="http://schemas.openxmlformats.org/officeDocument/2006/relationships/tags" Target="../tags/tag1457.xml"/><Relationship Id="rId204" Type="http://schemas.openxmlformats.org/officeDocument/2006/relationships/tags" Target="../tags/tag1471.xml"/><Relationship Id="rId220" Type="http://schemas.openxmlformats.org/officeDocument/2006/relationships/tags" Target="../tags/tag1487.xml"/><Relationship Id="rId15" Type="http://schemas.openxmlformats.org/officeDocument/2006/relationships/tags" Target="../tags/tag1282.xml"/><Relationship Id="rId36" Type="http://schemas.openxmlformats.org/officeDocument/2006/relationships/tags" Target="../tags/tag1303.xml"/><Relationship Id="rId57" Type="http://schemas.openxmlformats.org/officeDocument/2006/relationships/tags" Target="../tags/tag1324.xml"/><Relationship Id="rId106" Type="http://schemas.openxmlformats.org/officeDocument/2006/relationships/tags" Target="../tags/tag1373.xml"/><Relationship Id="rId127" Type="http://schemas.openxmlformats.org/officeDocument/2006/relationships/tags" Target="../tags/tag1394.xml"/><Relationship Id="rId10" Type="http://schemas.openxmlformats.org/officeDocument/2006/relationships/tags" Target="../tags/tag1277.xml"/><Relationship Id="rId31" Type="http://schemas.openxmlformats.org/officeDocument/2006/relationships/tags" Target="../tags/tag1298.xml"/><Relationship Id="rId52" Type="http://schemas.openxmlformats.org/officeDocument/2006/relationships/tags" Target="../tags/tag1319.xml"/><Relationship Id="rId73" Type="http://schemas.openxmlformats.org/officeDocument/2006/relationships/tags" Target="../tags/tag1340.xml"/><Relationship Id="rId78" Type="http://schemas.openxmlformats.org/officeDocument/2006/relationships/tags" Target="../tags/tag1345.xml"/><Relationship Id="rId94" Type="http://schemas.openxmlformats.org/officeDocument/2006/relationships/tags" Target="../tags/tag1361.xml"/><Relationship Id="rId99" Type="http://schemas.openxmlformats.org/officeDocument/2006/relationships/tags" Target="../tags/tag1366.xml"/><Relationship Id="rId101" Type="http://schemas.openxmlformats.org/officeDocument/2006/relationships/tags" Target="../tags/tag1368.xml"/><Relationship Id="rId122" Type="http://schemas.openxmlformats.org/officeDocument/2006/relationships/tags" Target="../tags/tag1389.xml"/><Relationship Id="rId143" Type="http://schemas.openxmlformats.org/officeDocument/2006/relationships/tags" Target="../tags/tag1410.xml"/><Relationship Id="rId148" Type="http://schemas.openxmlformats.org/officeDocument/2006/relationships/tags" Target="../tags/tag1415.xml"/><Relationship Id="rId164" Type="http://schemas.openxmlformats.org/officeDocument/2006/relationships/tags" Target="../tags/tag1431.xml"/><Relationship Id="rId169" Type="http://schemas.openxmlformats.org/officeDocument/2006/relationships/tags" Target="../tags/tag1436.xml"/><Relationship Id="rId185" Type="http://schemas.openxmlformats.org/officeDocument/2006/relationships/tags" Target="../tags/tag1452.xml"/><Relationship Id="rId4" Type="http://schemas.openxmlformats.org/officeDocument/2006/relationships/tags" Target="../tags/tag1271.xml"/><Relationship Id="rId9" Type="http://schemas.openxmlformats.org/officeDocument/2006/relationships/tags" Target="../tags/tag1276.xml"/><Relationship Id="rId180" Type="http://schemas.openxmlformats.org/officeDocument/2006/relationships/tags" Target="../tags/tag1447.xml"/><Relationship Id="rId210" Type="http://schemas.openxmlformats.org/officeDocument/2006/relationships/tags" Target="../tags/tag1477.xml"/><Relationship Id="rId215" Type="http://schemas.openxmlformats.org/officeDocument/2006/relationships/tags" Target="../tags/tag1482.xml"/><Relationship Id="rId26" Type="http://schemas.openxmlformats.org/officeDocument/2006/relationships/tags" Target="../tags/tag1293.xml"/><Relationship Id="rId47" Type="http://schemas.openxmlformats.org/officeDocument/2006/relationships/tags" Target="../tags/tag1314.xml"/><Relationship Id="rId68" Type="http://schemas.openxmlformats.org/officeDocument/2006/relationships/tags" Target="../tags/tag1335.xml"/><Relationship Id="rId89" Type="http://schemas.openxmlformats.org/officeDocument/2006/relationships/tags" Target="../tags/tag1356.xml"/><Relationship Id="rId112" Type="http://schemas.openxmlformats.org/officeDocument/2006/relationships/tags" Target="../tags/tag1379.xml"/><Relationship Id="rId133" Type="http://schemas.openxmlformats.org/officeDocument/2006/relationships/tags" Target="../tags/tag1400.xml"/><Relationship Id="rId154" Type="http://schemas.openxmlformats.org/officeDocument/2006/relationships/tags" Target="../tags/tag1421.xml"/><Relationship Id="rId175" Type="http://schemas.openxmlformats.org/officeDocument/2006/relationships/tags" Target="../tags/tag1442.xml"/><Relationship Id="rId196" Type="http://schemas.openxmlformats.org/officeDocument/2006/relationships/tags" Target="../tags/tag1463.xml"/><Relationship Id="rId200" Type="http://schemas.openxmlformats.org/officeDocument/2006/relationships/tags" Target="../tags/tag1467.xml"/><Relationship Id="rId16" Type="http://schemas.openxmlformats.org/officeDocument/2006/relationships/tags" Target="../tags/tag1283.xml"/><Relationship Id="rId221" Type="http://schemas.openxmlformats.org/officeDocument/2006/relationships/tags" Target="../tags/tag1488.xml"/><Relationship Id="rId37" Type="http://schemas.openxmlformats.org/officeDocument/2006/relationships/tags" Target="../tags/tag1304.xml"/><Relationship Id="rId58" Type="http://schemas.openxmlformats.org/officeDocument/2006/relationships/tags" Target="../tags/tag1325.xml"/><Relationship Id="rId79" Type="http://schemas.openxmlformats.org/officeDocument/2006/relationships/tags" Target="../tags/tag1346.xml"/><Relationship Id="rId102" Type="http://schemas.openxmlformats.org/officeDocument/2006/relationships/tags" Target="../tags/tag1369.xml"/><Relationship Id="rId123" Type="http://schemas.openxmlformats.org/officeDocument/2006/relationships/tags" Target="../tags/tag1390.xml"/><Relationship Id="rId144" Type="http://schemas.openxmlformats.org/officeDocument/2006/relationships/tags" Target="../tags/tag1411.xml"/><Relationship Id="rId90" Type="http://schemas.openxmlformats.org/officeDocument/2006/relationships/tags" Target="../tags/tag1357.xml"/><Relationship Id="rId165" Type="http://schemas.openxmlformats.org/officeDocument/2006/relationships/tags" Target="../tags/tag1432.xml"/><Relationship Id="rId186" Type="http://schemas.openxmlformats.org/officeDocument/2006/relationships/tags" Target="../tags/tag145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607.xml"/><Relationship Id="rId21" Type="http://schemas.openxmlformats.org/officeDocument/2006/relationships/tags" Target="../tags/tag1511.xml"/><Relationship Id="rId42" Type="http://schemas.openxmlformats.org/officeDocument/2006/relationships/tags" Target="../tags/tag1532.xml"/><Relationship Id="rId63" Type="http://schemas.openxmlformats.org/officeDocument/2006/relationships/tags" Target="../tags/tag1553.xml"/><Relationship Id="rId84" Type="http://schemas.openxmlformats.org/officeDocument/2006/relationships/tags" Target="../tags/tag1574.xml"/><Relationship Id="rId138" Type="http://schemas.openxmlformats.org/officeDocument/2006/relationships/tags" Target="../tags/tag1628.xml"/><Relationship Id="rId159" Type="http://schemas.openxmlformats.org/officeDocument/2006/relationships/tags" Target="../tags/tag1649.xml"/><Relationship Id="rId170" Type="http://schemas.openxmlformats.org/officeDocument/2006/relationships/tags" Target="../tags/tag1660.xml"/><Relationship Id="rId191" Type="http://schemas.openxmlformats.org/officeDocument/2006/relationships/tags" Target="../tags/tag1681.xml"/><Relationship Id="rId205" Type="http://schemas.openxmlformats.org/officeDocument/2006/relationships/tags" Target="../tags/tag1695.xml"/><Relationship Id="rId226" Type="http://schemas.openxmlformats.org/officeDocument/2006/relationships/tags" Target="../tags/tag1716.xml"/><Relationship Id="rId247" Type="http://schemas.openxmlformats.org/officeDocument/2006/relationships/tags" Target="../tags/tag1737.xml"/><Relationship Id="rId107" Type="http://schemas.openxmlformats.org/officeDocument/2006/relationships/tags" Target="../tags/tag1597.xml"/><Relationship Id="rId11" Type="http://schemas.openxmlformats.org/officeDocument/2006/relationships/tags" Target="../tags/tag1501.xml"/><Relationship Id="rId32" Type="http://schemas.openxmlformats.org/officeDocument/2006/relationships/tags" Target="../tags/tag1522.xml"/><Relationship Id="rId53" Type="http://schemas.openxmlformats.org/officeDocument/2006/relationships/tags" Target="../tags/tag1543.xml"/><Relationship Id="rId74" Type="http://schemas.openxmlformats.org/officeDocument/2006/relationships/tags" Target="../tags/tag1564.xml"/><Relationship Id="rId128" Type="http://schemas.openxmlformats.org/officeDocument/2006/relationships/tags" Target="../tags/tag1618.xml"/><Relationship Id="rId149" Type="http://schemas.openxmlformats.org/officeDocument/2006/relationships/tags" Target="../tags/tag1639.xml"/><Relationship Id="rId5" Type="http://schemas.openxmlformats.org/officeDocument/2006/relationships/tags" Target="../tags/tag1495.xml"/><Relationship Id="rId95" Type="http://schemas.openxmlformats.org/officeDocument/2006/relationships/tags" Target="../tags/tag1585.xml"/><Relationship Id="rId160" Type="http://schemas.openxmlformats.org/officeDocument/2006/relationships/tags" Target="../tags/tag1650.xml"/><Relationship Id="rId181" Type="http://schemas.openxmlformats.org/officeDocument/2006/relationships/tags" Target="../tags/tag1671.xml"/><Relationship Id="rId216" Type="http://schemas.openxmlformats.org/officeDocument/2006/relationships/tags" Target="../tags/tag1706.xml"/><Relationship Id="rId237" Type="http://schemas.openxmlformats.org/officeDocument/2006/relationships/tags" Target="../tags/tag1727.xml"/><Relationship Id="rId258" Type="http://schemas.openxmlformats.org/officeDocument/2006/relationships/tags" Target="../tags/tag1748.xml"/><Relationship Id="rId22" Type="http://schemas.openxmlformats.org/officeDocument/2006/relationships/tags" Target="../tags/tag1512.xml"/><Relationship Id="rId43" Type="http://schemas.openxmlformats.org/officeDocument/2006/relationships/tags" Target="../tags/tag1533.xml"/><Relationship Id="rId64" Type="http://schemas.openxmlformats.org/officeDocument/2006/relationships/tags" Target="../tags/tag1554.xml"/><Relationship Id="rId118" Type="http://schemas.openxmlformats.org/officeDocument/2006/relationships/tags" Target="../tags/tag1608.xml"/><Relationship Id="rId139" Type="http://schemas.openxmlformats.org/officeDocument/2006/relationships/tags" Target="../tags/tag1629.xml"/><Relationship Id="rId85" Type="http://schemas.openxmlformats.org/officeDocument/2006/relationships/tags" Target="../tags/tag1575.xml"/><Relationship Id="rId150" Type="http://schemas.openxmlformats.org/officeDocument/2006/relationships/tags" Target="../tags/tag1640.xml"/><Relationship Id="rId171" Type="http://schemas.openxmlformats.org/officeDocument/2006/relationships/tags" Target="../tags/tag1661.xml"/><Relationship Id="rId192" Type="http://schemas.openxmlformats.org/officeDocument/2006/relationships/tags" Target="../tags/tag1682.xml"/><Relationship Id="rId206" Type="http://schemas.openxmlformats.org/officeDocument/2006/relationships/tags" Target="../tags/tag1696.xml"/><Relationship Id="rId227" Type="http://schemas.openxmlformats.org/officeDocument/2006/relationships/tags" Target="../tags/tag1717.xml"/><Relationship Id="rId248" Type="http://schemas.openxmlformats.org/officeDocument/2006/relationships/tags" Target="../tags/tag1738.xml"/><Relationship Id="rId12" Type="http://schemas.openxmlformats.org/officeDocument/2006/relationships/tags" Target="../tags/tag1502.xml"/><Relationship Id="rId33" Type="http://schemas.openxmlformats.org/officeDocument/2006/relationships/tags" Target="../tags/tag1523.xml"/><Relationship Id="rId108" Type="http://schemas.openxmlformats.org/officeDocument/2006/relationships/tags" Target="../tags/tag1598.xml"/><Relationship Id="rId129" Type="http://schemas.openxmlformats.org/officeDocument/2006/relationships/tags" Target="../tags/tag1619.xml"/><Relationship Id="rId54" Type="http://schemas.openxmlformats.org/officeDocument/2006/relationships/tags" Target="../tags/tag1544.xml"/><Relationship Id="rId75" Type="http://schemas.openxmlformats.org/officeDocument/2006/relationships/tags" Target="../tags/tag1565.xml"/><Relationship Id="rId96" Type="http://schemas.openxmlformats.org/officeDocument/2006/relationships/tags" Target="../tags/tag1586.xml"/><Relationship Id="rId140" Type="http://schemas.openxmlformats.org/officeDocument/2006/relationships/tags" Target="../tags/tag1630.xml"/><Relationship Id="rId161" Type="http://schemas.openxmlformats.org/officeDocument/2006/relationships/tags" Target="../tags/tag1651.xml"/><Relationship Id="rId182" Type="http://schemas.openxmlformats.org/officeDocument/2006/relationships/tags" Target="../tags/tag1672.xml"/><Relationship Id="rId217" Type="http://schemas.openxmlformats.org/officeDocument/2006/relationships/tags" Target="../tags/tag1707.xml"/><Relationship Id="rId6" Type="http://schemas.openxmlformats.org/officeDocument/2006/relationships/tags" Target="../tags/tag1496.xml"/><Relationship Id="rId238" Type="http://schemas.openxmlformats.org/officeDocument/2006/relationships/tags" Target="../tags/tag1728.xml"/><Relationship Id="rId259" Type="http://schemas.openxmlformats.org/officeDocument/2006/relationships/tags" Target="../tags/tag1749.xml"/><Relationship Id="rId23" Type="http://schemas.openxmlformats.org/officeDocument/2006/relationships/tags" Target="../tags/tag1513.xml"/><Relationship Id="rId28" Type="http://schemas.openxmlformats.org/officeDocument/2006/relationships/tags" Target="../tags/tag1518.xml"/><Relationship Id="rId49" Type="http://schemas.openxmlformats.org/officeDocument/2006/relationships/tags" Target="../tags/tag1539.xml"/><Relationship Id="rId114" Type="http://schemas.openxmlformats.org/officeDocument/2006/relationships/tags" Target="../tags/tag1604.xml"/><Relationship Id="rId119" Type="http://schemas.openxmlformats.org/officeDocument/2006/relationships/tags" Target="../tags/tag1609.xml"/><Relationship Id="rId44" Type="http://schemas.openxmlformats.org/officeDocument/2006/relationships/tags" Target="../tags/tag1534.xml"/><Relationship Id="rId60" Type="http://schemas.openxmlformats.org/officeDocument/2006/relationships/tags" Target="../tags/tag1550.xml"/><Relationship Id="rId65" Type="http://schemas.openxmlformats.org/officeDocument/2006/relationships/tags" Target="../tags/tag1555.xml"/><Relationship Id="rId81" Type="http://schemas.openxmlformats.org/officeDocument/2006/relationships/tags" Target="../tags/tag1571.xml"/><Relationship Id="rId86" Type="http://schemas.openxmlformats.org/officeDocument/2006/relationships/tags" Target="../tags/tag1576.xml"/><Relationship Id="rId130" Type="http://schemas.openxmlformats.org/officeDocument/2006/relationships/tags" Target="../tags/tag1620.xml"/><Relationship Id="rId135" Type="http://schemas.openxmlformats.org/officeDocument/2006/relationships/tags" Target="../tags/tag1625.xml"/><Relationship Id="rId151" Type="http://schemas.openxmlformats.org/officeDocument/2006/relationships/tags" Target="../tags/tag1641.xml"/><Relationship Id="rId156" Type="http://schemas.openxmlformats.org/officeDocument/2006/relationships/tags" Target="../tags/tag1646.xml"/><Relationship Id="rId177" Type="http://schemas.openxmlformats.org/officeDocument/2006/relationships/tags" Target="../tags/tag1667.xml"/><Relationship Id="rId198" Type="http://schemas.openxmlformats.org/officeDocument/2006/relationships/tags" Target="../tags/tag1688.xml"/><Relationship Id="rId172" Type="http://schemas.openxmlformats.org/officeDocument/2006/relationships/tags" Target="../tags/tag1662.xml"/><Relationship Id="rId193" Type="http://schemas.openxmlformats.org/officeDocument/2006/relationships/tags" Target="../tags/tag1683.xml"/><Relationship Id="rId202" Type="http://schemas.openxmlformats.org/officeDocument/2006/relationships/tags" Target="../tags/tag1692.xml"/><Relationship Id="rId207" Type="http://schemas.openxmlformats.org/officeDocument/2006/relationships/tags" Target="../tags/tag1697.xml"/><Relationship Id="rId223" Type="http://schemas.openxmlformats.org/officeDocument/2006/relationships/tags" Target="../tags/tag1713.xml"/><Relationship Id="rId228" Type="http://schemas.openxmlformats.org/officeDocument/2006/relationships/tags" Target="../tags/tag1718.xml"/><Relationship Id="rId244" Type="http://schemas.openxmlformats.org/officeDocument/2006/relationships/tags" Target="../tags/tag1734.xml"/><Relationship Id="rId249" Type="http://schemas.openxmlformats.org/officeDocument/2006/relationships/tags" Target="../tags/tag1739.xml"/><Relationship Id="rId13" Type="http://schemas.openxmlformats.org/officeDocument/2006/relationships/tags" Target="../tags/tag1503.xml"/><Relationship Id="rId18" Type="http://schemas.openxmlformats.org/officeDocument/2006/relationships/tags" Target="../tags/tag1508.xml"/><Relationship Id="rId39" Type="http://schemas.openxmlformats.org/officeDocument/2006/relationships/tags" Target="../tags/tag1529.xml"/><Relationship Id="rId109" Type="http://schemas.openxmlformats.org/officeDocument/2006/relationships/tags" Target="../tags/tag1599.xml"/><Relationship Id="rId260" Type="http://schemas.openxmlformats.org/officeDocument/2006/relationships/tags" Target="../tags/tag1750.xml"/><Relationship Id="rId265" Type="http://schemas.openxmlformats.org/officeDocument/2006/relationships/tags" Target="../tags/tag1755.xml"/><Relationship Id="rId34" Type="http://schemas.openxmlformats.org/officeDocument/2006/relationships/tags" Target="../tags/tag1524.xml"/><Relationship Id="rId50" Type="http://schemas.openxmlformats.org/officeDocument/2006/relationships/tags" Target="../tags/tag1540.xml"/><Relationship Id="rId55" Type="http://schemas.openxmlformats.org/officeDocument/2006/relationships/tags" Target="../tags/tag1545.xml"/><Relationship Id="rId76" Type="http://schemas.openxmlformats.org/officeDocument/2006/relationships/tags" Target="../tags/tag1566.xml"/><Relationship Id="rId97" Type="http://schemas.openxmlformats.org/officeDocument/2006/relationships/tags" Target="../tags/tag1587.xml"/><Relationship Id="rId104" Type="http://schemas.openxmlformats.org/officeDocument/2006/relationships/tags" Target="../tags/tag1594.xml"/><Relationship Id="rId120" Type="http://schemas.openxmlformats.org/officeDocument/2006/relationships/tags" Target="../tags/tag1610.xml"/><Relationship Id="rId125" Type="http://schemas.openxmlformats.org/officeDocument/2006/relationships/tags" Target="../tags/tag1615.xml"/><Relationship Id="rId141" Type="http://schemas.openxmlformats.org/officeDocument/2006/relationships/tags" Target="../tags/tag1631.xml"/><Relationship Id="rId146" Type="http://schemas.openxmlformats.org/officeDocument/2006/relationships/tags" Target="../tags/tag1636.xml"/><Relationship Id="rId167" Type="http://schemas.openxmlformats.org/officeDocument/2006/relationships/tags" Target="../tags/tag1657.xml"/><Relationship Id="rId188" Type="http://schemas.openxmlformats.org/officeDocument/2006/relationships/tags" Target="../tags/tag1678.xml"/><Relationship Id="rId7" Type="http://schemas.openxmlformats.org/officeDocument/2006/relationships/tags" Target="../tags/tag1497.xml"/><Relationship Id="rId71" Type="http://schemas.openxmlformats.org/officeDocument/2006/relationships/tags" Target="../tags/tag1561.xml"/><Relationship Id="rId92" Type="http://schemas.openxmlformats.org/officeDocument/2006/relationships/tags" Target="../tags/tag1582.xml"/><Relationship Id="rId162" Type="http://schemas.openxmlformats.org/officeDocument/2006/relationships/tags" Target="../tags/tag1652.xml"/><Relationship Id="rId183" Type="http://schemas.openxmlformats.org/officeDocument/2006/relationships/tags" Target="../tags/tag1673.xml"/><Relationship Id="rId213" Type="http://schemas.openxmlformats.org/officeDocument/2006/relationships/tags" Target="../tags/tag1703.xml"/><Relationship Id="rId218" Type="http://schemas.openxmlformats.org/officeDocument/2006/relationships/tags" Target="../tags/tag1708.xml"/><Relationship Id="rId234" Type="http://schemas.openxmlformats.org/officeDocument/2006/relationships/tags" Target="../tags/tag1724.xml"/><Relationship Id="rId239" Type="http://schemas.openxmlformats.org/officeDocument/2006/relationships/tags" Target="../tags/tag1729.xml"/><Relationship Id="rId2" Type="http://schemas.openxmlformats.org/officeDocument/2006/relationships/tags" Target="../tags/tag1492.xml"/><Relationship Id="rId29" Type="http://schemas.openxmlformats.org/officeDocument/2006/relationships/tags" Target="../tags/tag1519.xml"/><Relationship Id="rId250" Type="http://schemas.openxmlformats.org/officeDocument/2006/relationships/tags" Target="../tags/tag1740.xml"/><Relationship Id="rId255" Type="http://schemas.openxmlformats.org/officeDocument/2006/relationships/tags" Target="../tags/tag1745.xml"/><Relationship Id="rId24" Type="http://schemas.openxmlformats.org/officeDocument/2006/relationships/tags" Target="../tags/tag1514.xml"/><Relationship Id="rId40" Type="http://schemas.openxmlformats.org/officeDocument/2006/relationships/tags" Target="../tags/tag1530.xml"/><Relationship Id="rId45" Type="http://schemas.openxmlformats.org/officeDocument/2006/relationships/tags" Target="../tags/tag1535.xml"/><Relationship Id="rId66" Type="http://schemas.openxmlformats.org/officeDocument/2006/relationships/tags" Target="../tags/tag1556.xml"/><Relationship Id="rId87" Type="http://schemas.openxmlformats.org/officeDocument/2006/relationships/tags" Target="../tags/tag1577.xml"/><Relationship Id="rId110" Type="http://schemas.openxmlformats.org/officeDocument/2006/relationships/tags" Target="../tags/tag1600.xml"/><Relationship Id="rId115" Type="http://schemas.openxmlformats.org/officeDocument/2006/relationships/tags" Target="../tags/tag1605.xml"/><Relationship Id="rId131" Type="http://schemas.openxmlformats.org/officeDocument/2006/relationships/tags" Target="../tags/tag1621.xml"/><Relationship Id="rId136" Type="http://schemas.openxmlformats.org/officeDocument/2006/relationships/tags" Target="../tags/tag1626.xml"/><Relationship Id="rId157" Type="http://schemas.openxmlformats.org/officeDocument/2006/relationships/tags" Target="../tags/tag1647.xml"/><Relationship Id="rId178" Type="http://schemas.openxmlformats.org/officeDocument/2006/relationships/tags" Target="../tags/tag1668.xml"/><Relationship Id="rId61" Type="http://schemas.openxmlformats.org/officeDocument/2006/relationships/tags" Target="../tags/tag1551.xml"/><Relationship Id="rId82" Type="http://schemas.openxmlformats.org/officeDocument/2006/relationships/tags" Target="../tags/tag1572.xml"/><Relationship Id="rId152" Type="http://schemas.openxmlformats.org/officeDocument/2006/relationships/tags" Target="../tags/tag1642.xml"/><Relationship Id="rId173" Type="http://schemas.openxmlformats.org/officeDocument/2006/relationships/tags" Target="../tags/tag1663.xml"/><Relationship Id="rId194" Type="http://schemas.openxmlformats.org/officeDocument/2006/relationships/tags" Target="../tags/tag1684.xml"/><Relationship Id="rId199" Type="http://schemas.openxmlformats.org/officeDocument/2006/relationships/tags" Target="../tags/tag1689.xml"/><Relationship Id="rId203" Type="http://schemas.openxmlformats.org/officeDocument/2006/relationships/tags" Target="../tags/tag1693.xml"/><Relationship Id="rId208" Type="http://schemas.openxmlformats.org/officeDocument/2006/relationships/tags" Target="../tags/tag1698.xml"/><Relationship Id="rId229" Type="http://schemas.openxmlformats.org/officeDocument/2006/relationships/tags" Target="../tags/tag1719.xml"/><Relationship Id="rId19" Type="http://schemas.openxmlformats.org/officeDocument/2006/relationships/tags" Target="../tags/tag1509.xml"/><Relationship Id="rId224" Type="http://schemas.openxmlformats.org/officeDocument/2006/relationships/tags" Target="../tags/tag1714.xml"/><Relationship Id="rId240" Type="http://schemas.openxmlformats.org/officeDocument/2006/relationships/tags" Target="../tags/tag1730.xml"/><Relationship Id="rId245" Type="http://schemas.openxmlformats.org/officeDocument/2006/relationships/tags" Target="../tags/tag1735.xml"/><Relationship Id="rId261" Type="http://schemas.openxmlformats.org/officeDocument/2006/relationships/tags" Target="../tags/tag1751.xml"/><Relationship Id="rId266" Type="http://schemas.openxmlformats.org/officeDocument/2006/relationships/tags" Target="../tags/tag1756.xml"/><Relationship Id="rId14" Type="http://schemas.openxmlformats.org/officeDocument/2006/relationships/tags" Target="../tags/tag1504.xml"/><Relationship Id="rId30" Type="http://schemas.openxmlformats.org/officeDocument/2006/relationships/tags" Target="../tags/tag1520.xml"/><Relationship Id="rId35" Type="http://schemas.openxmlformats.org/officeDocument/2006/relationships/tags" Target="../tags/tag1525.xml"/><Relationship Id="rId56" Type="http://schemas.openxmlformats.org/officeDocument/2006/relationships/tags" Target="../tags/tag1546.xml"/><Relationship Id="rId77" Type="http://schemas.openxmlformats.org/officeDocument/2006/relationships/tags" Target="../tags/tag1567.xml"/><Relationship Id="rId100" Type="http://schemas.openxmlformats.org/officeDocument/2006/relationships/tags" Target="../tags/tag1590.xml"/><Relationship Id="rId105" Type="http://schemas.openxmlformats.org/officeDocument/2006/relationships/tags" Target="../tags/tag1595.xml"/><Relationship Id="rId126" Type="http://schemas.openxmlformats.org/officeDocument/2006/relationships/tags" Target="../tags/tag1616.xml"/><Relationship Id="rId147" Type="http://schemas.openxmlformats.org/officeDocument/2006/relationships/tags" Target="../tags/tag1637.xml"/><Relationship Id="rId168" Type="http://schemas.openxmlformats.org/officeDocument/2006/relationships/tags" Target="../tags/tag1658.xml"/><Relationship Id="rId8" Type="http://schemas.openxmlformats.org/officeDocument/2006/relationships/tags" Target="../tags/tag1498.xml"/><Relationship Id="rId51" Type="http://schemas.openxmlformats.org/officeDocument/2006/relationships/tags" Target="../tags/tag1541.xml"/><Relationship Id="rId72" Type="http://schemas.openxmlformats.org/officeDocument/2006/relationships/tags" Target="../tags/tag1562.xml"/><Relationship Id="rId93" Type="http://schemas.openxmlformats.org/officeDocument/2006/relationships/tags" Target="../tags/tag1583.xml"/><Relationship Id="rId98" Type="http://schemas.openxmlformats.org/officeDocument/2006/relationships/tags" Target="../tags/tag1588.xml"/><Relationship Id="rId121" Type="http://schemas.openxmlformats.org/officeDocument/2006/relationships/tags" Target="../tags/tag1611.xml"/><Relationship Id="rId142" Type="http://schemas.openxmlformats.org/officeDocument/2006/relationships/tags" Target="../tags/tag1632.xml"/><Relationship Id="rId163" Type="http://schemas.openxmlformats.org/officeDocument/2006/relationships/tags" Target="../tags/tag1653.xml"/><Relationship Id="rId184" Type="http://schemas.openxmlformats.org/officeDocument/2006/relationships/tags" Target="../tags/tag1674.xml"/><Relationship Id="rId189" Type="http://schemas.openxmlformats.org/officeDocument/2006/relationships/tags" Target="../tags/tag1679.xml"/><Relationship Id="rId219" Type="http://schemas.openxmlformats.org/officeDocument/2006/relationships/tags" Target="../tags/tag1709.xml"/><Relationship Id="rId3" Type="http://schemas.openxmlformats.org/officeDocument/2006/relationships/tags" Target="../tags/tag1493.xml"/><Relationship Id="rId214" Type="http://schemas.openxmlformats.org/officeDocument/2006/relationships/tags" Target="../tags/tag1704.xml"/><Relationship Id="rId230" Type="http://schemas.openxmlformats.org/officeDocument/2006/relationships/tags" Target="../tags/tag1720.xml"/><Relationship Id="rId235" Type="http://schemas.openxmlformats.org/officeDocument/2006/relationships/tags" Target="../tags/tag1725.xml"/><Relationship Id="rId251" Type="http://schemas.openxmlformats.org/officeDocument/2006/relationships/tags" Target="../tags/tag1741.xml"/><Relationship Id="rId256" Type="http://schemas.openxmlformats.org/officeDocument/2006/relationships/tags" Target="../tags/tag1746.xml"/><Relationship Id="rId25" Type="http://schemas.openxmlformats.org/officeDocument/2006/relationships/tags" Target="../tags/tag1515.xml"/><Relationship Id="rId46" Type="http://schemas.openxmlformats.org/officeDocument/2006/relationships/tags" Target="../tags/tag1536.xml"/><Relationship Id="rId67" Type="http://schemas.openxmlformats.org/officeDocument/2006/relationships/tags" Target="../tags/tag1557.xml"/><Relationship Id="rId116" Type="http://schemas.openxmlformats.org/officeDocument/2006/relationships/tags" Target="../tags/tag1606.xml"/><Relationship Id="rId137" Type="http://schemas.openxmlformats.org/officeDocument/2006/relationships/tags" Target="../tags/tag1627.xml"/><Relationship Id="rId158" Type="http://schemas.openxmlformats.org/officeDocument/2006/relationships/tags" Target="../tags/tag1648.xml"/><Relationship Id="rId20" Type="http://schemas.openxmlformats.org/officeDocument/2006/relationships/tags" Target="../tags/tag1510.xml"/><Relationship Id="rId41" Type="http://schemas.openxmlformats.org/officeDocument/2006/relationships/tags" Target="../tags/tag1531.xml"/><Relationship Id="rId62" Type="http://schemas.openxmlformats.org/officeDocument/2006/relationships/tags" Target="../tags/tag1552.xml"/><Relationship Id="rId83" Type="http://schemas.openxmlformats.org/officeDocument/2006/relationships/tags" Target="../tags/tag1573.xml"/><Relationship Id="rId88" Type="http://schemas.openxmlformats.org/officeDocument/2006/relationships/tags" Target="../tags/tag1578.xml"/><Relationship Id="rId111" Type="http://schemas.openxmlformats.org/officeDocument/2006/relationships/tags" Target="../tags/tag1601.xml"/><Relationship Id="rId132" Type="http://schemas.openxmlformats.org/officeDocument/2006/relationships/tags" Target="../tags/tag1622.xml"/><Relationship Id="rId153" Type="http://schemas.openxmlformats.org/officeDocument/2006/relationships/tags" Target="../tags/tag1643.xml"/><Relationship Id="rId174" Type="http://schemas.openxmlformats.org/officeDocument/2006/relationships/tags" Target="../tags/tag1664.xml"/><Relationship Id="rId179" Type="http://schemas.openxmlformats.org/officeDocument/2006/relationships/tags" Target="../tags/tag1669.xml"/><Relationship Id="rId195" Type="http://schemas.openxmlformats.org/officeDocument/2006/relationships/tags" Target="../tags/tag1685.xml"/><Relationship Id="rId209" Type="http://schemas.openxmlformats.org/officeDocument/2006/relationships/tags" Target="../tags/tag1699.xml"/><Relationship Id="rId190" Type="http://schemas.openxmlformats.org/officeDocument/2006/relationships/tags" Target="../tags/tag1680.xml"/><Relationship Id="rId204" Type="http://schemas.openxmlformats.org/officeDocument/2006/relationships/tags" Target="../tags/tag1694.xml"/><Relationship Id="rId220" Type="http://schemas.openxmlformats.org/officeDocument/2006/relationships/tags" Target="../tags/tag1710.xml"/><Relationship Id="rId225" Type="http://schemas.openxmlformats.org/officeDocument/2006/relationships/tags" Target="../tags/tag1715.xml"/><Relationship Id="rId241" Type="http://schemas.openxmlformats.org/officeDocument/2006/relationships/tags" Target="../tags/tag1731.xml"/><Relationship Id="rId246" Type="http://schemas.openxmlformats.org/officeDocument/2006/relationships/tags" Target="../tags/tag1736.xml"/><Relationship Id="rId267" Type="http://schemas.openxmlformats.org/officeDocument/2006/relationships/slideLayout" Target="../slideLayouts/slideLayout1.xml"/><Relationship Id="rId15" Type="http://schemas.openxmlformats.org/officeDocument/2006/relationships/tags" Target="../tags/tag1505.xml"/><Relationship Id="rId36" Type="http://schemas.openxmlformats.org/officeDocument/2006/relationships/tags" Target="../tags/tag1526.xml"/><Relationship Id="rId57" Type="http://schemas.openxmlformats.org/officeDocument/2006/relationships/tags" Target="../tags/tag1547.xml"/><Relationship Id="rId106" Type="http://schemas.openxmlformats.org/officeDocument/2006/relationships/tags" Target="../tags/tag1596.xml"/><Relationship Id="rId127" Type="http://schemas.openxmlformats.org/officeDocument/2006/relationships/tags" Target="../tags/tag1617.xml"/><Relationship Id="rId262" Type="http://schemas.openxmlformats.org/officeDocument/2006/relationships/tags" Target="../tags/tag1752.xml"/><Relationship Id="rId10" Type="http://schemas.openxmlformats.org/officeDocument/2006/relationships/tags" Target="../tags/tag1500.xml"/><Relationship Id="rId31" Type="http://schemas.openxmlformats.org/officeDocument/2006/relationships/tags" Target="../tags/tag1521.xml"/><Relationship Id="rId52" Type="http://schemas.openxmlformats.org/officeDocument/2006/relationships/tags" Target="../tags/tag1542.xml"/><Relationship Id="rId73" Type="http://schemas.openxmlformats.org/officeDocument/2006/relationships/tags" Target="../tags/tag1563.xml"/><Relationship Id="rId78" Type="http://schemas.openxmlformats.org/officeDocument/2006/relationships/tags" Target="../tags/tag1568.xml"/><Relationship Id="rId94" Type="http://schemas.openxmlformats.org/officeDocument/2006/relationships/tags" Target="../tags/tag1584.xml"/><Relationship Id="rId99" Type="http://schemas.openxmlformats.org/officeDocument/2006/relationships/tags" Target="../tags/tag1589.xml"/><Relationship Id="rId101" Type="http://schemas.openxmlformats.org/officeDocument/2006/relationships/tags" Target="../tags/tag1591.xml"/><Relationship Id="rId122" Type="http://schemas.openxmlformats.org/officeDocument/2006/relationships/tags" Target="../tags/tag1612.xml"/><Relationship Id="rId143" Type="http://schemas.openxmlformats.org/officeDocument/2006/relationships/tags" Target="../tags/tag1633.xml"/><Relationship Id="rId148" Type="http://schemas.openxmlformats.org/officeDocument/2006/relationships/tags" Target="../tags/tag1638.xml"/><Relationship Id="rId164" Type="http://schemas.openxmlformats.org/officeDocument/2006/relationships/tags" Target="../tags/tag1654.xml"/><Relationship Id="rId169" Type="http://schemas.openxmlformats.org/officeDocument/2006/relationships/tags" Target="../tags/tag1659.xml"/><Relationship Id="rId185" Type="http://schemas.openxmlformats.org/officeDocument/2006/relationships/tags" Target="../tags/tag1675.xml"/><Relationship Id="rId4" Type="http://schemas.openxmlformats.org/officeDocument/2006/relationships/tags" Target="../tags/tag1494.xml"/><Relationship Id="rId9" Type="http://schemas.openxmlformats.org/officeDocument/2006/relationships/tags" Target="../tags/tag1499.xml"/><Relationship Id="rId180" Type="http://schemas.openxmlformats.org/officeDocument/2006/relationships/tags" Target="../tags/tag1670.xml"/><Relationship Id="rId210" Type="http://schemas.openxmlformats.org/officeDocument/2006/relationships/tags" Target="../tags/tag1700.xml"/><Relationship Id="rId215" Type="http://schemas.openxmlformats.org/officeDocument/2006/relationships/tags" Target="../tags/tag1705.xml"/><Relationship Id="rId236" Type="http://schemas.openxmlformats.org/officeDocument/2006/relationships/tags" Target="../tags/tag1726.xml"/><Relationship Id="rId257" Type="http://schemas.openxmlformats.org/officeDocument/2006/relationships/tags" Target="../tags/tag1747.xml"/><Relationship Id="rId26" Type="http://schemas.openxmlformats.org/officeDocument/2006/relationships/tags" Target="../tags/tag1516.xml"/><Relationship Id="rId231" Type="http://schemas.openxmlformats.org/officeDocument/2006/relationships/tags" Target="../tags/tag1721.xml"/><Relationship Id="rId252" Type="http://schemas.openxmlformats.org/officeDocument/2006/relationships/tags" Target="../tags/tag1742.xml"/><Relationship Id="rId47" Type="http://schemas.openxmlformats.org/officeDocument/2006/relationships/tags" Target="../tags/tag1537.xml"/><Relationship Id="rId68" Type="http://schemas.openxmlformats.org/officeDocument/2006/relationships/tags" Target="../tags/tag1558.xml"/><Relationship Id="rId89" Type="http://schemas.openxmlformats.org/officeDocument/2006/relationships/tags" Target="../tags/tag1579.xml"/><Relationship Id="rId112" Type="http://schemas.openxmlformats.org/officeDocument/2006/relationships/tags" Target="../tags/tag1602.xml"/><Relationship Id="rId133" Type="http://schemas.openxmlformats.org/officeDocument/2006/relationships/tags" Target="../tags/tag1623.xml"/><Relationship Id="rId154" Type="http://schemas.openxmlformats.org/officeDocument/2006/relationships/tags" Target="../tags/tag1644.xml"/><Relationship Id="rId175" Type="http://schemas.openxmlformats.org/officeDocument/2006/relationships/tags" Target="../tags/tag1665.xml"/><Relationship Id="rId196" Type="http://schemas.openxmlformats.org/officeDocument/2006/relationships/tags" Target="../tags/tag1686.xml"/><Relationship Id="rId200" Type="http://schemas.openxmlformats.org/officeDocument/2006/relationships/tags" Target="../tags/tag1690.xml"/><Relationship Id="rId16" Type="http://schemas.openxmlformats.org/officeDocument/2006/relationships/tags" Target="../tags/tag1506.xml"/><Relationship Id="rId221" Type="http://schemas.openxmlformats.org/officeDocument/2006/relationships/tags" Target="../tags/tag1711.xml"/><Relationship Id="rId242" Type="http://schemas.openxmlformats.org/officeDocument/2006/relationships/tags" Target="../tags/tag1732.xml"/><Relationship Id="rId263" Type="http://schemas.openxmlformats.org/officeDocument/2006/relationships/tags" Target="../tags/tag1753.xml"/><Relationship Id="rId37" Type="http://schemas.openxmlformats.org/officeDocument/2006/relationships/tags" Target="../tags/tag1527.xml"/><Relationship Id="rId58" Type="http://schemas.openxmlformats.org/officeDocument/2006/relationships/tags" Target="../tags/tag1548.xml"/><Relationship Id="rId79" Type="http://schemas.openxmlformats.org/officeDocument/2006/relationships/tags" Target="../tags/tag1569.xml"/><Relationship Id="rId102" Type="http://schemas.openxmlformats.org/officeDocument/2006/relationships/tags" Target="../tags/tag1592.xml"/><Relationship Id="rId123" Type="http://schemas.openxmlformats.org/officeDocument/2006/relationships/tags" Target="../tags/tag1613.xml"/><Relationship Id="rId144" Type="http://schemas.openxmlformats.org/officeDocument/2006/relationships/tags" Target="../tags/tag1634.xml"/><Relationship Id="rId90" Type="http://schemas.openxmlformats.org/officeDocument/2006/relationships/tags" Target="../tags/tag1580.xml"/><Relationship Id="rId165" Type="http://schemas.openxmlformats.org/officeDocument/2006/relationships/tags" Target="../tags/tag1655.xml"/><Relationship Id="rId186" Type="http://schemas.openxmlformats.org/officeDocument/2006/relationships/tags" Target="../tags/tag1676.xml"/><Relationship Id="rId211" Type="http://schemas.openxmlformats.org/officeDocument/2006/relationships/tags" Target="../tags/tag1701.xml"/><Relationship Id="rId232" Type="http://schemas.openxmlformats.org/officeDocument/2006/relationships/tags" Target="../tags/tag1722.xml"/><Relationship Id="rId253" Type="http://schemas.openxmlformats.org/officeDocument/2006/relationships/tags" Target="../tags/tag1743.xml"/><Relationship Id="rId27" Type="http://schemas.openxmlformats.org/officeDocument/2006/relationships/tags" Target="../tags/tag1517.xml"/><Relationship Id="rId48" Type="http://schemas.openxmlformats.org/officeDocument/2006/relationships/tags" Target="../tags/tag1538.xml"/><Relationship Id="rId69" Type="http://schemas.openxmlformats.org/officeDocument/2006/relationships/tags" Target="../tags/tag1559.xml"/><Relationship Id="rId113" Type="http://schemas.openxmlformats.org/officeDocument/2006/relationships/tags" Target="../tags/tag1603.xml"/><Relationship Id="rId134" Type="http://schemas.openxmlformats.org/officeDocument/2006/relationships/tags" Target="../tags/tag1624.xml"/><Relationship Id="rId80" Type="http://schemas.openxmlformats.org/officeDocument/2006/relationships/tags" Target="../tags/tag1570.xml"/><Relationship Id="rId155" Type="http://schemas.openxmlformats.org/officeDocument/2006/relationships/tags" Target="../tags/tag1645.xml"/><Relationship Id="rId176" Type="http://schemas.openxmlformats.org/officeDocument/2006/relationships/tags" Target="../tags/tag1666.xml"/><Relationship Id="rId197" Type="http://schemas.openxmlformats.org/officeDocument/2006/relationships/tags" Target="../tags/tag1687.xml"/><Relationship Id="rId201" Type="http://schemas.openxmlformats.org/officeDocument/2006/relationships/tags" Target="../tags/tag1691.xml"/><Relationship Id="rId222" Type="http://schemas.openxmlformats.org/officeDocument/2006/relationships/tags" Target="../tags/tag1712.xml"/><Relationship Id="rId243" Type="http://schemas.openxmlformats.org/officeDocument/2006/relationships/tags" Target="../tags/tag1733.xml"/><Relationship Id="rId264" Type="http://schemas.openxmlformats.org/officeDocument/2006/relationships/tags" Target="../tags/tag1754.xml"/><Relationship Id="rId17" Type="http://schemas.openxmlformats.org/officeDocument/2006/relationships/tags" Target="../tags/tag1507.xml"/><Relationship Id="rId38" Type="http://schemas.openxmlformats.org/officeDocument/2006/relationships/tags" Target="../tags/tag1528.xml"/><Relationship Id="rId59" Type="http://schemas.openxmlformats.org/officeDocument/2006/relationships/tags" Target="../tags/tag1549.xml"/><Relationship Id="rId103" Type="http://schemas.openxmlformats.org/officeDocument/2006/relationships/tags" Target="../tags/tag1593.xml"/><Relationship Id="rId124" Type="http://schemas.openxmlformats.org/officeDocument/2006/relationships/tags" Target="../tags/tag1614.xml"/><Relationship Id="rId70" Type="http://schemas.openxmlformats.org/officeDocument/2006/relationships/tags" Target="../tags/tag1560.xml"/><Relationship Id="rId91" Type="http://schemas.openxmlformats.org/officeDocument/2006/relationships/tags" Target="../tags/tag1581.xml"/><Relationship Id="rId145" Type="http://schemas.openxmlformats.org/officeDocument/2006/relationships/tags" Target="../tags/tag1635.xml"/><Relationship Id="rId166" Type="http://schemas.openxmlformats.org/officeDocument/2006/relationships/tags" Target="../tags/tag1656.xml"/><Relationship Id="rId187" Type="http://schemas.openxmlformats.org/officeDocument/2006/relationships/tags" Target="../tags/tag1677.xml"/><Relationship Id="rId1" Type="http://schemas.openxmlformats.org/officeDocument/2006/relationships/tags" Target="../tags/tag1491.xml"/><Relationship Id="rId212" Type="http://schemas.openxmlformats.org/officeDocument/2006/relationships/tags" Target="../tags/tag1702.xml"/><Relationship Id="rId233" Type="http://schemas.openxmlformats.org/officeDocument/2006/relationships/tags" Target="../tags/tag1723.xml"/><Relationship Id="rId254" Type="http://schemas.openxmlformats.org/officeDocument/2006/relationships/tags" Target="../tags/tag174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782.xml"/><Relationship Id="rId117" Type="http://schemas.openxmlformats.org/officeDocument/2006/relationships/tags" Target="../tags/tag1873.xml"/><Relationship Id="rId21" Type="http://schemas.openxmlformats.org/officeDocument/2006/relationships/tags" Target="../tags/tag1777.xml"/><Relationship Id="rId42" Type="http://schemas.openxmlformats.org/officeDocument/2006/relationships/tags" Target="../tags/tag1798.xml"/><Relationship Id="rId47" Type="http://schemas.openxmlformats.org/officeDocument/2006/relationships/tags" Target="../tags/tag1803.xml"/><Relationship Id="rId63" Type="http://schemas.openxmlformats.org/officeDocument/2006/relationships/tags" Target="../tags/tag1819.xml"/><Relationship Id="rId68" Type="http://schemas.openxmlformats.org/officeDocument/2006/relationships/tags" Target="../tags/tag1824.xml"/><Relationship Id="rId84" Type="http://schemas.openxmlformats.org/officeDocument/2006/relationships/tags" Target="../tags/tag1840.xml"/><Relationship Id="rId89" Type="http://schemas.openxmlformats.org/officeDocument/2006/relationships/tags" Target="../tags/tag1845.xml"/><Relationship Id="rId112" Type="http://schemas.openxmlformats.org/officeDocument/2006/relationships/tags" Target="../tags/tag1868.xml"/><Relationship Id="rId133" Type="http://schemas.openxmlformats.org/officeDocument/2006/relationships/tags" Target="../tags/tag1889.xml"/><Relationship Id="rId138" Type="http://schemas.openxmlformats.org/officeDocument/2006/relationships/tags" Target="../tags/tag1894.xml"/><Relationship Id="rId154" Type="http://schemas.openxmlformats.org/officeDocument/2006/relationships/tags" Target="../tags/tag1910.xml"/><Relationship Id="rId159" Type="http://schemas.openxmlformats.org/officeDocument/2006/relationships/tags" Target="../tags/tag1915.xml"/><Relationship Id="rId175" Type="http://schemas.openxmlformats.org/officeDocument/2006/relationships/tags" Target="../tags/tag1931.xml"/><Relationship Id="rId170" Type="http://schemas.openxmlformats.org/officeDocument/2006/relationships/tags" Target="../tags/tag1926.xml"/><Relationship Id="rId16" Type="http://schemas.openxmlformats.org/officeDocument/2006/relationships/tags" Target="../tags/tag1772.xml"/><Relationship Id="rId107" Type="http://schemas.openxmlformats.org/officeDocument/2006/relationships/tags" Target="../tags/tag1863.xml"/><Relationship Id="rId11" Type="http://schemas.openxmlformats.org/officeDocument/2006/relationships/tags" Target="../tags/tag1767.xml"/><Relationship Id="rId32" Type="http://schemas.openxmlformats.org/officeDocument/2006/relationships/tags" Target="../tags/tag1788.xml"/><Relationship Id="rId37" Type="http://schemas.openxmlformats.org/officeDocument/2006/relationships/tags" Target="../tags/tag1793.xml"/><Relationship Id="rId53" Type="http://schemas.openxmlformats.org/officeDocument/2006/relationships/tags" Target="../tags/tag1809.xml"/><Relationship Id="rId58" Type="http://schemas.openxmlformats.org/officeDocument/2006/relationships/tags" Target="../tags/tag1814.xml"/><Relationship Id="rId74" Type="http://schemas.openxmlformats.org/officeDocument/2006/relationships/tags" Target="../tags/tag1830.xml"/><Relationship Id="rId79" Type="http://schemas.openxmlformats.org/officeDocument/2006/relationships/tags" Target="../tags/tag1835.xml"/><Relationship Id="rId102" Type="http://schemas.openxmlformats.org/officeDocument/2006/relationships/tags" Target="../tags/tag1858.xml"/><Relationship Id="rId123" Type="http://schemas.openxmlformats.org/officeDocument/2006/relationships/tags" Target="../tags/tag1879.xml"/><Relationship Id="rId128" Type="http://schemas.openxmlformats.org/officeDocument/2006/relationships/tags" Target="../tags/tag1884.xml"/><Relationship Id="rId144" Type="http://schemas.openxmlformats.org/officeDocument/2006/relationships/tags" Target="../tags/tag1900.xml"/><Relationship Id="rId149" Type="http://schemas.openxmlformats.org/officeDocument/2006/relationships/tags" Target="../tags/tag1905.xml"/><Relationship Id="rId5" Type="http://schemas.openxmlformats.org/officeDocument/2006/relationships/tags" Target="../tags/tag1761.xml"/><Relationship Id="rId90" Type="http://schemas.openxmlformats.org/officeDocument/2006/relationships/tags" Target="../tags/tag1846.xml"/><Relationship Id="rId95" Type="http://schemas.openxmlformats.org/officeDocument/2006/relationships/tags" Target="../tags/tag1851.xml"/><Relationship Id="rId160" Type="http://schemas.openxmlformats.org/officeDocument/2006/relationships/tags" Target="../tags/tag1916.xml"/><Relationship Id="rId165" Type="http://schemas.openxmlformats.org/officeDocument/2006/relationships/tags" Target="../tags/tag1921.xml"/><Relationship Id="rId181" Type="http://schemas.openxmlformats.org/officeDocument/2006/relationships/tags" Target="../tags/tag1937.xml"/><Relationship Id="rId22" Type="http://schemas.openxmlformats.org/officeDocument/2006/relationships/tags" Target="../tags/tag1778.xml"/><Relationship Id="rId27" Type="http://schemas.openxmlformats.org/officeDocument/2006/relationships/tags" Target="../tags/tag1783.xml"/><Relationship Id="rId43" Type="http://schemas.openxmlformats.org/officeDocument/2006/relationships/tags" Target="../tags/tag1799.xml"/><Relationship Id="rId48" Type="http://schemas.openxmlformats.org/officeDocument/2006/relationships/tags" Target="../tags/tag1804.xml"/><Relationship Id="rId64" Type="http://schemas.openxmlformats.org/officeDocument/2006/relationships/tags" Target="../tags/tag1820.xml"/><Relationship Id="rId69" Type="http://schemas.openxmlformats.org/officeDocument/2006/relationships/tags" Target="../tags/tag1825.xml"/><Relationship Id="rId113" Type="http://schemas.openxmlformats.org/officeDocument/2006/relationships/tags" Target="../tags/tag1869.xml"/><Relationship Id="rId118" Type="http://schemas.openxmlformats.org/officeDocument/2006/relationships/tags" Target="../tags/tag1874.xml"/><Relationship Id="rId134" Type="http://schemas.openxmlformats.org/officeDocument/2006/relationships/tags" Target="../tags/tag1890.xml"/><Relationship Id="rId139" Type="http://schemas.openxmlformats.org/officeDocument/2006/relationships/tags" Target="../tags/tag1895.xml"/><Relationship Id="rId80" Type="http://schemas.openxmlformats.org/officeDocument/2006/relationships/tags" Target="../tags/tag1836.xml"/><Relationship Id="rId85" Type="http://schemas.openxmlformats.org/officeDocument/2006/relationships/tags" Target="../tags/tag1841.xml"/><Relationship Id="rId150" Type="http://schemas.openxmlformats.org/officeDocument/2006/relationships/tags" Target="../tags/tag1906.xml"/><Relationship Id="rId155" Type="http://schemas.openxmlformats.org/officeDocument/2006/relationships/tags" Target="../tags/tag1911.xml"/><Relationship Id="rId171" Type="http://schemas.openxmlformats.org/officeDocument/2006/relationships/tags" Target="../tags/tag1927.xml"/><Relationship Id="rId176" Type="http://schemas.openxmlformats.org/officeDocument/2006/relationships/tags" Target="../tags/tag1932.xml"/><Relationship Id="rId12" Type="http://schemas.openxmlformats.org/officeDocument/2006/relationships/tags" Target="../tags/tag1768.xml"/><Relationship Id="rId17" Type="http://schemas.openxmlformats.org/officeDocument/2006/relationships/tags" Target="../tags/tag1773.xml"/><Relationship Id="rId33" Type="http://schemas.openxmlformats.org/officeDocument/2006/relationships/tags" Target="../tags/tag1789.xml"/><Relationship Id="rId38" Type="http://schemas.openxmlformats.org/officeDocument/2006/relationships/tags" Target="../tags/tag1794.xml"/><Relationship Id="rId59" Type="http://schemas.openxmlformats.org/officeDocument/2006/relationships/tags" Target="../tags/tag1815.xml"/><Relationship Id="rId103" Type="http://schemas.openxmlformats.org/officeDocument/2006/relationships/tags" Target="../tags/tag1859.xml"/><Relationship Id="rId108" Type="http://schemas.openxmlformats.org/officeDocument/2006/relationships/tags" Target="../tags/tag1864.xml"/><Relationship Id="rId124" Type="http://schemas.openxmlformats.org/officeDocument/2006/relationships/tags" Target="../tags/tag1880.xml"/><Relationship Id="rId129" Type="http://schemas.openxmlformats.org/officeDocument/2006/relationships/tags" Target="../tags/tag1885.xml"/><Relationship Id="rId54" Type="http://schemas.openxmlformats.org/officeDocument/2006/relationships/tags" Target="../tags/tag1810.xml"/><Relationship Id="rId70" Type="http://schemas.openxmlformats.org/officeDocument/2006/relationships/tags" Target="../tags/tag1826.xml"/><Relationship Id="rId75" Type="http://schemas.openxmlformats.org/officeDocument/2006/relationships/tags" Target="../tags/tag1831.xml"/><Relationship Id="rId91" Type="http://schemas.openxmlformats.org/officeDocument/2006/relationships/tags" Target="../tags/tag1847.xml"/><Relationship Id="rId96" Type="http://schemas.openxmlformats.org/officeDocument/2006/relationships/tags" Target="../tags/tag1852.xml"/><Relationship Id="rId140" Type="http://schemas.openxmlformats.org/officeDocument/2006/relationships/tags" Target="../tags/tag1896.xml"/><Relationship Id="rId145" Type="http://schemas.openxmlformats.org/officeDocument/2006/relationships/tags" Target="../tags/tag1901.xml"/><Relationship Id="rId161" Type="http://schemas.openxmlformats.org/officeDocument/2006/relationships/tags" Target="../tags/tag1917.xml"/><Relationship Id="rId166" Type="http://schemas.openxmlformats.org/officeDocument/2006/relationships/tags" Target="../tags/tag1922.xml"/><Relationship Id="rId182" Type="http://schemas.openxmlformats.org/officeDocument/2006/relationships/tags" Target="../tags/tag1938.xml"/><Relationship Id="rId1" Type="http://schemas.openxmlformats.org/officeDocument/2006/relationships/tags" Target="../tags/tag1757.xml"/><Relationship Id="rId6" Type="http://schemas.openxmlformats.org/officeDocument/2006/relationships/tags" Target="../tags/tag1762.xml"/><Relationship Id="rId23" Type="http://schemas.openxmlformats.org/officeDocument/2006/relationships/tags" Target="../tags/tag1779.xml"/><Relationship Id="rId28" Type="http://schemas.openxmlformats.org/officeDocument/2006/relationships/tags" Target="../tags/tag1784.xml"/><Relationship Id="rId49" Type="http://schemas.openxmlformats.org/officeDocument/2006/relationships/tags" Target="../tags/tag1805.xml"/><Relationship Id="rId114" Type="http://schemas.openxmlformats.org/officeDocument/2006/relationships/tags" Target="../tags/tag1870.xml"/><Relationship Id="rId119" Type="http://schemas.openxmlformats.org/officeDocument/2006/relationships/tags" Target="../tags/tag1875.xml"/><Relationship Id="rId44" Type="http://schemas.openxmlformats.org/officeDocument/2006/relationships/tags" Target="../tags/tag1800.xml"/><Relationship Id="rId60" Type="http://schemas.openxmlformats.org/officeDocument/2006/relationships/tags" Target="../tags/tag1816.xml"/><Relationship Id="rId65" Type="http://schemas.openxmlformats.org/officeDocument/2006/relationships/tags" Target="../tags/tag1821.xml"/><Relationship Id="rId81" Type="http://schemas.openxmlformats.org/officeDocument/2006/relationships/tags" Target="../tags/tag1837.xml"/><Relationship Id="rId86" Type="http://schemas.openxmlformats.org/officeDocument/2006/relationships/tags" Target="../tags/tag1842.xml"/><Relationship Id="rId130" Type="http://schemas.openxmlformats.org/officeDocument/2006/relationships/tags" Target="../tags/tag1886.xml"/><Relationship Id="rId135" Type="http://schemas.openxmlformats.org/officeDocument/2006/relationships/tags" Target="../tags/tag1891.xml"/><Relationship Id="rId151" Type="http://schemas.openxmlformats.org/officeDocument/2006/relationships/tags" Target="../tags/tag1907.xml"/><Relationship Id="rId156" Type="http://schemas.openxmlformats.org/officeDocument/2006/relationships/tags" Target="../tags/tag1912.xml"/><Relationship Id="rId177" Type="http://schemas.openxmlformats.org/officeDocument/2006/relationships/tags" Target="../tags/tag1933.xml"/><Relationship Id="rId4" Type="http://schemas.openxmlformats.org/officeDocument/2006/relationships/tags" Target="../tags/tag1760.xml"/><Relationship Id="rId9" Type="http://schemas.openxmlformats.org/officeDocument/2006/relationships/tags" Target="../tags/tag1765.xml"/><Relationship Id="rId172" Type="http://schemas.openxmlformats.org/officeDocument/2006/relationships/tags" Target="../tags/tag1928.xml"/><Relationship Id="rId180" Type="http://schemas.openxmlformats.org/officeDocument/2006/relationships/tags" Target="../tags/tag1936.xml"/><Relationship Id="rId13" Type="http://schemas.openxmlformats.org/officeDocument/2006/relationships/tags" Target="../tags/tag1769.xml"/><Relationship Id="rId18" Type="http://schemas.openxmlformats.org/officeDocument/2006/relationships/tags" Target="../tags/tag1774.xml"/><Relationship Id="rId39" Type="http://schemas.openxmlformats.org/officeDocument/2006/relationships/tags" Target="../tags/tag1795.xml"/><Relationship Id="rId109" Type="http://schemas.openxmlformats.org/officeDocument/2006/relationships/tags" Target="../tags/tag1865.xml"/><Relationship Id="rId34" Type="http://schemas.openxmlformats.org/officeDocument/2006/relationships/tags" Target="../tags/tag1790.xml"/><Relationship Id="rId50" Type="http://schemas.openxmlformats.org/officeDocument/2006/relationships/tags" Target="../tags/tag1806.xml"/><Relationship Id="rId55" Type="http://schemas.openxmlformats.org/officeDocument/2006/relationships/tags" Target="../tags/tag1811.xml"/><Relationship Id="rId76" Type="http://schemas.openxmlformats.org/officeDocument/2006/relationships/tags" Target="../tags/tag1832.xml"/><Relationship Id="rId97" Type="http://schemas.openxmlformats.org/officeDocument/2006/relationships/tags" Target="../tags/tag1853.xml"/><Relationship Id="rId104" Type="http://schemas.openxmlformats.org/officeDocument/2006/relationships/tags" Target="../tags/tag1860.xml"/><Relationship Id="rId120" Type="http://schemas.openxmlformats.org/officeDocument/2006/relationships/tags" Target="../tags/tag1876.xml"/><Relationship Id="rId125" Type="http://schemas.openxmlformats.org/officeDocument/2006/relationships/tags" Target="../tags/tag1881.xml"/><Relationship Id="rId141" Type="http://schemas.openxmlformats.org/officeDocument/2006/relationships/tags" Target="../tags/tag1897.xml"/><Relationship Id="rId146" Type="http://schemas.openxmlformats.org/officeDocument/2006/relationships/tags" Target="../tags/tag1902.xml"/><Relationship Id="rId167" Type="http://schemas.openxmlformats.org/officeDocument/2006/relationships/tags" Target="../tags/tag1923.xml"/><Relationship Id="rId7" Type="http://schemas.openxmlformats.org/officeDocument/2006/relationships/tags" Target="../tags/tag1763.xml"/><Relationship Id="rId71" Type="http://schemas.openxmlformats.org/officeDocument/2006/relationships/tags" Target="../tags/tag1827.xml"/><Relationship Id="rId92" Type="http://schemas.openxmlformats.org/officeDocument/2006/relationships/tags" Target="../tags/tag1848.xml"/><Relationship Id="rId162" Type="http://schemas.openxmlformats.org/officeDocument/2006/relationships/tags" Target="../tags/tag1918.xml"/><Relationship Id="rId183" Type="http://schemas.openxmlformats.org/officeDocument/2006/relationships/tags" Target="../tags/tag1939.xml"/><Relationship Id="rId2" Type="http://schemas.openxmlformats.org/officeDocument/2006/relationships/tags" Target="../tags/tag1758.xml"/><Relationship Id="rId29" Type="http://schemas.openxmlformats.org/officeDocument/2006/relationships/tags" Target="../tags/tag1785.xml"/><Relationship Id="rId24" Type="http://schemas.openxmlformats.org/officeDocument/2006/relationships/tags" Target="../tags/tag1780.xml"/><Relationship Id="rId40" Type="http://schemas.openxmlformats.org/officeDocument/2006/relationships/tags" Target="../tags/tag1796.xml"/><Relationship Id="rId45" Type="http://schemas.openxmlformats.org/officeDocument/2006/relationships/tags" Target="../tags/tag1801.xml"/><Relationship Id="rId66" Type="http://schemas.openxmlformats.org/officeDocument/2006/relationships/tags" Target="../tags/tag1822.xml"/><Relationship Id="rId87" Type="http://schemas.openxmlformats.org/officeDocument/2006/relationships/tags" Target="../tags/tag1843.xml"/><Relationship Id="rId110" Type="http://schemas.openxmlformats.org/officeDocument/2006/relationships/tags" Target="../tags/tag1866.xml"/><Relationship Id="rId115" Type="http://schemas.openxmlformats.org/officeDocument/2006/relationships/tags" Target="../tags/tag1871.xml"/><Relationship Id="rId131" Type="http://schemas.openxmlformats.org/officeDocument/2006/relationships/tags" Target="../tags/tag1887.xml"/><Relationship Id="rId136" Type="http://schemas.openxmlformats.org/officeDocument/2006/relationships/tags" Target="../tags/tag1892.xml"/><Relationship Id="rId157" Type="http://schemas.openxmlformats.org/officeDocument/2006/relationships/tags" Target="../tags/tag1913.xml"/><Relationship Id="rId178" Type="http://schemas.openxmlformats.org/officeDocument/2006/relationships/tags" Target="../tags/tag1934.xml"/><Relationship Id="rId61" Type="http://schemas.openxmlformats.org/officeDocument/2006/relationships/tags" Target="../tags/tag1817.xml"/><Relationship Id="rId82" Type="http://schemas.openxmlformats.org/officeDocument/2006/relationships/tags" Target="../tags/tag1838.xml"/><Relationship Id="rId152" Type="http://schemas.openxmlformats.org/officeDocument/2006/relationships/tags" Target="../tags/tag1908.xml"/><Relationship Id="rId173" Type="http://schemas.openxmlformats.org/officeDocument/2006/relationships/tags" Target="../tags/tag1929.xml"/><Relationship Id="rId19" Type="http://schemas.openxmlformats.org/officeDocument/2006/relationships/tags" Target="../tags/tag1775.xml"/><Relationship Id="rId14" Type="http://schemas.openxmlformats.org/officeDocument/2006/relationships/tags" Target="../tags/tag1770.xml"/><Relationship Id="rId30" Type="http://schemas.openxmlformats.org/officeDocument/2006/relationships/tags" Target="../tags/tag1786.xml"/><Relationship Id="rId35" Type="http://schemas.openxmlformats.org/officeDocument/2006/relationships/tags" Target="../tags/tag1791.xml"/><Relationship Id="rId56" Type="http://schemas.openxmlformats.org/officeDocument/2006/relationships/tags" Target="../tags/tag1812.xml"/><Relationship Id="rId77" Type="http://schemas.openxmlformats.org/officeDocument/2006/relationships/tags" Target="../tags/tag1833.xml"/><Relationship Id="rId100" Type="http://schemas.openxmlformats.org/officeDocument/2006/relationships/tags" Target="../tags/tag1856.xml"/><Relationship Id="rId105" Type="http://schemas.openxmlformats.org/officeDocument/2006/relationships/tags" Target="../tags/tag1861.xml"/><Relationship Id="rId126" Type="http://schemas.openxmlformats.org/officeDocument/2006/relationships/tags" Target="../tags/tag1882.xml"/><Relationship Id="rId147" Type="http://schemas.openxmlformats.org/officeDocument/2006/relationships/tags" Target="../tags/tag1903.xml"/><Relationship Id="rId168" Type="http://schemas.openxmlformats.org/officeDocument/2006/relationships/tags" Target="../tags/tag1924.xml"/><Relationship Id="rId8" Type="http://schemas.openxmlformats.org/officeDocument/2006/relationships/tags" Target="../tags/tag1764.xml"/><Relationship Id="rId51" Type="http://schemas.openxmlformats.org/officeDocument/2006/relationships/tags" Target="../tags/tag1807.xml"/><Relationship Id="rId72" Type="http://schemas.openxmlformats.org/officeDocument/2006/relationships/tags" Target="../tags/tag1828.xml"/><Relationship Id="rId93" Type="http://schemas.openxmlformats.org/officeDocument/2006/relationships/tags" Target="../tags/tag1849.xml"/><Relationship Id="rId98" Type="http://schemas.openxmlformats.org/officeDocument/2006/relationships/tags" Target="../tags/tag1854.xml"/><Relationship Id="rId121" Type="http://schemas.openxmlformats.org/officeDocument/2006/relationships/tags" Target="../tags/tag1877.xml"/><Relationship Id="rId142" Type="http://schemas.openxmlformats.org/officeDocument/2006/relationships/tags" Target="../tags/tag1898.xml"/><Relationship Id="rId163" Type="http://schemas.openxmlformats.org/officeDocument/2006/relationships/tags" Target="../tags/tag1919.xml"/><Relationship Id="rId184" Type="http://schemas.openxmlformats.org/officeDocument/2006/relationships/slideLayout" Target="../slideLayouts/slideLayout1.xml"/><Relationship Id="rId3" Type="http://schemas.openxmlformats.org/officeDocument/2006/relationships/tags" Target="../tags/tag1759.xml"/><Relationship Id="rId25" Type="http://schemas.openxmlformats.org/officeDocument/2006/relationships/tags" Target="../tags/tag1781.xml"/><Relationship Id="rId46" Type="http://schemas.openxmlformats.org/officeDocument/2006/relationships/tags" Target="../tags/tag1802.xml"/><Relationship Id="rId67" Type="http://schemas.openxmlformats.org/officeDocument/2006/relationships/tags" Target="../tags/tag1823.xml"/><Relationship Id="rId116" Type="http://schemas.openxmlformats.org/officeDocument/2006/relationships/tags" Target="../tags/tag1872.xml"/><Relationship Id="rId137" Type="http://schemas.openxmlformats.org/officeDocument/2006/relationships/tags" Target="../tags/tag1893.xml"/><Relationship Id="rId158" Type="http://schemas.openxmlformats.org/officeDocument/2006/relationships/tags" Target="../tags/tag1914.xml"/><Relationship Id="rId20" Type="http://schemas.openxmlformats.org/officeDocument/2006/relationships/tags" Target="../tags/tag1776.xml"/><Relationship Id="rId41" Type="http://schemas.openxmlformats.org/officeDocument/2006/relationships/tags" Target="../tags/tag1797.xml"/><Relationship Id="rId62" Type="http://schemas.openxmlformats.org/officeDocument/2006/relationships/tags" Target="../tags/tag1818.xml"/><Relationship Id="rId83" Type="http://schemas.openxmlformats.org/officeDocument/2006/relationships/tags" Target="../tags/tag1839.xml"/><Relationship Id="rId88" Type="http://schemas.openxmlformats.org/officeDocument/2006/relationships/tags" Target="../tags/tag1844.xml"/><Relationship Id="rId111" Type="http://schemas.openxmlformats.org/officeDocument/2006/relationships/tags" Target="../tags/tag1867.xml"/><Relationship Id="rId132" Type="http://schemas.openxmlformats.org/officeDocument/2006/relationships/tags" Target="../tags/tag1888.xml"/><Relationship Id="rId153" Type="http://schemas.openxmlformats.org/officeDocument/2006/relationships/tags" Target="../tags/tag1909.xml"/><Relationship Id="rId174" Type="http://schemas.openxmlformats.org/officeDocument/2006/relationships/tags" Target="../tags/tag1930.xml"/><Relationship Id="rId179" Type="http://schemas.openxmlformats.org/officeDocument/2006/relationships/tags" Target="../tags/tag1935.xml"/><Relationship Id="rId15" Type="http://schemas.openxmlformats.org/officeDocument/2006/relationships/tags" Target="../tags/tag1771.xml"/><Relationship Id="rId36" Type="http://schemas.openxmlformats.org/officeDocument/2006/relationships/tags" Target="../tags/tag1792.xml"/><Relationship Id="rId57" Type="http://schemas.openxmlformats.org/officeDocument/2006/relationships/tags" Target="../tags/tag1813.xml"/><Relationship Id="rId106" Type="http://schemas.openxmlformats.org/officeDocument/2006/relationships/tags" Target="../tags/tag1862.xml"/><Relationship Id="rId127" Type="http://schemas.openxmlformats.org/officeDocument/2006/relationships/tags" Target="../tags/tag1883.xml"/><Relationship Id="rId10" Type="http://schemas.openxmlformats.org/officeDocument/2006/relationships/tags" Target="../tags/tag1766.xml"/><Relationship Id="rId31" Type="http://schemas.openxmlformats.org/officeDocument/2006/relationships/tags" Target="../tags/tag1787.xml"/><Relationship Id="rId52" Type="http://schemas.openxmlformats.org/officeDocument/2006/relationships/tags" Target="../tags/tag1808.xml"/><Relationship Id="rId73" Type="http://schemas.openxmlformats.org/officeDocument/2006/relationships/tags" Target="../tags/tag1829.xml"/><Relationship Id="rId78" Type="http://schemas.openxmlformats.org/officeDocument/2006/relationships/tags" Target="../tags/tag1834.xml"/><Relationship Id="rId94" Type="http://schemas.openxmlformats.org/officeDocument/2006/relationships/tags" Target="../tags/tag1850.xml"/><Relationship Id="rId99" Type="http://schemas.openxmlformats.org/officeDocument/2006/relationships/tags" Target="../tags/tag1855.xml"/><Relationship Id="rId101" Type="http://schemas.openxmlformats.org/officeDocument/2006/relationships/tags" Target="../tags/tag1857.xml"/><Relationship Id="rId122" Type="http://schemas.openxmlformats.org/officeDocument/2006/relationships/tags" Target="../tags/tag1878.xml"/><Relationship Id="rId143" Type="http://schemas.openxmlformats.org/officeDocument/2006/relationships/tags" Target="../tags/tag1899.xml"/><Relationship Id="rId148" Type="http://schemas.openxmlformats.org/officeDocument/2006/relationships/tags" Target="../tags/tag1904.xml"/><Relationship Id="rId164" Type="http://schemas.openxmlformats.org/officeDocument/2006/relationships/tags" Target="../tags/tag1920.xml"/><Relationship Id="rId169" Type="http://schemas.openxmlformats.org/officeDocument/2006/relationships/tags" Target="../tags/tag192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2056.xml"/><Relationship Id="rId21" Type="http://schemas.openxmlformats.org/officeDocument/2006/relationships/tags" Target="../tags/tag1960.xml"/><Relationship Id="rId42" Type="http://schemas.openxmlformats.org/officeDocument/2006/relationships/tags" Target="../tags/tag1981.xml"/><Relationship Id="rId63" Type="http://schemas.openxmlformats.org/officeDocument/2006/relationships/tags" Target="../tags/tag2002.xml"/><Relationship Id="rId84" Type="http://schemas.openxmlformats.org/officeDocument/2006/relationships/tags" Target="../tags/tag2023.xml"/><Relationship Id="rId138" Type="http://schemas.openxmlformats.org/officeDocument/2006/relationships/tags" Target="../tags/tag2077.xml"/><Relationship Id="rId159" Type="http://schemas.openxmlformats.org/officeDocument/2006/relationships/tags" Target="../tags/tag2098.xml"/><Relationship Id="rId170" Type="http://schemas.openxmlformats.org/officeDocument/2006/relationships/tags" Target="../tags/tag2109.xml"/><Relationship Id="rId191" Type="http://schemas.openxmlformats.org/officeDocument/2006/relationships/tags" Target="../tags/tag2130.xml"/><Relationship Id="rId205" Type="http://schemas.openxmlformats.org/officeDocument/2006/relationships/tags" Target="../tags/tag2144.xml"/><Relationship Id="rId226" Type="http://schemas.openxmlformats.org/officeDocument/2006/relationships/tags" Target="../tags/tag2165.xml"/><Relationship Id="rId247" Type="http://schemas.openxmlformats.org/officeDocument/2006/relationships/tags" Target="../tags/tag2186.xml"/><Relationship Id="rId107" Type="http://schemas.openxmlformats.org/officeDocument/2006/relationships/tags" Target="../tags/tag2046.xml"/><Relationship Id="rId268" Type="http://schemas.openxmlformats.org/officeDocument/2006/relationships/tags" Target="../tags/tag2207.xml"/><Relationship Id="rId11" Type="http://schemas.openxmlformats.org/officeDocument/2006/relationships/tags" Target="../tags/tag1950.xml"/><Relationship Id="rId32" Type="http://schemas.openxmlformats.org/officeDocument/2006/relationships/tags" Target="../tags/tag1971.xml"/><Relationship Id="rId53" Type="http://schemas.openxmlformats.org/officeDocument/2006/relationships/tags" Target="../tags/tag1992.xml"/><Relationship Id="rId74" Type="http://schemas.openxmlformats.org/officeDocument/2006/relationships/tags" Target="../tags/tag2013.xml"/><Relationship Id="rId128" Type="http://schemas.openxmlformats.org/officeDocument/2006/relationships/tags" Target="../tags/tag2067.xml"/><Relationship Id="rId149" Type="http://schemas.openxmlformats.org/officeDocument/2006/relationships/tags" Target="../tags/tag2088.xml"/><Relationship Id="rId5" Type="http://schemas.openxmlformats.org/officeDocument/2006/relationships/tags" Target="../tags/tag1944.xml"/><Relationship Id="rId95" Type="http://schemas.openxmlformats.org/officeDocument/2006/relationships/tags" Target="../tags/tag2034.xml"/><Relationship Id="rId160" Type="http://schemas.openxmlformats.org/officeDocument/2006/relationships/tags" Target="../tags/tag2099.xml"/><Relationship Id="rId181" Type="http://schemas.openxmlformats.org/officeDocument/2006/relationships/tags" Target="../tags/tag2120.xml"/><Relationship Id="rId216" Type="http://schemas.openxmlformats.org/officeDocument/2006/relationships/tags" Target="../tags/tag2155.xml"/><Relationship Id="rId237" Type="http://schemas.openxmlformats.org/officeDocument/2006/relationships/tags" Target="../tags/tag2176.xml"/><Relationship Id="rId258" Type="http://schemas.openxmlformats.org/officeDocument/2006/relationships/tags" Target="../tags/tag2197.xml"/><Relationship Id="rId279" Type="http://schemas.openxmlformats.org/officeDocument/2006/relationships/tags" Target="../tags/tag2218.xml"/><Relationship Id="rId22" Type="http://schemas.openxmlformats.org/officeDocument/2006/relationships/tags" Target="../tags/tag1961.xml"/><Relationship Id="rId43" Type="http://schemas.openxmlformats.org/officeDocument/2006/relationships/tags" Target="../tags/tag1982.xml"/><Relationship Id="rId64" Type="http://schemas.openxmlformats.org/officeDocument/2006/relationships/tags" Target="../tags/tag2003.xml"/><Relationship Id="rId118" Type="http://schemas.openxmlformats.org/officeDocument/2006/relationships/tags" Target="../tags/tag2057.xml"/><Relationship Id="rId139" Type="http://schemas.openxmlformats.org/officeDocument/2006/relationships/tags" Target="../tags/tag2078.xml"/><Relationship Id="rId85" Type="http://schemas.openxmlformats.org/officeDocument/2006/relationships/tags" Target="../tags/tag2024.xml"/><Relationship Id="rId150" Type="http://schemas.openxmlformats.org/officeDocument/2006/relationships/tags" Target="../tags/tag2089.xml"/><Relationship Id="rId171" Type="http://schemas.openxmlformats.org/officeDocument/2006/relationships/tags" Target="../tags/tag2110.xml"/><Relationship Id="rId192" Type="http://schemas.openxmlformats.org/officeDocument/2006/relationships/tags" Target="../tags/tag2131.xml"/><Relationship Id="rId206" Type="http://schemas.openxmlformats.org/officeDocument/2006/relationships/tags" Target="../tags/tag2145.xml"/><Relationship Id="rId227" Type="http://schemas.openxmlformats.org/officeDocument/2006/relationships/tags" Target="../tags/tag2166.xml"/><Relationship Id="rId248" Type="http://schemas.openxmlformats.org/officeDocument/2006/relationships/tags" Target="../tags/tag2187.xml"/><Relationship Id="rId269" Type="http://schemas.openxmlformats.org/officeDocument/2006/relationships/tags" Target="../tags/tag2208.xml"/><Relationship Id="rId12" Type="http://schemas.openxmlformats.org/officeDocument/2006/relationships/tags" Target="../tags/tag1951.xml"/><Relationship Id="rId33" Type="http://schemas.openxmlformats.org/officeDocument/2006/relationships/tags" Target="../tags/tag1972.xml"/><Relationship Id="rId108" Type="http://schemas.openxmlformats.org/officeDocument/2006/relationships/tags" Target="../tags/tag2047.xml"/><Relationship Id="rId129" Type="http://schemas.openxmlformats.org/officeDocument/2006/relationships/tags" Target="../tags/tag2068.xml"/><Relationship Id="rId280" Type="http://schemas.openxmlformats.org/officeDocument/2006/relationships/tags" Target="../tags/tag2219.xml"/><Relationship Id="rId54" Type="http://schemas.openxmlformats.org/officeDocument/2006/relationships/tags" Target="../tags/tag1993.xml"/><Relationship Id="rId75" Type="http://schemas.openxmlformats.org/officeDocument/2006/relationships/tags" Target="../tags/tag2014.xml"/><Relationship Id="rId96" Type="http://schemas.openxmlformats.org/officeDocument/2006/relationships/tags" Target="../tags/tag2035.xml"/><Relationship Id="rId140" Type="http://schemas.openxmlformats.org/officeDocument/2006/relationships/tags" Target="../tags/tag2079.xml"/><Relationship Id="rId161" Type="http://schemas.openxmlformats.org/officeDocument/2006/relationships/tags" Target="../tags/tag2100.xml"/><Relationship Id="rId182" Type="http://schemas.openxmlformats.org/officeDocument/2006/relationships/tags" Target="../tags/tag2121.xml"/><Relationship Id="rId217" Type="http://schemas.openxmlformats.org/officeDocument/2006/relationships/tags" Target="../tags/tag2156.xml"/><Relationship Id="rId6" Type="http://schemas.openxmlformats.org/officeDocument/2006/relationships/tags" Target="../tags/tag1945.xml"/><Relationship Id="rId238" Type="http://schemas.openxmlformats.org/officeDocument/2006/relationships/tags" Target="../tags/tag2177.xml"/><Relationship Id="rId259" Type="http://schemas.openxmlformats.org/officeDocument/2006/relationships/tags" Target="../tags/tag2198.xml"/><Relationship Id="rId23" Type="http://schemas.openxmlformats.org/officeDocument/2006/relationships/tags" Target="../tags/tag1962.xml"/><Relationship Id="rId119" Type="http://schemas.openxmlformats.org/officeDocument/2006/relationships/tags" Target="../tags/tag2058.xml"/><Relationship Id="rId270" Type="http://schemas.openxmlformats.org/officeDocument/2006/relationships/tags" Target="../tags/tag2209.xml"/><Relationship Id="rId44" Type="http://schemas.openxmlformats.org/officeDocument/2006/relationships/tags" Target="../tags/tag1983.xml"/><Relationship Id="rId65" Type="http://schemas.openxmlformats.org/officeDocument/2006/relationships/tags" Target="../tags/tag2004.xml"/><Relationship Id="rId86" Type="http://schemas.openxmlformats.org/officeDocument/2006/relationships/tags" Target="../tags/tag2025.xml"/><Relationship Id="rId130" Type="http://schemas.openxmlformats.org/officeDocument/2006/relationships/tags" Target="../tags/tag2069.xml"/><Relationship Id="rId151" Type="http://schemas.openxmlformats.org/officeDocument/2006/relationships/tags" Target="../tags/tag2090.xml"/><Relationship Id="rId172" Type="http://schemas.openxmlformats.org/officeDocument/2006/relationships/tags" Target="../tags/tag2111.xml"/><Relationship Id="rId193" Type="http://schemas.openxmlformats.org/officeDocument/2006/relationships/tags" Target="../tags/tag2132.xml"/><Relationship Id="rId202" Type="http://schemas.openxmlformats.org/officeDocument/2006/relationships/tags" Target="../tags/tag2141.xml"/><Relationship Id="rId207" Type="http://schemas.openxmlformats.org/officeDocument/2006/relationships/tags" Target="../tags/tag2146.xml"/><Relationship Id="rId223" Type="http://schemas.openxmlformats.org/officeDocument/2006/relationships/tags" Target="../tags/tag2162.xml"/><Relationship Id="rId228" Type="http://schemas.openxmlformats.org/officeDocument/2006/relationships/tags" Target="../tags/tag2167.xml"/><Relationship Id="rId244" Type="http://schemas.openxmlformats.org/officeDocument/2006/relationships/tags" Target="../tags/tag2183.xml"/><Relationship Id="rId249" Type="http://schemas.openxmlformats.org/officeDocument/2006/relationships/tags" Target="../tags/tag2188.xml"/><Relationship Id="rId13" Type="http://schemas.openxmlformats.org/officeDocument/2006/relationships/tags" Target="../tags/tag1952.xml"/><Relationship Id="rId18" Type="http://schemas.openxmlformats.org/officeDocument/2006/relationships/tags" Target="../tags/tag1957.xml"/><Relationship Id="rId39" Type="http://schemas.openxmlformats.org/officeDocument/2006/relationships/tags" Target="../tags/tag1978.xml"/><Relationship Id="rId109" Type="http://schemas.openxmlformats.org/officeDocument/2006/relationships/tags" Target="../tags/tag2048.xml"/><Relationship Id="rId260" Type="http://schemas.openxmlformats.org/officeDocument/2006/relationships/tags" Target="../tags/tag2199.xml"/><Relationship Id="rId265" Type="http://schemas.openxmlformats.org/officeDocument/2006/relationships/tags" Target="../tags/tag2204.xml"/><Relationship Id="rId281" Type="http://schemas.openxmlformats.org/officeDocument/2006/relationships/slideLayout" Target="../slideLayouts/slideLayout1.xml"/><Relationship Id="rId34" Type="http://schemas.openxmlformats.org/officeDocument/2006/relationships/tags" Target="../tags/tag1973.xml"/><Relationship Id="rId50" Type="http://schemas.openxmlformats.org/officeDocument/2006/relationships/tags" Target="../tags/tag1989.xml"/><Relationship Id="rId55" Type="http://schemas.openxmlformats.org/officeDocument/2006/relationships/tags" Target="../tags/tag1994.xml"/><Relationship Id="rId76" Type="http://schemas.openxmlformats.org/officeDocument/2006/relationships/tags" Target="../tags/tag2015.xml"/><Relationship Id="rId97" Type="http://schemas.openxmlformats.org/officeDocument/2006/relationships/tags" Target="../tags/tag2036.xml"/><Relationship Id="rId104" Type="http://schemas.openxmlformats.org/officeDocument/2006/relationships/tags" Target="../tags/tag2043.xml"/><Relationship Id="rId120" Type="http://schemas.openxmlformats.org/officeDocument/2006/relationships/tags" Target="../tags/tag2059.xml"/><Relationship Id="rId125" Type="http://schemas.openxmlformats.org/officeDocument/2006/relationships/tags" Target="../tags/tag2064.xml"/><Relationship Id="rId141" Type="http://schemas.openxmlformats.org/officeDocument/2006/relationships/tags" Target="../tags/tag2080.xml"/><Relationship Id="rId146" Type="http://schemas.openxmlformats.org/officeDocument/2006/relationships/tags" Target="../tags/tag2085.xml"/><Relationship Id="rId167" Type="http://schemas.openxmlformats.org/officeDocument/2006/relationships/tags" Target="../tags/tag2106.xml"/><Relationship Id="rId188" Type="http://schemas.openxmlformats.org/officeDocument/2006/relationships/tags" Target="../tags/tag2127.xml"/><Relationship Id="rId7" Type="http://schemas.openxmlformats.org/officeDocument/2006/relationships/tags" Target="../tags/tag1946.xml"/><Relationship Id="rId71" Type="http://schemas.openxmlformats.org/officeDocument/2006/relationships/tags" Target="../tags/tag2010.xml"/><Relationship Id="rId92" Type="http://schemas.openxmlformats.org/officeDocument/2006/relationships/tags" Target="../tags/tag2031.xml"/><Relationship Id="rId162" Type="http://schemas.openxmlformats.org/officeDocument/2006/relationships/tags" Target="../tags/tag2101.xml"/><Relationship Id="rId183" Type="http://schemas.openxmlformats.org/officeDocument/2006/relationships/tags" Target="../tags/tag2122.xml"/><Relationship Id="rId213" Type="http://schemas.openxmlformats.org/officeDocument/2006/relationships/tags" Target="../tags/tag2152.xml"/><Relationship Id="rId218" Type="http://schemas.openxmlformats.org/officeDocument/2006/relationships/tags" Target="../tags/tag2157.xml"/><Relationship Id="rId234" Type="http://schemas.openxmlformats.org/officeDocument/2006/relationships/tags" Target="../tags/tag2173.xml"/><Relationship Id="rId239" Type="http://schemas.openxmlformats.org/officeDocument/2006/relationships/tags" Target="../tags/tag2178.xml"/><Relationship Id="rId2" Type="http://schemas.openxmlformats.org/officeDocument/2006/relationships/tags" Target="../tags/tag1941.xml"/><Relationship Id="rId29" Type="http://schemas.openxmlformats.org/officeDocument/2006/relationships/tags" Target="../tags/tag1968.xml"/><Relationship Id="rId250" Type="http://schemas.openxmlformats.org/officeDocument/2006/relationships/tags" Target="../tags/tag2189.xml"/><Relationship Id="rId255" Type="http://schemas.openxmlformats.org/officeDocument/2006/relationships/tags" Target="../tags/tag2194.xml"/><Relationship Id="rId271" Type="http://schemas.openxmlformats.org/officeDocument/2006/relationships/tags" Target="../tags/tag2210.xml"/><Relationship Id="rId276" Type="http://schemas.openxmlformats.org/officeDocument/2006/relationships/tags" Target="../tags/tag2215.xml"/><Relationship Id="rId24" Type="http://schemas.openxmlformats.org/officeDocument/2006/relationships/tags" Target="../tags/tag1963.xml"/><Relationship Id="rId40" Type="http://schemas.openxmlformats.org/officeDocument/2006/relationships/tags" Target="../tags/tag1979.xml"/><Relationship Id="rId45" Type="http://schemas.openxmlformats.org/officeDocument/2006/relationships/tags" Target="../tags/tag1984.xml"/><Relationship Id="rId66" Type="http://schemas.openxmlformats.org/officeDocument/2006/relationships/tags" Target="../tags/tag2005.xml"/><Relationship Id="rId87" Type="http://schemas.openxmlformats.org/officeDocument/2006/relationships/tags" Target="../tags/tag2026.xml"/><Relationship Id="rId110" Type="http://schemas.openxmlformats.org/officeDocument/2006/relationships/tags" Target="../tags/tag2049.xml"/><Relationship Id="rId115" Type="http://schemas.openxmlformats.org/officeDocument/2006/relationships/tags" Target="../tags/tag2054.xml"/><Relationship Id="rId131" Type="http://schemas.openxmlformats.org/officeDocument/2006/relationships/tags" Target="../tags/tag2070.xml"/><Relationship Id="rId136" Type="http://schemas.openxmlformats.org/officeDocument/2006/relationships/tags" Target="../tags/tag2075.xml"/><Relationship Id="rId157" Type="http://schemas.openxmlformats.org/officeDocument/2006/relationships/tags" Target="../tags/tag2096.xml"/><Relationship Id="rId178" Type="http://schemas.openxmlformats.org/officeDocument/2006/relationships/tags" Target="../tags/tag2117.xml"/><Relationship Id="rId61" Type="http://schemas.openxmlformats.org/officeDocument/2006/relationships/tags" Target="../tags/tag2000.xml"/><Relationship Id="rId82" Type="http://schemas.openxmlformats.org/officeDocument/2006/relationships/tags" Target="../tags/tag2021.xml"/><Relationship Id="rId152" Type="http://schemas.openxmlformats.org/officeDocument/2006/relationships/tags" Target="../tags/tag2091.xml"/><Relationship Id="rId173" Type="http://schemas.openxmlformats.org/officeDocument/2006/relationships/tags" Target="../tags/tag2112.xml"/><Relationship Id="rId194" Type="http://schemas.openxmlformats.org/officeDocument/2006/relationships/tags" Target="../tags/tag2133.xml"/><Relationship Id="rId199" Type="http://schemas.openxmlformats.org/officeDocument/2006/relationships/tags" Target="../tags/tag2138.xml"/><Relationship Id="rId203" Type="http://schemas.openxmlformats.org/officeDocument/2006/relationships/tags" Target="../tags/tag2142.xml"/><Relationship Id="rId208" Type="http://schemas.openxmlformats.org/officeDocument/2006/relationships/tags" Target="../tags/tag2147.xml"/><Relationship Id="rId229" Type="http://schemas.openxmlformats.org/officeDocument/2006/relationships/tags" Target="../tags/tag2168.xml"/><Relationship Id="rId19" Type="http://schemas.openxmlformats.org/officeDocument/2006/relationships/tags" Target="../tags/tag1958.xml"/><Relationship Id="rId224" Type="http://schemas.openxmlformats.org/officeDocument/2006/relationships/tags" Target="../tags/tag2163.xml"/><Relationship Id="rId240" Type="http://schemas.openxmlformats.org/officeDocument/2006/relationships/tags" Target="../tags/tag2179.xml"/><Relationship Id="rId245" Type="http://schemas.openxmlformats.org/officeDocument/2006/relationships/tags" Target="../tags/tag2184.xml"/><Relationship Id="rId261" Type="http://schemas.openxmlformats.org/officeDocument/2006/relationships/tags" Target="../tags/tag2200.xml"/><Relationship Id="rId266" Type="http://schemas.openxmlformats.org/officeDocument/2006/relationships/tags" Target="../tags/tag2205.xml"/><Relationship Id="rId14" Type="http://schemas.openxmlformats.org/officeDocument/2006/relationships/tags" Target="../tags/tag1953.xml"/><Relationship Id="rId30" Type="http://schemas.openxmlformats.org/officeDocument/2006/relationships/tags" Target="../tags/tag1969.xml"/><Relationship Id="rId35" Type="http://schemas.openxmlformats.org/officeDocument/2006/relationships/tags" Target="../tags/tag1974.xml"/><Relationship Id="rId56" Type="http://schemas.openxmlformats.org/officeDocument/2006/relationships/tags" Target="../tags/tag1995.xml"/><Relationship Id="rId77" Type="http://schemas.openxmlformats.org/officeDocument/2006/relationships/tags" Target="../tags/tag2016.xml"/><Relationship Id="rId100" Type="http://schemas.openxmlformats.org/officeDocument/2006/relationships/tags" Target="../tags/tag2039.xml"/><Relationship Id="rId105" Type="http://schemas.openxmlformats.org/officeDocument/2006/relationships/tags" Target="../tags/tag2044.xml"/><Relationship Id="rId126" Type="http://schemas.openxmlformats.org/officeDocument/2006/relationships/tags" Target="../tags/tag2065.xml"/><Relationship Id="rId147" Type="http://schemas.openxmlformats.org/officeDocument/2006/relationships/tags" Target="../tags/tag2086.xml"/><Relationship Id="rId168" Type="http://schemas.openxmlformats.org/officeDocument/2006/relationships/tags" Target="../tags/tag2107.xml"/><Relationship Id="rId8" Type="http://schemas.openxmlformats.org/officeDocument/2006/relationships/tags" Target="../tags/tag1947.xml"/><Relationship Id="rId51" Type="http://schemas.openxmlformats.org/officeDocument/2006/relationships/tags" Target="../tags/tag1990.xml"/><Relationship Id="rId72" Type="http://schemas.openxmlformats.org/officeDocument/2006/relationships/tags" Target="../tags/tag2011.xml"/><Relationship Id="rId93" Type="http://schemas.openxmlformats.org/officeDocument/2006/relationships/tags" Target="../tags/tag2032.xml"/><Relationship Id="rId98" Type="http://schemas.openxmlformats.org/officeDocument/2006/relationships/tags" Target="../tags/tag2037.xml"/><Relationship Id="rId121" Type="http://schemas.openxmlformats.org/officeDocument/2006/relationships/tags" Target="../tags/tag2060.xml"/><Relationship Id="rId142" Type="http://schemas.openxmlformats.org/officeDocument/2006/relationships/tags" Target="../tags/tag2081.xml"/><Relationship Id="rId163" Type="http://schemas.openxmlformats.org/officeDocument/2006/relationships/tags" Target="../tags/tag2102.xml"/><Relationship Id="rId184" Type="http://schemas.openxmlformats.org/officeDocument/2006/relationships/tags" Target="../tags/tag2123.xml"/><Relationship Id="rId189" Type="http://schemas.openxmlformats.org/officeDocument/2006/relationships/tags" Target="../tags/tag2128.xml"/><Relationship Id="rId219" Type="http://schemas.openxmlformats.org/officeDocument/2006/relationships/tags" Target="../tags/tag2158.xml"/><Relationship Id="rId3" Type="http://schemas.openxmlformats.org/officeDocument/2006/relationships/tags" Target="../tags/tag1942.xml"/><Relationship Id="rId214" Type="http://schemas.openxmlformats.org/officeDocument/2006/relationships/tags" Target="../tags/tag2153.xml"/><Relationship Id="rId230" Type="http://schemas.openxmlformats.org/officeDocument/2006/relationships/tags" Target="../tags/tag2169.xml"/><Relationship Id="rId235" Type="http://schemas.openxmlformats.org/officeDocument/2006/relationships/tags" Target="../tags/tag2174.xml"/><Relationship Id="rId251" Type="http://schemas.openxmlformats.org/officeDocument/2006/relationships/tags" Target="../tags/tag2190.xml"/><Relationship Id="rId256" Type="http://schemas.openxmlformats.org/officeDocument/2006/relationships/tags" Target="../tags/tag2195.xml"/><Relationship Id="rId277" Type="http://schemas.openxmlformats.org/officeDocument/2006/relationships/tags" Target="../tags/tag2216.xml"/><Relationship Id="rId25" Type="http://schemas.openxmlformats.org/officeDocument/2006/relationships/tags" Target="../tags/tag1964.xml"/><Relationship Id="rId46" Type="http://schemas.openxmlformats.org/officeDocument/2006/relationships/tags" Target="../tags/tag1985.xml"/><Relationship Id="rId67" Type="http://schemas.openxmlformats.org/officeDocument/2006/relationships/tags" Target="../tags/tag2006.xml"/><Relationship Id="rId116" Type="http://schemas.openxmlformats.org/officeDocument/2006/relationships/tags" Target="../tags/tag2055.xml"/><Relationship Id="rId137" Type="http://schemas.openxmlformats.org/officeDocument/2006/relationships/tags" Target="../tags/tag2076.xml"/><Relationship Id="rId158" Type="http://schemas.openxmlformats.org/officeDocument/2006/relationships/tags" Target="../tags/tag2097.xml"/><Relationship Id="rId272" Type="http://schemas.openxmlformats.org/officeDocument/2006/relationships/tags" Target="../tags/tag2211.xml"/><Relationship Id="rId20" Type="http://schemas.openxmlformats.org/officeDocument/2006/relationships/tags" Target="../tags/tag1959.xml"/><Relationship Id="rId41" Type="http://schemas.openxmlformats.org/officeDocument/2006/relationships/tags" Target="../tags/tag1980.xml"/><Relationship Id="rId62" Type="http://schemas.openxmlformats.org/officeDocument/2006/relationships/tags" Target="../tags/tag2001.xml"/><Relationship Id="rId83" Type="http://schemas.openxmlformats.org/officeDocument/2006/relationships/tags" Target="../tags/tag2022.xml"/><Relationship Id="rId88" Type="http://schemas.openxmlformats.org/officeDocument/2006/relationships/tags" Target="../tags/tag2027.xml"/><Relationship Id="rId111" Type="http://schemas.openxmlformats.org/officeDocument/2006/relationships/tags" Target="../tags/tag2050.xml"/><Relationship Id="rId132" Type="http://schemas.openxmlformats.org/officeDocument/2006/relationships/tags" Target="../tags/tag2071.xml"/><Relationship Id="rId153" Type="http://schemas.openxmlformats.org/officeDocument/2006/relationships/tags" Target="../tags/tag2092.xml"/><Relationship Id="rId174" Type="http://schemas.openxmlformats.org/officeDocument/2006/relationships/tags" Target="../tags/tag2113.xml"/><Relationship Id="rId179" Type="http://schemas.openxmlformats.org/officeDocument/2006/relationships/tags" Target="../tags/tag2118.xml"/><Relationship Id="rId195" Type="http://schemas.openxmlformats.org/officeDocument/2006/relationships/tags" Target="../tags/tag2134.xml"/><Relationship Id="rId209" Type="http://schemas.openxmlformats.org/officeDocument/2006/relationships/tags" Target="../tags/tag2148.xml"/><Relationship Id="rId190" Type="http://schemas.openxmlformats.org/officeDocument/2006/relationships/tags" Target="../tags/tag2129.xml"/><Relationship Id="rId204" Type="http://schemas.openxmlformats.org/officeDocument/2006/relationships/tags" Target="../tags/tag2143.xml"/><Relationship Id="rId220" Type="http://schemas.openxmlformats.org/officeDocument/2006/relationships/tags" Target="../tags/tag2159.xml"/><Relationship Id="rId225" Type="http://schemas.openxmlformats.org/officeDocument/2006/relationships/tags" Target="../tags/tag2164.xml"/><Relationship Id="rId241" Type="http://schemas.openxmlformats.org/officeDocument/2006/relationships/tags" Target="../tags/tag2180.xml"/><Relationship Id="rId246" Type="http://schemas.openxmlformats.org/officeDocument/2006/relationships/tags" Target="../tags/tag2185.xml"/><Relationship Id="rId267" Type="http://schemas.openxmlformats.org/officeDocument/2006/relationships/tags" Target="../tags/tag2206.xml"/><Relationship Id="rId15" Type="http://schemas.openxmlformats.org/officeDocument/2006/relationships/tags" Target="../tags/tag1954.xml"/><Relationship Id="rId36" Type="http://schemas.openxmlformats.org/officeDocument/2006/relationships/tags" Target="../tags/tag1975.xml"/><Relationship Id="rId57" Type="http://schemas.openxmlformats.org/officeDocument/2006/relationships/tags" Target="../tags/tag1996.xml"/><Relationship Id="rId106" Type="http://schemas.openxmlformats.org/officeDocument/2006/relationships/tags" Target="../tags/tag2045.xml"/><Relationship Id="rId127" Type="http://schemas.openxmlformats.org/officeDocument/2006/relationships/tags" Target="../tags/tag2066.xml"/><Relationship Id="rId262" Type="http://schemas.openxmlformats.org/officeDocument/2006/relationships/tags" Target="../tags/tag2201.xml"/><Relationship Id="rId10" Type="http://schemas.openxmlformats.org/officeDocument/2006/relationships/tags" Target="../tags/tag1949.xml"/><Relationship Id="rId31" Type="http://schemas.openxmlformats.org/officeDocument/2006/relationships/tags" Target="../tags/tag1970.xml"/><Relationship Id="rId52" Type="http://schemas.openxmlformats.org/officeDocument/2006/relationships/tags" Target="../tags/tag1991.xml"/><Relationship Id="rId73" Type="http://schemas.openxmlformats.org/officeDocument/2006/relationships/tags" Target="../tags/tag2012.xml"/><Relationship Id="rId78" Type="http://schemas.openxmlformats.org/officeDocument/2006/relationships/tags" Target="../tags/tag2017.xml"/><Relationship Id="rId94" Type="http://schemas.openxmlformats.org/officeDocument/2006/relationships/tags" Target="../tags/tag2033.xml"/><Relationship Id="rId99" Type="http://schemas.openxmlformats.org/officeDocument/2006/relationships/tags" Target="../tags/tag2038.xml"/><Relationship Id="rId101" Type="http://schemas.openxmlformats.org/officeDocument/2006/relationships/tags" Target="../tags/tag2040.xml"/><Relationship Id="rId122" Type="http://schemas.openxmlformats.org/officeDocument/2006/relationships/tags" Target="../tags/tag2061.xml"/><Relationship Id="rId143" Type="http://schemas.openxmlformats.org/officeDocument/2006/relationships/tags" Target="../tags/tag2082.xml"/><Relationship Id="rId148" Type="http://schemas.openxmlformats.org/officeDocument/2006/relationships/tags" Target="../tags/tag2087.xml"/><Relationship Id="rId164" Type="http://schemas.openxmlformats.org/officeDocument/2006/relationships/tags" Target="../tags/tag2103.xml"/><Relationship Id="rId169" Type="http://schemas.openxmlformats.org/officeDocument/2006/relationships/tags" Target="../tags/tag2108.xml"/><Relationship Id="rId185" Type="http://schemas.openxmlformats.org/officeDocument/2006/relationships/tags" Target="../tags/tag2124.xml"/><Relationship Id="rId4" Type="http://schemas.openxmlformats.org/officeDocument/2006/relationships/tags" Target="../tags/tag1943.xml"/><Relationship Id="rId9" Type="http://schemas.openxmlformats.org/officeDocument/2006/relationships/tags" Target="../tags/tag1948.xml"/><Relationship Id="rId180" Type="http://schemas.openxmlformats.org/officeDocument/2006/relationships/tags" Target="../tags/tag2119.xml"/><Relationship Id="rId210" Type="http://schemas.openxmlformats.org/officeDocument/2006/relationships/tags" Target="../tags/tag2149.xml"/><Relationship Id="rId215" Type="http://schemas.openxmlformats.org/officeDocument/2006/relationships/tags" Target="../tags/tag2154.xml"/><Relationship Id="rId236" Type="http://schemas.openxmlformats.org/officeDocument/2006/relationships/tags" Target="../tags/tag2175.xml"/><Relationship Id="rId257" Type="http://schemas.openxmlformats.org/officeDocument/2006/relationships/tags" Target="../tags/tag2196.xml"/><Relationship Id="rId278" Type="http://schemas.openxmlformats.org/officeDocument/2006/relationships/tags" Target="../tags/tag2217.xml"/><Relationship Id="rId26" Type="http://schemas.openxmlformats.org/officeDocument/2006/relationships/tags" Target="../tags/tag1965.xml"/><Relationship Id="rId231" Type="http://schemas.openxmlformats.org/officeDocument/2006/relationships/tags" Target="../tags/tag2170.xml"/><Relationship Id="rId252" Type="http://schemas.openxmlformats.org/officeDocument/2006/relationships/tags" Target="../tags/tag2191.xml"/><Relationship Id="rId273" Type="http://schemas.openxmlformats.org/officeDocument/2006/relationships/tags" Target="../tags/tag2212.xml"/><Relationship Id="rId47" Type="http://schemas.openxmlformats.org/officeDocument/2006/relationships/tags" Target="../tags/tag1986.xml"/><Relationship Id="rId68" Type="http://schemas.openxmlformats.org/officeDocument/2006/relationships/tags" Target="../tags/tag2007.xml"/><Relationship Id="rId89" Type="http://schemas.openxmlformats.org/officeDocument/2006/relationships/tags" Target="../tags/tag2028.xml"/><Relationship Id="rId112" Type="http://schemas.openxmlformats.org/officeDocument/2006/relationships/tags" Target="../tags/tag2051.xml"/><Relationship Id="rId133" Type="http://schemas.openxmlformats.org/officeDocument/2006/relationships/tags" Target="../tags/tag2072.xml"/><Relationship Id="rId154" Type="http://schemas.openxmlformats.org/officeDocument/2006/relationships/tags" Target="../tags/tag2093.xml"/><Relationship Id="rId175" Type="http://schemas.openxmlformats.org/officeDocument/2006/relationships/tags" Target="../tags/tag2114.xml"/><Relationship Id="rId196" Type="http://schemas.openxmlformats.org/officeDocument/2006/relationships/tags" Target="../tags/tag2135.xml"/><Relationship Id="rId200" Type="http://schemas.openxmlformats.org/officeDocument/2006/relationships/tags" Target="../tags/tag2139.xml"/><Relationship Id="rId16" Type="http://schemas.openxmlformats.org/officeDocument/2006/relationships/tags" Target="../tags/tag1955.xml"/><Relationship Id="rId221" Type="http://schemas.openxmlformats.org/officeDocument/2006/relationships/tags" Target="../tags/tag2160.xml"/><Relationship Id="rId242" Type="http://schemas.openxmlformats.org/officeDocument/2006/relationships/tags" Target="../tags/tag2181.xml"/><Relationship Id="rId263" Type="http://schemas.openxmlformats.org/officeDocument/2006/relationships/tags" Target="../tags/tag2202.xml"/><Relationship Id="rId37" Type="http://schemas.openxmlformats.org/officeDocument/2006/relationships/tags" Target="../tags/tag1976.xml"/><Relationship Id="rId58" Type="http://schemas.openxmlformats.org/officeDocument/2006/relationships/tags" Target="../tags/tag1997.xml"/><Relationship Id="rId79" Type="http://schemas.openxmlformats.org/officeDocument/2006/relationships/tags" Target="../tags/tag2018.xml"/><Relationship Id="rId102" Type="http://schemas.openxmlformats.org/officeDocument/2006/relationships/tags" Target="../tags/tag2041.xml"/><Relationship Id="rId123" Type="http://schemas.openxmlformats.org/officeDocument/2006/relationships/tags" Target="../tags/tag2062.xml"/><Relationship Id="rId144" Type="http://schemas.openxmlformats.org/officeDocument/2006/relationships/tags" Target="../tags/tag2083.xml"/><Relationship Id="rId90" Type="http://schemas.openxmlformats.org/officeDocument/2006/relationships/tags" Target="../tags/tag2029.xml"/><Relationship Id="rId165" Type="http://schemas.openxmlformats.org/officeDocument/2006/relationships/tags" Target="../tags/tag2104.xml"/><Relationship Id="rId186" Type="http://schemas.openxmlformats.org/officeDocument/2006/relationships/tags" Target="../tags/tag2125.xml"/><Relationship Id="rId211" Type="http://schemas.openxmlformats.org/officeDocument/2006/relationships/tags" Target="../tags/tag2150.xml"/><Relationship Id="rId232" Type="http://schemas.openxmlformats.org/officeDocument/2006/relationships/tags" Target="../tags/tag2171.xml"/><Relationship Id="rId253" Type="http://schemas.openxmlformats.org/officeDocument/2006/relationships/tags" Target="../tags/tag2192.xml"/><Relationship Id="rId274" Type="http://schemas.openxmlformats.org/officeDocument/2006/relationships/tags" Target="../tags/tag2213.xml"/><Relationship Id="rId27" Type="http://schemas.openxmlformats.org/officeDocument/2006/relationships/tags" Target="../tags/tag1966.xml"/><Relationship Id="rId48" Type="http://schemas.openxmlformats.org/officeDocument/2006/relationships/tags" Target="../tags/tag1987.xml"/><Relationship Id="rId69" Type="http://schemas.openxmlformats.org/officeDocument/2006/relationships/tags" Target="../tags/tag2008.xml"/><Relationship Id="rId113" Type="http://schemas.openxmlformats.org/officeDocument/2006/relationships/tags" Target="../tags/tag2052.xml"/><Relationship Id="rId134" Type="http://schemas.openxmlformats.org/officeDocument/2006/relationships/tags" Target="../tags/tag2073.xml"/><Relationship Id="rId80" Type="http://schemas.openxmlformats.org/officeDocument/2006/relationships/tags" Target="../tags/tag2019.xml"/><Relationship Id="rId155" Type="http://schemas.openxmlformats.org/officeDocument/2006/relationships/tags" Target="../tags/tag2094.xml"/><Relationship Id="rId176" Type="http://schemas.openxmlformats.org/officeDocument/2006/relationships/tags" Target="../tags/tag2115.xml"/><Relationship Id="rId197" Type="http://schemas.openxmlformats.org/officeDocument/2006/relationships/tags" Target="../tags/tag2136.xml"/><Relationship Id="rId201" Type="http://schemas.openxmlformats.org/officeDocument/2006/relationships/tags" Target="../tags/tag2140.xml"/><Relationship Id="rId222" Type="http://schemas.openxmlformats.org/officeDocument/2006/relationships/tags" Target="../tags/tag2161.xml"/><Relationship Id="rId243" Type="http://schemas.openxmlformats.org/officeDocument/2006/relationships/tags" Target="../tags/tag2182.xml"/><Relationship Id="rId264" Type="http://schemas.openxmlformats.org/officeDocument/2006/relationships/tags" Target="../tags/tag2203.xml"/><Relationship Id="rId17" Type="http://schemas.openxmlformats.org/officeDocument/2006/relationships/tags" Target="../tags/tag1956.xml"/><Relationship Id="rId38" Type="http://schemas.openxmlformats.org/officeDocument/2006/relationships/tags" Target="../tags/tag1977.xml"/><Relationship Id="rId59" Type="http://schemas.openxmlformats.org/officeDocument/2006/relationships/tags" Target="../tags/tag1998.xml"/><Relationship Id="rId103" Type="http://schemas.openxmlformats.org/officeDocument/2006/relationships/tags" Target="../tags/tag2042.xml"/><Relationship Id="rId124" Type="http://schemas.openxmlformats.org/officeDocument/2006/relationships/tags" Target="../tags/tag2063.xml"/><Relationship Id="rId70" Type="http://schemas.openxmlformats.org/officeDocument/2006/relationships/tags" Target="../tags/tag2009.xml"/><Relationship Id="rId91" Type="http://schemas.openxmlformats.org/officeDocument/2006/relationships/tags" Target="../tags/tag2030.xml"/><Relationship Id="rId145" Type="http://schemas.openxmlformats.org/officeDocument/2006/relationships/tags" Target="../tags/tag2084.xml"/><Relationship Id="rId166" Type="http://schemas.openxmlformats.org/officeDocument/2006/relationships/tags" Target="../tags/tag2105.xml"/><Relationship Id="rId187" Type="http://schemas.openxmlformats.org/officeDocument/2006/relationships/tags" Target="../tags/tag2126.xml"/><Relationship Id="rId1" Type="http://schemas.openxmlformats.org/officeDocument/2006/relationships/tags" Target="../tags/tag1940.xml"/><Relationship Id="rId212" Type="http://schemas.openxmlformats.org/officeDocument/2006/relationships/tags" Target="../tags/tag2151.xml"/><Relationship Id="rId233" Type="http://schemas.openxmlformats.org/officeDocument/2006/relationships/tags" Target="../tags/tag2172.xml"/><Relationship Id="rId254" Type="http://schemas.openxmlformats.org/officeDocument/2006/relationships/tags" Target="../tags/tag2193.xml"/><Relationship Id="rId28" Type="http://schemas.openxmlformats.org/officeDocument/2006/relationships/tags" Target="../tags/tag1967.xml"/><Relationship Id="rId49" Type="http://schemas.openxmlformats.org/officeDocument/2006/relationships/tags" Target="../tags/tag1988.xml"/><Relationship Id="rId114" Type="http://schemas.openxmlformats.org/officeDocument/2006/relationships/tags" Target="../tags/tag2053.xml"/><Relationship Id="rId275" Type="http://schemas.openxmlformats.org/officeDocument/2006/relationships/tags" Target="../tags/tag2214.xml"/><Relationship Id="rId60" Type="http://schemas.openxmlformats.org/officeDocument/2006/relationships/tags" Target="../tags/tag1999.xml"/><Relationship Id="rId81" Type="http://schemas.openxmlformats.org/officeDocument/2006/relationships/tags" Target="../tags/tag2020.xml"/><Relationship Id="rId135" Type="http://schemas.openxmlformats.org/officeDocument/2006/relationships/tags" Target="../tags/tag2074.xml"/><Relationship Id="rId156" Type="http://schemas.openxmlformats.org/officeDocument/2006/relationships/tags" Target="../tags/tag2095.xml"/><Relationship Id="rId177" Type="http://schemas.openxmlformats.org/officeDocument/2006/relationships/tags" Target="../tags/tag2116.xml"/><Relationship Id="rId198" Type="http://schemas.openxmlformats.org/officeDocument/2006/relationships/tags" Target="../tags/tag2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3"/>
          <p:cNvGrpSpPr/>
          <p:nvPr/>
        </p:nvGrpSpPr>
        <p:grpSpPr>
          <a:xfrm>
            <a:off x="401267" y="269076"/>
            <a:ext cx="1370384" cy="420634"/>
            <a:chOff x="401267" y="269076"/>
            <a:chExt cx="1370384" cy="420634"/>
          </a:xfrm>
        </p:grpSpPr>
        <p:sp>
          <p:nvSpPr>
            <p:cNvPr id="2" name="SMARTInkShape-1"/>
            <p:cNvSpPr/>
            <p:nvPr>
              <p:custDataLst>
                <p:tags r:id="rId349"/>
              </p:custDataLst>
            </p:nvPr>
          </p:nvSpPr>
          <p:spPr>
            <a:xfrm>
              <a:off x="401267" y="305343"/>
              <a:ext cx="255959" cy="384367"/>
            </a:xfrm>
            <a:custGeom>
              <a:avLst/>
              <a:gdLst/>
              <a:ahLst/>
              <a:cxnLst/>
              <a:rect l="0" t="0" r="0" b="0"/>
              <a:pathLst>
                <a:path w="255959" h="384367">
                  <a:moveTo>
                    <a:pt x="227383" y="28032"/>
                  </a:moveTo>
                  <a:lnTo>
                    <a:pt x="227383" y="28032"/>
                  </a:lnTo>
                  <a:lnTo>
                    <a:pt x="236516" y="28032"/>
                  </a:lnTo>
                  <a:lnTo>
                    <a:pt x="236792" y="22975"/>
                  </a:lnTo>
                  <a:lnTo>
                    <a:pt x="234034" y="17671"/>
                  </a:lnTo>
                  <a:lnTo>
                    <a:pt x="228222" y="11785"/>
                  </a:lnTo>
                  <a:lnTo>
                    <a:pt x="214109" y="3580"/>
                  </a:lnTo>
                  <a:lnTo>
                    <a:pt x="200637" y="679"/>
                  </a:lnTo>
                  <a:lnTo>
                    <a:pt x="185862" y="0"/>
                  </a:lnTo>
                  <a:lnTo>
                    <a:pt x="168713" y="5343"/>
                  </a:lnTo>
                  <a:lnTo>
                    <a:pt x="122408" y="31982"/>
                  </a:lnTo>
                  <a:lnTo>
                    <a:pt x="80013" y="63059"/>
                  </a:lnTo>
                  <a:lnTo>
                    <a:pt x="46578" y="97040"/>
                  </a:lnTo>
                  <a:lnTo>
                    <a:pt x="27291" y="129147"/>
                  </a:lnTo>
                  <a:lnTo>
                    <a:pt x="16879" y="165676"/>
                  </a:lnTo>
                  <a:lnTo>
                    <a:pt x="4945" y="207974"/>
                  </a:lnTo>
                  <a:lnTo>
                    <a:pt x="0" y="254507"/>
                  </a:lnTo>
                  <a:lnTo>
                    <a:pt x="202" y="288693"/>
                  </a:lnTo>
                  <a:lnTo>
                    <a:pt x="4000" y="301926"/>
                  </a:lnTo>
                  <a:lnTo>
                    <a:pt x="28463" y="340482"/>
                  </a:lnTo>
                  <a:lnTo>
                    <a:pt x="58033" y="367387"/>
                  </a:lnTo>
                  <a:lnTo>
                    <a:pt x="81356" y="378934"/>
                  </a:lnTo>
                  <a:lnTo>
                    <a:pt x="96865" y="384366"/>
                  </a:lnTo>
                  <a:lnTo>
                    <a:pt x="133560" y="383261"/>
                  </a:lnTo>
                  <a:lnTo>
                    <a:pt x="177947" y="381288"/>
                  </a:lnTo>
                  <a:lnTo>
                    <a:pt x="214499" y="375647"/>
                  </a:lnTo>
                  <a:lnTo>
                    <a:pt x="255958" y="35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>
              <p:custDataLst>
                <p:tags r:id="rId350"/>
              </p:custDataLst>
            </p:nvPr>
          </p:nvSpPr>
          <p:spPr>
            <a:xfrm>
              <a:off x="688196" y="497132"/>
              <a:ext cx="100215" cy="147831"/>
            </a:xfrm>
            <a:custGeom>
              <a:avLst/>
              <a:gdLst/>
              <a:ahLst/>
              <a:cxnLst/>
              <a:rect l="0" t="0" r="0" b="0"/>
              <a:pathLst>
                <a:path w="100215" h="147831">
                  <a:moveTo>
                    <a:pt x="73804" y="26743"/>
                  </a:moveTo>
                  <a:lnTo>
                    <a:pt x="73804" y="26743"/>
                  </a:lnTo>
                  <a:lnTo>
                    <a:pt x="73804" y="13486"/>
                  </a:lnTo>
                  <a:lnTo>
                    <a:pt x="70982" y="7445"/>
                  </a:lnTo>
                  <a:lnTo>
                    <a:pt x="68747" y="4353"/>
                  </a:lnTo>
                  <a:lnTo>
                    <a:pt x="65141" y="2291"/>
                  </a:lnTo>
                  <a:lnTo>
                    <a:pt x="55490" y="0"/>
                  </a:lnTo>
                  <a:lnTo>
                    <a:pt x="51011" y="448"/>
                  </a:lnTo>
                  <a:lnTo>
                    <a:pt x="43213" y="3768"/>
                  </a:lnTo>
                  <a:lnTo>
                    <a:pt x="23037" y="22126"/>
                  </a:lnTo>
                  <a:lnTo>
                    <a:pt x="11254" y="42073"/>
                  </a:lnTo>
                  <a:lnTo>
                    <a:pt x="614" y="85667"/>
                  </a:lnTo>
                  <a:lnTo>
                    <a:pt x="0" y="107965"/>
                  </a:lnTo>
                  <a:lnTo>
                    <a:pt x="5605" y="131360"/>
                  </a:lnTo>
                  <a:lnTo>
                    <a:pt x="11038" y="141325"/>
                  </a:lnTo>
                  <a:lnTo>
                    <a:pt x="16980" y="146460"/>
                  </a:lnTo>
                  <a:lnTo>
                    <a:pt x="20046" y="147830"/>
                  </a:lnTo>
                  <a:lnTo>
                    <a:pt x="39531" y="144700"/>
                  </a:lnTo>
                  <a:lnTo>
                    <a:pt x="60357" y="132014"/>
                  </a:lnTo>
                  <a:lnTo>
                    <a:pt x="79933" y="114849"/>
                  </a:lnTo>
                  <a:lnTo>
                    <a:pt x="87111" y="102590"/>
                  </a:lnTo>
                  <a:lnTo>
                    <a:pt x="99889" y="61990"/>
                  </a:lnTo>
                  <a:lnTo>
                    <a:pt x="100214" y="45583"/>
                  </a:lnTo>
                  <a:lnTo>
                    <a:pt x="96831" y="31236"/>
                  </a:lnTo>
                  <a:lnTo>
                    <a:pt x="93388" y="26563"/>
                  </a:lnTo>
                  <a:lnTo>
                    <a:pt x="88977" y="23448"/>
                  </a:lnTo>
                  <a:lnTo>
                    <a:pt x="78431" y="19987"/>
                  </a:lnTo>
                  <a:lnTo>
                    <a:pt x="66688" y="18449"/>
                  </a:lnTo>
                  <a:lnTo>
                    <a:pt x="54414" y="23409"/>
                  </a:lnTo>
                  <a:lnTo>
                    <a:pt x="35704" y="36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/>
            <p:cNvSpPr/>
            <p:nvPr>
              <p:custDataLst>
                <p:tags r:id="rId351"/>
              </p:custDataLst>
            </p:nvPr>
          </p:nvSpPr>
          <p:spPr>
            <a:xfrm>
              <a:off x="847725" y="485199"/>
              <a:ext cx="104776" cy="143452"/>
            </a:xfrm>
            <a:custGeom>
              <a:avLst/>
              <a:gdLst/>
              <a:ahLst/>
              <a:cxnLst/>
              <a:rect l="0" t="0" r="0" b="0"/>
              <a:pathLst>
                <a:path w="104776" h="143452">
                  <a:moveTo>
                    <a:pt x="0" y="10101"/>
                  </a:moveTo>
                  <a:lnTo>
                    <a:pt x="0" y="10101"/>
                  </a:lnTo>
                  <a:lnTo>
                    <a:pt x="0" y="4613"/>
                  </a:lnTo>
                  <a:lnTo>
                    <a:pt x="0" y="45368"/>
                  </a:lnTo>
                  <a:lnTo>
                    <a:pt x="2822" y="73114"/>
                  </a:lnTo>
                  <a:lnTo>
                    <a:pt x="8201" y="106509"/>
                  </a:lnTo>
                  <a:lnTo>
                    <a:pt x="9409" y="139232"/>
                  </a:lnTo>
                  <a:lnTo>
                    <a:pt x="8389" y="139580"/>
                  </a:lnTo>
                  <a:lnTo>
                    <a:pt x="4434" y="137145"/>
                  </a:lnTo>
                  <a:lnTo>
                    <a:pt x="1971" y="126890"/>
                  </a:lnTo>
                  <a:lnTo>
                    <a:pt x="1318" y="85374"/>
                  </a:lnTo>
                  <a:lnTo>
                    <a:pt x="9723" y="42162"/>
                  </a:lnTo>
                  <a:lnTo>
                    <a:pt x="17933" y="18895"/>
                  </a:lnTo>
                  <a:lnTo>
                    <a:pt x="27726" y="4837"/>
                  </a:lnTo>
                  <a:lnTo>
                    <a:pt x="33300" y="1300"/>
                  </a:lnTo>
                  <a:lnTo>
                    <a:pt x="39134" y="0"/>
                  </a:lnTo>
                  <a:lnTo>
                    <a:pt x="50201" y="1379"/>
                  </a:lnTo>
                  <a:lnTo>
                    <a:pt x="58648" y="5519"/>
                  </a:lnTo>
                  <a:lnTo>
                    <a:pt x="74409" y="18856"/>
                  </a:lnTo>
                  <a:lnTo>
                    <a:pt x="87429" y="41270"/>
                  </a:lnTo>
                  <a:lnTo>
                    <a:pt x="100251" y="78347"/>
                  </a:lnTo>
                  <a:lnTo>
                    <a:pt x="104179" y="122556"/>
                  </a:lnTo>
                  <a:lnTo>
                    <a:pt x="104775" y="14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>
              <p:custDataLst>
                <p:tags r:id="rId352"/>
              </p:custDataLst>
            </p:nvPr>
          </p:nvSpPr>
          <p:spPr>
            <a:xfrm>
              <a:off x="1011497" y="269076"/>
              <a:ext cx="131504" cy="374386"/>
            </a:xfrm>
            <a:custGeom>
              <a:avLst/>
              <a:gdLst/>
              <a:ahLst/>
              <a:cxnLst/>
              <a:rect l="0" t="0" r="0" b="0"/>
              <a:pathLst>
                <a:path w="131504" h="374386">
                  <a:moveTo>
                    <a:pt x="131503" y="54774"/>
                  </a:moveTo>
                  <a:lnTo>
                    <a:pt x="131503" y="54774"/>
                  </a:lnTo>
                  <a:lnTo>
                    <a:pt x="131503" y="49717"/>
                  </a:lnTo>
                  <a:lnTo>
                    <a:pt x="119744" y="9650"/>
                  </a:lnTo>
                  <a:lnTo>
                    <a:pt x="117314" y="5641"/>
                  </a:lnTo>
                  <a:lnTo>
                    <a:pt x="114635" y="2969"/>
                  </a:lnTo>
                  <a:lnTo>
                    <a:pt x="108837" y="0"/>
                  </a:lnTo>
                  <a:lnTo>
                    <a:pt x="104750" y="1324"/>
                  </a:lnTo>
                  <a:lnTo>
                    <a:pt x="94566" y="8441"/>
                  </a:lnTo>
                  <a:lnTo>
                    <a:pt x="81988" y="24347"/>
                  </a:lnTo>
                  <a:lnTo>
                    <a:pt x="72536" y="65310"/>
                  </a:lnTo>
                  <a:lnTo>
                    <a:pt x="66351" y="112712"/>
                  </a:lnTo>
                  <a:lnTo>
                    <a:pt x="65279" y="157548"/>
                  </a:lnTo>
                  <a:lnTo>
                    <a:pt x="59429" y="204897"/>
                  </a:lnTo>
                  <a:lnTo>
                    <a:pt x="63448" y="244824"/>
                  </a:lnTo>
                  <a:lnTo>
                    <a:pt x="64555" y="288342"/>
                  </a:lnTo>
                  <a:lnTo>
                    <a:pt x="64792" y="332385"/>
                  </a:lnTo>
                  <a:lnTo>
                    <a:pt x="63765" y="369086"/>
                  </a:lnTo>
                  <a:lnTo>
                    <a:pt x="62003" y="372265"/>
                  </a:lnTo>
                  <a:lnTo>
                    <a:pt x="59769" y="374385"/>
                  </a:lnTo>
                  <a:lnTo>
                    <a:pt x="57222" y="373681"/>
                  </a:lnTo>
                  <a:lnTo>
                    <a:pt x="51570" y="367255"/>
                  </a:lnTo>
                  <a:lnTo>
                    <a:pt x="33029" y="320476"/>
                  </a:lnTo>
                  <a:lnTo>
                    <a:pt x="19492" y="280688"/>
                  </a:lnTo>
                  <a:lnTo>
                    <a:pt x="13634" y="272302"/>
                  </a:lnTo>
                  <a:lnTo>
                    <a:pt x="7503" y="267870"/>
                  </a:lnTo>
                  <a:lnTo>
                    <a:pt x="0" y="265024"/>
                  </a:lnTo>
                  <a:lnTo>
                    <a:pt x="42981" y="256141"/>
                  </a:lnTo>
                  <a:lnTo>
                    <a:pt x="83286" y="240914"/>
                  </a:lnTo>
                  <a:lnTo>
                    <a:pt x="131503" y="226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>
              <p:custDataLst>
                <p:tags r:id="rId353"/>
              </p:custDataLst>
            </p:nvPr>
          </p:nvSpPr>
          <p:spPr>
            <a:xfrm>
              <a:off x="1171691" y="504825"/>
              <a:ext cx="9410" cy="95251"/>
            </a:xfrm>
            <a:custGeom>
              <a:avLst/>
              <a:gdLst/>
              <a:ahLst/>
              <a:cxnLst/>
              <a:rect l="0" t="0" r="0" b="0"/>
              <a:pathLst>
                <a:path w="9410" h="95251">
                  <a:moveTo>
                    <a:pt x="9409" y="0"/>
                  </a:moveTo>
                  <a:lnTo>
                    <a:pt x="9409" y="0"/>
                  </a:lnTo>
                  <a:lnTo>
                    <a:pt x="4353" y="5057"/>
                  </a:lnTo>
                  <a:lnTo>
                    <a:pt x="1870" y="13183"/>
                  </a:lnTo>
                  <a:lnTo>
                    <a:pt x="0" y="57334"/>
                  </a:lnTo>
                  <a:lnTo>
                    <a:pt x="940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>
              <p:custDataLst>
                <p:tags r:id="rId354"/>
              </p:custDataLst>
            </p:nvPr>
          </p:nvSpPr>
          <p:spPr>
            <a:xfrm>
              <a:off x="1166087" y="425164"/>
              <a:ext cx="5489" cy="32037"/>
            </a:xfrm>
            <a:custGeom>
              <a:avLst/>
              <a:gdLst/>
              <a:ahLst/>
              <a:cxnLst/>
              <a:rect l="0" t="0" r="0" b="0"/>
              <a:pathLst>
                <a:path w="5489" h="32037">
                  <a:moveTo>
                    <a:pt x="5488" y="32036"/>
                  </a:moveTo>
                  <a:lnTo>
                    <a:pt x="5488" y="32036"/>
                  </a:lnTo>
                  <a:lnTo>
                    <a:pt x="5488" y="26979"/>
                  </a:lnTo>
                  <a:lnTo>
                    <a:pt x="0" y="9243"/>
                  </a:lnTo>
                  <a:lnTo>
                    <a:pt x="2344" y="1445"/>
                  </a:lnTo>
                  <a:lnTo>
                    <a:pt x="3392" y="0"/>
                  </a:lnTo>
                  <a:lnTo>
                    <a:pt x="5488" y="3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/>
            <p:cNvSpPr/>
            <p:nvPr>
              <p:custDataLst>
                <p:tags r:id="rId355"/>
              </p:custDataLst>
            </p:nvPr>
          </p:nvSpPr>
          <p:spPr>
            <a:xfrm>
              <a:off x="1232035" y="295251"/>
              <a:ext cx="290085" cy="307384"/>
            </a:xfrm>
            <a:custGeom>
              <a:avLst/>
              <a:gdLst/>
              <a:ahLst/>
              <a:cxnLst/>
              <a:rect l="0" t="0" r="0" b="0"/>
              <a:pathLst>
                <a:path w="290085" h="307384">
                  <a:moveTo>
                    <a:pt x="63365" y="209574"/>
                  </a:moveTo>
                  <a:lnTo>
                    <a:pt x="63365" y="209574"/>
                  </a:lnTo>
                  <a:lnTo>
                    <a:pt x="63365" y="204517"/>
                  </a:lnTo>
                  <a:lnTo>
                    <a:pt x="60543" y="199213"/>
                  </a:lnTo>
                  <a:lnTo>
                    <a:pt x="55164" y="192240"/>
                  </a:lnTo>
                  <a:lnTo>
                    <a:pt x="51606" y="191287"/>
                  </a:lnTo>
                  <a:lnTo>
                    <a:pt x="35642" y="190675"/>
                  </a:lnTo>
                  <a:lnTo>
                    <a:pt x="31125" y="193799"/>
                  </a:lnTo>
                  <a:lnTo>
                    <a:pt x="7862" y="235366"/>
                  </a:lnTo>
                  <a:lnTo>
                    <a:pt x="0" y="265899"/>
                  </a:lnTo>
                  <a:lnTo>
                    <a:pt x="983" y="282585"/>
                  </a:lnTo>
                  <a:lnTo>
                    <a:pt x="5181" y="305488"/>
                  </a:lnTo>
                  <a:lnTo>
                    <a:pt x="8701" y="307383"/>
                  </a:lnTo>
                  <a:lnTo>
                    <a:pt x="21078" y="306667"/>
                  </a:lnTo>
                  <a:lnTo>
                    <a:pt x="26707" y="303936"/>
                  </a:lnTo>
                  <a:lnTo>
                    <a:pt x="35784" y="295257"/>
                  </a:lnTo>
                  <a:lnTo>
                    <a:pt x="51292" y="256172"/>
                  </a:lnTo>
                  <a:lnTo>
                    <a:pt x="65550" y="215855"/>
                  </a:lnTo>
                  <a:lnTo>
                    <a:pt x="71773" y="179685"/>
                  </a:lnTo>
                  <a:lnTo>
                    <a:pt x="78792" y="133337"/>
                  </a:lnTo>
                  <a:lnTo>
                    <a:pt x="84522" y="87623"/>
                  </a:lnTo>
                  <a:lnTo>
                    <a:pt x="90963" y="43858"/>
                  </a:lnTo>
                  <a:lnTo>
                    <a:pt x="90592" y="13835"/>
                  </a:lnTo>
                  <a:lnTo>
                    <a:pt x="86755" y="1576"/>
                  </a:lnTo>
                  <a:lnTo>
                    <a:pt x="84250" y="0"/>
                  </a:lnTo>
                  <a:lnTo>
                    <a:pt x="81522" y="1067"/>
                  </a:lnTo>
                  <a:lnTo>
                    <a:pt x="64482" y="23043"/>
                  </a:lnTo>
                  <a:lnTo>
                    <a:pt x="58570" y="37066"/>
                  </a:lnTo>
                  <a:lnTo>
                    <a:pt x="54774" y="73428"/>
                  </a:lnTo>
                  <a:lnTo>
                    <a:pt x="54117" y="114084"/>
                  </a:lnTo>
                  <a:lnTo>
                    <a:pt x="53895" y="161078"/>
                  </a:lnTo>
                  <a:lnTo>
                    <a:pt x="54914" y="197557"/>
                  </a:lnTo>
                  <a:lnTo>
                    <a:pt x="64204" y="244987"/>
                  </a:lnTo>
                  <a:lnTo>
                    <a:pt x="74950" y="286688"/>
                  </a:lnTo>
                  <a:lnTo>
                    <a:pt x="77438" y="292733"/>
                  </a:lnTo>
                  <a:lnTo>
                    <a:pt x="81214" y="296763"/>
                  </a:lnTo>
                  <a:lnTo>
                    <a:pt x="91053" y="301242"/>
                  </a:lnTo>
                  <a:lnTo>
                    <a:pt x="105304" y="300410"/>
                  </a:lnTo>
                  <a:lnTo>
                    <a:pt x="121163" y="295454"/>
                  </a:lnTo>
                  <a:lnTo>
                    <a:pt x="135267" y="286195"/>
                  </a:lnTo>
                  <a:lnTo>
                    <a:pt x="155107" y="264027"/>
                  </a:lnTo>
                  <a:lnTo>
                    <a:pt x="169335" y="237350"/>
                  </a:lnTo>
                  <a:lnTo>
                    <a:pt x="175197" y="209337"/>
                  </a:lnTo>
                  <a:lnTo>
                    <a:pt x="173746" y="196063"/>
                  </a:lnTo>
                  <a:lnTo>
                    <a:pt x="171877" y="191042"/>
                  </a:lnTo>
                  <a:lnTo>
                    <a:pt x="169573" y="187694"/>
                  </a:lnTo>
                  <a:lnTo>
                    <a:pt x="164191" y="183975"/>
                  </a:lnTo>
                  <a:lnTo>
                    <a:pt x="160216" y="185099"/>
                  </a:lnTo>
                  <a:lnTo>
                    <a:pt x="150154" y="191994"/>
                  </a:lnTo>
                  <a:lnTo>
                    <a:pt x="137646" y="212832"/>
                  </a:lnTo>
                  <a:lnTo>
                    <a:pt x="132294" y="239114"/>
                  </a:lnTo>
                  <a:lnTo>
                    <a:pt x="135764" y="267010"/>
                  </a:lnTo>
                  <a:lnTo>
                    <a:pt x="143495" y="290327"/>
                  </a:lnTo>
                  <a:lnTo>
                    <a:pt x="149426" y="298381"/>
                  </a:lnTo>
                  <a:lnTo>
                    <a:pt x="155589" y="301960"/>
                  </a:lnTo>
                  <a:lnTo>
                    <a:pt x="161856" y="303551"/>
                  </a:lnTo>
                  <a:lnTo>
                    <a:pt x="170991" y="298614"/>
                  </a:lnTo>
                  <a:lnTo>
                    <a:pt x="192661" y="278802"/>
                  </a:lnTo>
                  <a:lnTo>
                    <a:pt x="218906" y="231651"/>
                  </a:lnTo>
                  <a:lnTo>
                    <a:pt x="224729" y="203799"/>
                  </a:lnTo>
                  <a:lnTo>
                    <a:pt x="223858" y="204666"/>
                  </a:lnTo>
                  <a:lnTo>
                    <a:pt x="220067" y="211273"/>
                  </a:lnTo>
                  <a:lnTo>
                    <a:pt x="217040" y="226893"/>
                  </a:lnTo>
                  <a:lnTo>
                    <a:pt x="215933" y="272467"/>
                  </a:lnTo>
                  <a:lnTo>
                    <a:pt x="215775" y="302164"/>
                  </a:lnTo>
                  <a:lnTo>
                    <a:pt x="215768" y="298979"/>
                  </a:lnTo>
                  <a:lnTo>
                    <a:pt x="229023" y="255850"/>
                  </a:lnTo>
                  <a:lnTo>
                    <a:pt x="244414" y="209396"/>
                  </a:lnTo>
                  <a:lnTo>
                    <a:pt x="253887" y="186591"/>
                  </a:lnTo>
                  <a:lnTo>
                    <a:pt x="257054" y="181552"/>
                  </a:lnTo>
                  <a:lnTo>
                    <a:pt x="260225" y="180309"/>
                  </a:lnTo>
                  <a:lnTo>
                    <a:pt x="263396" y="181598"/>
                  </a:lnTo>
                  <a:lnTo>
                    <a:pt x="269743" y="188673"/>
                  </a:lnTo>
                  <a:lnTo>
                    <a:pt x="285615" y="216517"/>
                  </a:lnTo>
                  <a:lnTo>
                    <a:pt x="290084" y="240206"/>
                  </a:lnTo>
                  <a:lnTo>
                    <a:pt x="282440" y="285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/>
            <p:cNvSpPr/>
            <p:nvPr>
              <p:custDataLst>
                <p:tags r:id="rId356"/>
              </p:custDataLst>
            </p:nvPr>
          </p:nvSpPr>
          <p:spPr>
            <a:xfrm>
              <a:off x="1583540" y="469445"/>
              <a:ext cx="188111" cy="137179"/>
            </a:xfrm>
            <a:custGeom>
              <a:avLst/>
              <a:gdLst/>
              <a:ahLst/>
              <a:cxnLst/>
              <a:rect l="0" t="0" r="0" b="0"/>
              <a:pathLst>
                <a:path w="188111" h="137179">
                  <a:moveTo>
                    <a:pt x="73810" y="6805"/>
                  </a:moveTo>
                  <a:lnTo>
                    <a:pt x="73810" y="6805"/>
                  </a:lnTo>
                  <a:lnTo>
                    <a:pt x="68754" y="1748"/>
                  </a:lnTo>
                  <a:lnTo>
                    <a:pt x="66206" y="1317"/>
                  </a:lnTo>
                  <a:lnTo>
                    <a:pt x="63449" y="2088"/>
                  </a:lnTo>
                  <a:lnTo>
                    <a:pt x="57563" y="4709"/>
                  </a:lnTo>
                  <a:lnTo>
                    <a:pt x="48300" y="7242"/>
                  </a:lnTo>
                  <a:lnTo>
                    <a:pt x="22804" y="24055"/>
                  </a:lnTo>
                  <a:lnTo>
                    <a:pt x="11190" y="40962"/>
                  </a:lnTo>
                  <a:lnTo>
                    <a:pt x="2104" y="65609"/>
                  </a:lnTo>
                  <a:lnTo>
                    <a:pt x="0" y="93020"/>
                  </a:lnTo>
                  <a:lnTo>
                    <a:pt x="5609" y="119133"/>
                  </a:lnTo>
                  <a:lnTo>
                    <a:pt x="14996" y="137178"/>
                  </a:lnTo>
                  <a:lnTo>
                    <a:pt x="24387" y="136010"/>
                  </a:lnTo>
                  <a:lnTo>
                    <a:pt x="51230" y="126636"/>
                  </a:lnTo>
                  <a:lnTo>
                    <a:pt x="64127" y="112274"/>
                  </a:lnTo>
                  <a:lnTo>
                    <a:pt x="99549" y="64852"/>
                  </a:lnTo>
                  <a:lnTo>
                    <a:pt x="124444" y="22702"/>
                  </a:lnTo>
                  <a:lnTo>
                    <a:pt x="138589" y="0"/>
                  </a:lnTo>
                  <a:lnTo>
                    <a:pt x="137104" y="151"/>
                  </a:lnTo>
                  <a:lnTo>
                    <a:pt x="125960" y="5422"/>
                  </a:lnTo>
                  <a:lnTo>
                    <a:pt x="118860" y="10776"/>
                  </a:lnTo>
                  <a:lnTo>
                    <a:pt x="103856" y="34910"/>
                  </a:lnTo>
                  <a:lnTo>
                    <a:pt x="96118" y="63816"/>
                  </a:lnTo>
                  <a:lnTo>
                    <a:pt x="93825" y="87432"/>
                  </a:lnTo>
                  <a:lnTo>
                    <a:pt x="98203" y="107835"/>
                  </a:lnTo>
                  <a:lnTo>
                    <a:pt x="101713" y="112259"/>
                  </a:lnTo>
                  <a:lnTo>
                    <a:pt x="111259" y="117173"/>
                  </a:lnTo>
                  <a:lnTo>
                    <a:pt x="123476" y="119940"/>
                  </a:lnTo>
                  <a:lnTo>
                    <a:pt x="157782" y="113271"/>
                  </a:lnTo>
                  <a:lnTo>
                    <a:pt x="188110" y="102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4"/>
          <p:cNvGrpSpPr/>
          <p:nvPr/>
        </p:nvGrpSpPr>
        <p:grpSpPr>
          <a:xfrm>
            <a:off x="409575" y="260790"/>
            <a:ext cx="2872514" cy="585496"/>
            <a:chOff x="409575" y="260790"/>
            <a:chExt cx="2872514" cy="585496"/>
          </a:xfrm>
        </p:grpSpPr>
        <p:sp>
          <p:nvSpPr>
            <p:cNvPr id="11" name="SMARTInkShape-9"/>
            <p:cNvSpPr/>
            <p:nvPr>
              <p:custDataLst>
                <p:tags r:id="rId338"/>
              </p:custDataLst>
            </p:nvPr>
          </p:nvSpPr>
          <p:spPr>
            <a:xfrm>
              <a:off x="2120192" y="281616"/>
              <a:ext cx="51509" cy="361813"/>
            </a:xfrm>
            <a:custGeom>
              <a:avLst/>
              <a:gdLst/>
              <a:ahLst/>
              <a:cxnLst/>
              <a:rect l="0" t="0" r="0" b="0"/>
              <a:pathLst>
                <a:path w="51509" h="361813">
                  <a:moveTo>
                    <a:pt x="51508" y="80334"/>
                  </a:moveTo>
                  <a:lnTo>
                    <a:pt x="51508" y="80334"/>
                  </a:lnTo>
                  <a:lnTo>
                    <a:pt x="46452" y="80334"/>
                  </a:lnTo>
                  <a:lnTo>
                    <a:pt x="41147" y="77512"/>
                  </a:lnTo>
                  <a:lnTo>
                    <a:pt x="35261" y="73788"/>
                  </a:lnTo>
                  <a:lnTo>
                    <a:pt x="24765" y="71201"/>
                  </a:lnTo>
                  <a:lnTo>
                    <a:pt x="18420" y="75982"/>
                  </a:lnTo>
                  <a:lnTo>
                    <a:pt x="16749" y="76374"/>
                  </a:lnTo>
                  <a:lnTo>
                    <a:pt x="15635" y="75577"/>
                  </a:lnTo>
                  <a:lnTo>
                    <a:pt x="14398" y="71870"/>
                  </a:lnTo>
                  <a:lnTo>
                    <a:pt x="13848" y="66694"/>
                  </a:lnTo>
                  <a:lnTo>
                    <a:pt x="22552" y="21701"/>
                  </a:lnTo>
                  <a:lnTo>
                    <a:pt x="25586" y="14411"/>
                  </a:lnTo>
                  <a:lnTo>
                    <a:pt x="29404" y="7643"/>
                  </a:lnTo>
                  <a:lnTo>
                    <a:pt x="31553" y="0"/>
                  </a:lnTo>
                  <a:lnTo>
                    <a:pt x="31855" y="319"/>
                  </a:lnTo>
                  <a:lnTo>
                    <a:pt x="32056" y="1591"/>
                  </a:lnTo>
                  <a:lnTo>
                    <a:pt x="38924" y="20957"/>
                  </a:lnTo>
                  <a:lnTo>
                    <a:pt x="41379" y="63353"/>
                  </a:lnTo>
                  <a:lnTo>
                    <a:pt x="44626" y="99997"/>
                  </a:lnTo>
                  <a:lnTo>
                    <a:pt x="50149" y="140192"/>
                  </a:lnTo>
                  <a:lnTo>
                    <a:pt x="51105" y="176974"/>
                  </a:lnTo>
                  <a:lnTo>
                    <a:pt x="51389" y="221387"/>
                  </a:lnTo>
                  <a:lnTo>
                    <a:pt x="50426" y="263105"/>
                  </a:lnTo>
                  <a:lnTo>
                    <a:pt x="41142" y="309916"/>
                  </a:lnTo>
                  <a:lnTo>
                    <a:pt x="29117" y="349815"/>
                  </a:lnTo>
                  <a:lnTo>
                    <a:pt x="22859" y="358853"/>
                  </a:lnTo>
                  <a:lnTo>
                    <a:pt x="19709" y="361264"/>
                  </a:lnTo>
                  <a:lnTo>
                    <a:pt x="16550" y="361812"/>
                  </a:lnTo>
                  <a:lnTo>
                    <a:pt x="13386" y="361119"/>
                  </a:lnTo>
                  <a:lnTo>
                    <a:pt x="10218" y="359599"/>
                  </a:lnTo>
                  <a:lnTo>
                    <a:pt x="704" y="347347"/>
                  </a:lnTo>
                  <a:lnTo>
                    <a:pt x="0" y="333415"/>
                  </a:lnTo>
                  <a:lnTo>
                    <a:pt x="3216" y="318756"/>
                  </a:lnTo>
                  <a:lnTo>
                    <a:pt x="10976" y="304553"/>
                  </a:lnTo>
                  <a:lnTo>
                    <a:pt x="41983" y="270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"/>
            <p:cNvSpPr/>
            <p:nvPr>
              <p:custDataLst>
                <p:tags r:id="rId339"/>
              </p:custDataLst>
            </p:nvPr>
          </p:nvSpPr>
          <p:spPr>
            <a:xfrm>
              <a:off x="2200275" y="489190"/>
              <a:ext cx="95251" cy="126105"/>
            </a:xfrm>
            <a:custGeom>
              <a:avLst/>
              <a:gdLst/>
              <a:ahLst/>
              <a:cxnLst/>
              <a:rect l="0" t="0" r="0" b="0"/>
              <a:pathLst>
                <a:path w="95251" h="126105">
                  <a:moveTo>
                    <a:pt x="0" y="15635"/>
                  </a:moveTo>
                  <a:lnTo>
                    <a:pt x="0" y="15635"/>
                  </a:lnTo>
                  <a:lnTo>
                    <a:pt x="8201" y="7434"/>
                  </a:lnTo>
                  <a:lnTo>
                    <a:pt x="9701" y="8051"/>
                  </a:lnTo>
                  <a:lnTo>
                    <a:pt x="14189" y="11559"/>
                  </a:lnTo>
                  <a:lnTo>
                    <a:pt x="16890" y="22290"/>
                  </a:lnTo>
                  <a:lnTo>
                    <a:pt x="18924" y="69442"/>
                  </a:lnTo>
                  <a:lnTo>
                    <a:pt x="19039" y="115896"/>
                  </a:lnTo>
                  <a:lnTo>
                    <a:pt x="19048" y="126104"/>
                  </a:lnTo>
                  <a:lnTo>
                    <a:pt x="21872" y="82214"/>
                  </a:lnTo>
                  <a:lnTo>
                    <a:pt x="34238" y="36789"/>
                  </a:lnTo>
                  <a:lnTo>
                    <a:pt x="36384" y="25742"/>
                  </a:lnTo>
                  <a:lnTo>
                    <a:pt x="47704" y="8517"/>
                  </a:lnTo>
                  <a:lnTo>
                    <a:pt x="55774" y="1888"/>
                  </a:lnTo>
                  <a:lnTo>
                    <a:pt x="59408" y="120"/>
                  </a:lnTo>
                  <a:lnTo>
                    <a:pt x="62889" y="0"/>
                  </a:lnTo>
                  <a:lnTo>
                    <a:pt x="69578" y="2689"/>
                  </a:lnTo>
                  <a:lnTo>
                    <a:pt x="76079" y="13056"/>
                  </a:lnTo>
                  <a:lnTo>
                    <a:pt x="91001" y="54650"/>
                  </a:lnTo>
                  <a:lnTo>
                    <a:pt x="95250" y="120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"/>
            <p:cNvSpPr/>
            <p:nvPr>
              <p:custDataLst>
                <p:tags r:id="rId340"/>
              </p:custDataLst>
            </p:nvPr>
          </p:nvSpPr>
          <p:spPr>
            <a:xfrm>
              <a:off x="2381678" y="276225"/>
              <a:ext cx="47198" cy="319460"/>
            </a:xfrm>
            <a:custGeom>
              <a:avLst/>
              <a:gdLst/>
              <a:ahLst/>
              <a:cxnLst/>
              <a:rect l="0" t="0" r="0" b="0"/>
              <a:pathLst>
                <a:path w="47198" h="319460">
                  <a:moveTo>
                    <a:pt x="47197" y="0"/>
                  </a:moveTo>
                  <a:lnTo>
                    <a:pt x="47197" y="0"/>
                  </a:lnTo>
                  <a:lnTo>
                    <a:pt x="33939" y="13257"/>
                  </a:lnTo>
                  <a:lnTo>
                    <a:pt x="24807" y="32503"/>
                  </a:lnTo>
                  <a:lnTo>
                    <a:pt x="19844" y="72939"/>
                  </a:lnTo>
                  <a:lnTo>
                    <a:pt x="13726" y="115334"/>
                  </a:lnTo>
                  <a:lnTo>
                    <a:pt x="10469" y="153294"/>
                  </a:lnTo>
                  <a:lnTo>
                    <a:pt x="4447" y="192999"/>
                  </a:lnTo>
                  <a:lnTo>
                    <a:pt x="1016" y="236631"/>
                  </a:lnTo>
                  <a:lnTo>
                    <a:pt x="0" y="278017"/>
                  </a:lnTo>
                  <a:lnTo>
                    <a:pt x="715" y="312601"/>
                  </a:lnTo>
                  <a:lnTo>
                    <a:pt x="2451" y="316351"/>
                  </a:lnTo>
                  <a:lnTo>
                    <a:pt x="4666" y="318851"/>
                  </a:lnTo>
                  <a:lnTo>
                    <a:pt x="7201" y="319459"/>
                  </a:lnTo>
                  <a:lnTo>
                    <a:pt x="9950" y="318806"/>
                  </a:lnTo>
                  <a:lnTo>
                    <a:pt x="12841" y="317312"/>
                  </a:lnTo>
                  <a:lnTo>
                    <a:pt x="16052" y="307186"/>
                  </a:lnTo>
                  <a:lnTo>
                    <a:pt x="2814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"/>
            <p:cNvSpPr/>
            <p:nvPr>
              <p:custDataLst>
                <p:tags r:id="rId341"/>
              </p:custDataLst>
            </p:nvPr>
          </p:nvSpPr>
          <p:spPr>
            <a:xfrm>
              <a:off x="2318612" y="438150"/>
              <a:ext cx="110264" cy="28576"/>
            </a:xfrm>
            <a:custGeom>
              <a:avLst/>
              <a:gdLst/>
              <a:ahLst/>
              <a:cxnLst/>
              <a:rect l="0" t="0" r="0" b="0"/>
              <a:pathLst>
                <a:path w="110264" h="28576">
                  <a:moveTo>
                    <a:pt x="5488" y="28575"/>
                  </a:moveTo>
                  <a:lnTo>
                    <a:pt x="5488" y="28575"/>
                  </a:lnTo>
                  <a:lnTo>
                    <a:pt x="432" y="28575"/>
                  </a:lnTo>
                  <a:lnTo>
                    <a:pt x="0" y="27517"/>
                  </a:lnTo>
                  <a:lnTo>
                    <a:pt x="2343" y="23518"/>
                  </a:lnTo>
                  <a:lnTo>
                    <a:pt x="9735" y="21036"/>
                  </a:lnTo>
                  <a:lnTo>
                    <a:pt x="53331" y="10965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"/>
            <p:cNvSpPr/>
            <p:nvPr>
              <p:custDataLst>
                <p:tags r:id="rId342"/>
              </p:custDataLst>
            </p:nvPr>
          </p:nvSpPr>
          <p:spPr>
            <a:xfrm>
              <a:off x="2459002" y="443370"/>
              <a:ext cx="112749" cy="136055"/>
            </a:xfrm>
            <a:custGeom>
              <a:avLst/>
              <a:gdLst/>
              <a:ahLst/>
              <a:cxnLst/>
              <a:rect l="0" t="0" r="0" b="0"/>
              <a:pathLst>
                <a:path w="112749" h="136055">
                  <a:moveTo>
                    <a:pt x="7973" y="51930"/>
                  </a:moveTo>
                  <a:lnTo>
                    <a:pt x="7973" y="51930"/>
                  </a:lnTo>
                  <a:lnTo>
                    <a:pt x="13029" y="51930"/>
                  </a:lnTo>
                  <a:lnTo>
                    <a:pt x="43621" y="43729"/>
                  </a:lnTo>
                  <a:lnTo>
                    <a:pt x="48671" y="40113"/>
                  </a:lnTo>
                  <a:lnTo>
                    <a:pt x="67804" y="12862"/>
                  </a:lnTo>
                  <a:lnTo>
                    <a:pt x="69027" y="10010"/>
                  </a:lnTo>
                  <a:lnTo>
                    <a:pt x="68784" y="8108"/>
                  </a:lnTo>
                  <a:lnTo>
                    <a:pt x="60789" y="0"/>
                  </a:lnTo>
                  <a:lnTo>
                    <a:pt x="55884" y="376"/>
                  </a:lnTo>
                  <a:lnTo>
                    <a:pt x="41967" y="6440"/>
                  </a:lnTo>
                  <a:lnTo>
                    <a:pt x="21338" y="26810"/>
                  </a:lnTo>
                  <a:lnTo>
                    <a:pt x="4067" y="60021"/>
                  </a:lnTo>
                  <a:lnTo>
                    <a:pt x="113" y="77140"/>
                  </a:lnTo>
                  <a:lnTo>
                    <a:pt x="0" y="101380"/>
                  </a:lnTo>
                  <a:lnTo>
                    <a:pt x="3724" y="119416"/>
                  </a:lnTo>
                  <a:lnTo>
                    <a:pt x="8315" y="125496"/>
                  </a:lnTo>
                  <a:lnTo>
                    <a:pt x="21884" y="132251"/>
                  </a:lnTo>
                  <a:lnTo>
                    <a:pt x="47373" y="136054"/>
                  </a:lnTo>
                  <a:lnTo>
                    <a:pt x="83371" y="129734"/>
                  </a:lnTo>
                  <a:lnTo>
                    <a:pt x="112748" y="118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"/>
            <p:cNvSpPr/>
            <p:nvPr>
              <p:custDataLst>
                <p:tags r:id="rId343"/>
              </p:custDataLst>
            </p:nvPr>
          </p:nvSpPr>
          <p:spPr>
            <a:xfrm>
              <a:off x="2562617" y="428625"/>
              <a:ext cx="123434" cy="153582"/>
            </a:xfrm>
            <a:custGeom>
              <a:avLst/>
              <a:gdLst/>
              <a:ahLst/>
              <a:cxnLst/>
              <a:rect l="0" t="0" r="0" b="0"/>
              <a:pathLst>
                <a:path w="123434" h="153582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7843" y="8201"/>
                  </a:lnTo>
                  <a:lnTo>
                    <a:pt x="50193" y="41941"/>
                  </a:lnTo>
                  <a:lnTo>
                    <a:pt x="72943" y="66807"/>
                  </a:lnTo>
                  <a:lnTo>
                    <a:pt x="87942" y="97157"/>
                  </a:lnTo>
                  <a:lnTo>
                    <a:pt x="92809" y="114277"/>
                  </a:lnTo>
                  <a:lnTo>
                    <a:pt x="91125" y="125226"/>
                  </a:lnTo>
                  <a:lnTo>
                    <a:pt x="85791" y="137148"/>
                  </a:lnTo>
                  <a:lnTo>
                    <a:pt x="76364" y="149502"/>
                  </a:lnTo>
                  <a:lnTo>
                    <a:pt x="71945" y="152584"/>
                  </a:lnTo>
                  <a:lnTo>
                    <a:pt x="67941" y="153581"/>
                  </a:lnTo>
                  <a:lnTo>
                    <a:pt x="64214" y="153188"/>
                  </a:lnTo>
                  <a:lnTo>
                    <a:pt x="57249" y="149928"/>
                  </a:lnTo>
                  <a:lnTo>
                    <a:pt x="53911" y="147577"/>
                  </a:lnTo>
                  <a:lnTo>
                    <a:pt x="50201" y="136498"/>
                  </a:lnTo>
                  <a:lnTo>
                    <a:pt x="47819" y="98459"/>
                  </a:lnTo>
                  <a:lnTo>
                    <a:pt x="50316" y="83271"/>
                  </a:lnTo>
                  <a:lnTo>
                    <a:pt x="65599" y="54784"/>
                  </a:lnTo>
                  <a:lnTo>
                    <a:pt x="96370" y="18106"/>
                  </a:lnTo>
                  <a:lnTo>
                    <a:pt x="123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"/>
            <p:cNvSpPr/>
            <p:nvPr>
              <p:custDataLst>
                <p:tags r:id="rId344"/>
              </p:custDataLst>
            </p:nvPr>
          </p:nvSpPr>
          <p:spPr>
            <a:xfrm>
              <a:off x="2748120" y="419100"/>
              <a:ext cx="99856" cy="155473"/>
            </a:xfrm>
            <a:custGeom>
              <a:avLst/>
              <a:gdLst/>
              <a:ahLst/>
              <a:cxnLst/>
              <a:rect l="0" t="0" r="0" b="0"/>
              <a:pathLst>
                <a:path w="99856" h="155473">
                  <a:moveTo>
                    <a:pt x="14130" y="0"/>
                  </a:moveTo>
                  <a:lnTo>
                    <a:pt x="14130" y="0"/>
                  </a:lnTo>
                  <a:lnTo>
                    <a:pt x="9074" y="0"/>
                  </a:lnTo>
                  <a:lnTo>
                    <a:pt x="3769" y="2822"/>
                  </a:lnTo>
                  <a:lnTo>
                    <a:pt x="872" y="5057"/>
                  </a:lnTo>
                  <a:lnTo>
                    <a:pt x="0" y="7604"/>
                  </a:lnTo>
                  <a:lnTo>
                    <a:pt x="477" y="10361"/>
                  </a:lnTo>
                  <a:lnTo>
                    <a:pt x="2770" y="17305"/>
                  </a:lnTo>
                  <a:lnTo>
                    <a:pt x="9420" y="55169"/>
                  </a:lnTo>
                  <a:lnTo>
                    <a:pt x="21049" y="98870"/>
                  </a:lnTo>
                  <a:lnTo>
                    <a:pt x="25705" y="115372"/>
                  </a:lnTo>
                  <a:lnTo>
                    <a:pt x="30965" y="133668"/>
                  </a:lnTo>
                  <a:lnTo>
                    <a:pt x="33254" y="145133"/>
                  </a:lnTo>
                  <a:lnTo>
                    <a:pt x="37799" y="153756"/>
                  </a:lnTo>
                  <a:lnTo>
                    <a:pt x="39435" y="155421"/>
                  </a:lnTo>
                  <a:lnTo>
                    <a:pt x="40525" y="155472"/>
                  </a:lnTo>
                  <a:lnTo>
                    <a:pt x="47330" y="142894"/>
                  </a:lnTo>
                  <a:lnTo>
                    <a:pt x="54407" y="100701"/>
                  </a:lnTo>
                  <a:lnTo>
                    <a:pt x="62400" y="73934"/>
                  </a:lnTo>
                  <a:lnTo>
                    <a:pt x="84018" y="28473"/>
                  </a:lnTo>
                  <a:lnTo>
                    <a:pt x="90142" y="7819"/>
                  </a:lnTo>
                  <a:lnTo>
                    <a:pt x="92321" y="5213"/>
                  </a:lnTo>
                  <a:lnTo>
                    <a:pt x="99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"/>
            <p:cNvSpPr/>
            <p:nvPr>
              <p:custDataLst>
                <p:tags r:id="rId345"/>
              </p:custDataLst>
            </p:nvPr>
          </p:nvSpPr>
          <p:spPr>
            <a:xfrm>
              <a:off x="2859115" y="260790"/>
              <a:ext cx="257898" cy="339286"/>
            </a:xfrm>
            <a:custGeom>
              <a:avLst/>
              <a:gdLst/>
              <a:ahLst/>
              <a:cxnLst/>
              <a:rect l="0" t="0" r="0" b="0"/>
              <a:pathLst>
                <a:path w="257898" h="339286">
                  <a:moveTo>
                    <a:pt x="55535" y="205935"/>
                  </a:moveTo>
                  <a:lnTo>
                    <a:pt x="55535" y="205935"/>
                  </a:lnTo>
                  <a:lnTo>
                    <a:pt x="55535" y="200878"/>
                  </a:lnTo>
                  <a:lnTo>
                    <a:pt x="58357" y="195574"/>
                  </a:lnTo>
                  <a:lnTo>
                    <a:pt x="62081" y="189688"/>
                  </a:lnTo>
                  <a:lnTo>
                    <a:pt x="70286" y="165490"/>
                  </a:lnTo>
                  <a:lnTo>
                    <a:pt x="69602" y="163096"/>
                  </a:lnTo>
                  <a:lnTo>
                    <a:pt x="60901" y="154199"/>
                  </a:lnTo>
                  <a:lnTo>
                    <a:pt x="56995" y="154511"/>
                  </a:lnTo>
                  <a:lnTo>
                    <a:pt x="47012" y="160502"/>
                  </a:lnTo>
                  <a:lnTo>
                    <a:pt x="19095" y="198763"/>
                  </a:lnTo>
                  <a:lnTo>
                    <a:pt x="3836" y="245565"/>
                  </a:lnTo>
                  <a:lnTo>
                    <a:pt x="0" y="268007"/>
                  </a:lnTo>
                  <a:lnTo>
                    <a:pt x="3920" y="288062"/>
                  </a:lnTo>
                  <a:lnTo>
                    <a:pt x="6308" y="292436"/>
                  </a:lnTo>
                  <a:lnTo>
                    <a:pt x="8959" y="295353"/>
                  </a:lnTo>
                  <a:lnTo>
                    <a:pt x="11784" y="297297"/>
                  </a:lnTo>
                  <a:lnTo>
                    <a:pt x="14726" y="296476"/>
                  </a:lnTo>
                  <a:lnTo>
                    <a:pt x="35253" y="274329"/>
                  </a:lnTo>
                  <a:lnTo>
                    <a:pt x="41229" y="262438"/>
                  </a:lnTo>
                  <a:lnTo>
                    <a:pt x="50122" y="237557"/>
                  </a:lnTo>
                  <a:lnTo>
                    <a:pt x="71462" y="201486"/>
                  </a:lnTo>
                  <a:lnTo>
                    <a:pt x="71445" y="201911"/>
                  </a:lnTo>
                  <a:lnTo>
                    <a:pt x="67422" y="212621"/>
                  </a:lnTo>
                  <a:lnTo>
                    <a:pt x="58721" y="255123"/>
                  </a:lnTo>
                  <a:lnTo>
                    <a:pt x="57537" y="280481"/>
                  </a:lnTo>
                  <a:lnTo>
                    <a:pt x="61011" y="291278"/>
                  </a:lnTo>
                  <a:lnTo>
                    <a:pt x="63419" y="294580"/>
                  </a:lnTo>
                  <a:lnTo>
                    <a:pt x="68917" y="298250"/>
                  </a:lnTo>
                  <a:lnTo>
                    <a:pt x="80533" y="294236"/>
                  </a:lnTo>
                  <a:lnTo>
                    <a:pt x="88075" y="290202"/>
                  </a:lnTo>
                  <a:lnTo>
                    <a:pt x="108804" y="264299"/>
                  </a:lnTo>
                  <a:lnTo>
                    <a:pt x="133712" y="219737"/>
                  </a:lnTo>
                  <a:lnTo>
                    <a:pt x="153384" y="176460"/>
                  </a:lnTo>
                  <a:lnTo>
                    <a:pt x="169759" y="132439"/>
                  </a:lnTo>
                  <a:lnTo>
                    <a:pt x="185700" y="91795"/>
                  </a:lnTo>
                  <a:lnTo>
                    <a:pt x="201584" y="47036"/>
                  </a:lnTo>
                  <a:lnTo>
                    <a:pt x="216902" y="0"/>
                  </a:lnTo>
                  <a:lnTo>
                    <a:pt x="214390" y="3636"/>
                  </a:lnTo>
                  <a:lnTo>
                    <a:pt x="198140" y="48305"/>
                  </a:lnTo>
                  <a:lnTo>
                    <a:pt x="190713" y="90602"/>
                  </a:lnTo>
                  <a:lnTo>
                    <a:pt x="181642" y="135019"/>
                  </a:lnTo>
                  <a:lnTo>
                    <a:pt x="172481" y="172014"/>
                  </a:lnTo>
                  <a:lnTo>
                    <a:pt x="170358" y="219461"/>
                  </a:lnTo>
                  <a:lnTo>
                    <a:pt x="175046" y="246867"/>
                  </a:lnTo>
                  <a:lnTo>
                    <a:pt x="177542" y="251214"/>
                  </a:lnTo>
                  <a:lnTo>
                    <a:pt x="180265" y="253055"/>
                  </a:lnTo>
                  <a:lnTo>
                    <a:pt x="183138" y="253223"/>
                  </a:lnTo>
                  <a:lnTo>
                    <a:pt x="197295" y="248404"/>
                  </a:lnTo>
                  <a:lnTo>
                    <a:pt x="214895" y="230160"/>
                  </a:lnTo>
                  <a:lnTo>
                    <a:pt x="239181" y="187091"/>
                  </a:lnTo>
                  <a:lnTo>
                    <a:pt x="253634" y="153611"/>
                  </a:lnTo>
                  <a:lnTo>
                    <a:pt x="254989" y="140102"/>
                  </a:lnTo>
                  <a:lnTo>
                    <a:pt x="254121" y="136646"/>
                  </a:lnTo>
                  <a:lnTo>
                    <a:pt x="252484" y="134343"/>
                  </a:lnTo>
                  <a:lnTo>
                    <a:pt x="250335" y="132807"/>
                  </a:lnTo>
                  <a:lnTo>
                    <a:pt x="247843" y="132841"/>
                  </a:lnTo>
                  <a:lnTo>
                    <a:pt x="242252" y="135702"/>
                  </a:lnTo>
                  <a:lnTo>
                    <a:pt x="223757" y="173664"/>
                  </a:lnTo>
                  <a:lnTo>
                    <a:pt x="219326" y="198137"/>
                  </a:lnTo>
                  <a:lnTo>
                    <a:pt x="223069" y="225497"/>
                  </a:lnTo>
                  <a:lnTo>
                    <a:pt x="243044" y="268922"/>
                  </a:lnTo>
                  <a:lnTo>
                    <a:pt x="257478" y="293675"/>
                  </a:lnTo>
                  <a:lnTo>
                    <a:pt x="257897" y="298295"/>
                  </a:lnTo>
                  <a:lnTo>
                    <a:pt x="250965" y="318371"/>
                  </a:lnTo>
                  <a:lnTo>
                    <a:pt x="242582" y="327520"/>
                  </a:lnTo>
                  <a:lnTo>
                    <a:pt x="232859" y="334056"/>
                  </a:lnTo>
                  <a:lnTo>
                    <a:pt x="217460" y="339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"/>
            <p:cNvSpPr/>
            <p:nvPr>
              <p:custDataLst>
                <p:tags r:id="rId346"/>
              </p:custDataLst>
            </p:nvPr>
          </p:nvSpPr>
          <p:spPr>
            <a:xfrm>
              <a:off x="409575" y="666750"/>
              <a:ext cx="2809876" cy="179536"/>
            </a:xfrm>
            <a:custGeom>
              <a:avLst/>
              <a:gdLst/>
              <a:ahLst/>
              <a:cxnLst/>
              <a:rect l="0" t="0" r="0" b="0"/>
              <a:pathLst>
                <a:path w="2809876" h="179536">
                  <a:moveTo>
                    <a:pt x="0" y="161925"/>
                  </a:moveTo>
                  <a:lnTo>
                    <a:pt x="0" y="161925"/>
                  </a:lnTo>
                  <a:lnTo>
                    <a:pt x="10113" y="166981"/>
                  </a:lnTo>
                  <a:lnTo>
                    <a:pt x="48957" y="173684"/>
                  </a:lnTo>
                  <a:lnTo>
                    <a:pt x="85988" y="179535"/>
                  </a:lnTo>
                  <a:lnTo>
                    <a:pt x="133385" y="173246"/>
                  </a:lnTo>
                  <a:lnTo>
                    <a:pt x="173224" y="169160"/>
                  </a:lnTo>
                  <a:lnTo>
                    <a:pt x="208222" y="165141"/>
                  </a:lnTo>
                  <a:lnTo>
                    <a:pt x="252783" y="161819"/>
                  </a:lnTo>
                  <a:lnTo>
                    <a:pt x="299030" y="155661"/>
                  </a:lnTo>
                  <a:lnTo>
                    <a:pt x="330458" y="153850"/>
                  </a:lnTo>
                  <a:lnTo>
                    <a:pt x="364887" y="150222"/>
                  </a:lnTo>
                  <a:lnTo>
                    <a:pt x="401355" y="145082"/>
                  </a:lnTo>
                  <a:lnTo>
                    <a:pt x="438730" y="139270"/>
                  </a:lnTo>
                  <a:lnTo>
                    <a:pt x="479330" y="133159"/>
                  </a:lnTo>
                  <a:lnTo>
                    <a:pt x="522069" y="127973"/>
                  </a:lnTo>
                  <a:lnTo>
                    <a:pt x="565758" y="125669"/>
                  </a:lnTo>
                  <a:lnTo>
                    <a:pt x="612693" y="121822"/>
                  </a:lnTo>
                  <a:lnTo>
                    <a:pt x="637062" y="119315"/>
                  </a:lnTo>
                  <a:lnTo>
                    <a:pt x="661775" y="117643"/>
                  </a:lnTo>
                  <a:lnTo>
                    <a:pt x="686716" y="116529"/>
                  </a:lnTo>
                  <a:lnTo>
                    <a:pt x="711811" y="115786"/>
                  </a:lnTo>
                  <a:lnTo>
                    <a:pt x="738066" y="114232"/>
                  </a:lnTo>
                  <a:lnTo>
                    <a:pt x="765094" y="112138"/>
                  </a:lnTo>
                  <a:lnTo>
                    <a:pt x="792638" y="109684"/>
                  </a:lnTo>
                  <a:lnTo>
                    <a:pt x="820525" y="108047"/>
                  </a:lnTo>
                  <a:lnTo>
                    <a:pt x="848642" y="106957"/>
                  </a:lnTo>
                  <a:lnTo>
                    <a:pt x="876911" y="106229"/>
                  </a:lnTo>
                  <a:lnTo>
                    <a:pt x="906341" y="104686"/>
                  </a:lnTo>
                  <a:lnTo>
                    <a:pt x="936544" y="102599"/>
                  </a:lnTo>
                  <a:lnTo>
                    <a:pt x="967263" y="100150"/>
                  </a:lnTo>
                  <a:lnTo>
                    <a:pt x="998325" y="98516"/>
                  </a:lnTo>
                  <a:lnTo>
                    <a:pt x="1029617" y="97428"/>
                  </a:lnTo>
                  <a:lnTo>
                    <a:pt x="1061061" y="96702"/>
                  </a:lnTo>
                  <a:lnTo>
                    <a:pt x="1092607" y="95160"/>
                  </a:lnTo>
                  <a:lnTo>
                    <a:pt x="1124222" y="93073"/>
                  </a:lnTo>
                  <a:lnTo>
                    <a:pt x="1155881" y="90624"/>
                  </a:lnTo>
                  <a:lnTo>
                    <a:pt x="1188629" y="88991"/>
                  </a:lnTo>
                  <a:lnTo>
                    <a:pt x="1222103" y="87902"/>
                  </a:lnTo>
                  <a:lnTo>
                    <a:pt x="1256060" y="87176"/>
                  </a:lnTo>
                  <a:lnTo>
                    <a:pt x="1289282" y="86693"/>
                  </a:lnTo>
                  <a:lnTo>
                    <a:pt x="1322013" y="86370"/>
                  </a:lnTo>
                  <a:lnTo>
                    <a:pt x="1354417" y="86155"/>
                  </a:lnTo>
                  <a:lnTo>
                    <a:pt x="1386603" y="84953"/>
                  </a:lnTo>
                  <a:lnTo>
                    <a:pt x="1418644" y="83094"/>
                  </a:lnTo>
                  <a:lnTo>
                    <a:pt x="1450587" y="80796"/>
                  </a:lnTo>
                  <a:lnTo>
                    <a:pt x="1482467" y="79264"/>
                  </a:lnTo>
                  <a:lnTo>
                    <a:pt x="1514303" y="78243"/>
                  </a:lnTo>
                  <a:lnTo>
                    <a:pt x="1546110" y="77562"/>
                  </a:lnTo>
                  <a:lnTo>
                    <a:pt x="1580015" y="77108"/>
                  </a:lnTo>
                  <a:lnTo>
                    <a:pt x="1615318" y="76805"/>
                  </a:lnTo>
                  <a:lnTo>
                    <a:pt x="1651554" y="76604"/>
                  </a:lnTo>
                  <a:lnTo>
                    <a:pt x="1685236" y="76469"/>
                  </a:lnTo>
                  <a:lnTo>
                    <a:pt x="1717216" y="76379"/>
                  </a:lnTo>
                  <a:lnTo>
                    <a:pt x="1748061" y="76320"/>
                  </a:lnTo>
                  <a:lnTo>
                    <a:pt x="1779207" y="76280"/>
                  </a:lnTo>
                  <a:lnTo>
                    <a:pt x="1810555" y="76253"/>
                  </a:lnTo>
                  <a:lnTo>
                    <a:pt x="1842036" y="76235"/>
                  </a:lnTo>
                  <a:lnTo>
                    <a:pt x="1872549" y="76224"/>
                  </a:lnTo>
                  <a:lnTo>
                    <a:pt x="1902416" y="76216"/>
                  </a:lnTo>
                  <a:lnTo>
                    <a:pt x="1931852" y="76211"/>
                  </a:lnTo>
                  <a:lnTo>
                    <a:pt x="1958885" y="75149"/>
                  </a:lnTo>
                  <a:lnTo>
                    <a:pt x="1984315" y="73382"/>
                  </a:lnTo>
                  <a:lnTo>
                    <a:pt x="2008677" y="71147"/>
                  </a:lnTo>
                  <a:lnTo>
                    <a:pt x="2033385" y="69656"/>
                  </a:lnTo>
                  <a:lnTo>
                    <a:pt x="2058323" y="68662"/>
                  </a:lnTo>
                  <a:lnTo>
                    <a:pt x="2083415" y="68000"/>
                  </a:lnTo>
                  <a:lnTo>
                    <a:pt x="2108610" y="67558"/>
                  </a:lnTo>
                  <a:lnTo>
                    <a:pt x="2133873" y="67264"/>
                  </a:lnTo>
                  <a:lnTo>
                    <a:pt x="2159182" y="67068"/>
                  </a:lnTo>
                  <a:lnTo>
                    <a:pt x="2183463" y="66937"/>
                  </a:lnTo>
                  <a:lnTo>
                    <a:pt x="2230197" y="66791"/>
                  </a:lnTo>
                  <a:lnTo>
                    <a:pt x="2272841" y="66727"/>
                  </a:lnTo>
                  <a:lnTo>
                    <a:pt x="2312960" y="66698"/>
                  </a:lnTo>
                  <a:lnTo>
                    <a:pt x="2351957" y="66685"/>
                  </a:lnTo>
                  <a:lnTo>
                    <a:pt x="2387634" y="63857"/>
                  </a:lnTo>
                  <a:lnTo>
                    <a:pt x="2422187" y="60131"/>
                  </a:lnTo>
                  <a:lnTo>
                    <a:pt x="2458711" y="58475"/>
                  </a:lnTo>
                  <a:lnTo>
                    <a:pt x="2504861" y="57543"/>
                  </a:lnTo>
                  <a:lnTo>
                    <a:pt x="2550402" y="57266"/>
                  </a:lnTo>
                  <a:lnTo>
                    <a:pt x="2587297" y="57184"/>
                  </a:lnTo>
                  <a:lnTo>
                    <a:pt x="2623393" y="52104"/>
                  </a:lnTo>
                  <a:lnTo>
                    <a:pt x="2665956" y="48952"/>
                  </a:lnTo>
                  <a:lnTo>
                    <a:pt x="2711479" y="41341"/>
                  </a:lnTo>
                  <a:lnTo>
                    <a:pt x="2737094" y="36944"/>
                  </a:lnTo>
                  <a:lnTo>
                    <a:pt x="2779699" y="21824"/>
                  </a:lnTo>
                  <a:lnTo>
                    <a:pt x="2809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"/>
            <p:cNvSpPr/>
            <p:nvPr>
              <p:custDataLst>
                <p:tags r:id="rId347"/>
              </p:custDataLst>
            </p:nvPr>
          </p:nvSpPr>
          <p:spPr>
            <a:xfrm>
              <a:off x="3276600" y="419100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211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"/>
            <p:cNvSpPr/>
            <p:nvPr>
              <p:custDataLst>
                <p:tags r:id="rId348"/>
              </p:custDataLst>
            </p:nvPr>
          </p:nvSpPr>
          <p:spPr>
            <a:xfrm>
              <a:off x="3259267" y="561975"/>
              <a:ext cx="17334" cy="28576"/>
            </a:xfrm>
            <a:custGeom>
              <a:avLst/>
              <a:gdLst/>
              <a:ahLst/>
              <a:cxnLst/>
              <a:rect l="0" t="0" r="0" b="0"/>
              <a:pathLst>
                <a:path w="17334" h="28576">
                  <a:moveTo>
                    <a:pt x="17333" y="0"/>
                  </a:moveTo>
                  <a:lnTo>
                    <a:pt x="17333" y="0"/>
                  </a:lnTo>
                  <a:lnTo>
                    <a:pt x="2145" y="16247"/>
                  </a:lnTo>
                  <a:lnTo>
                    <a:pt x="0" y="22390"/>
                  </a:lnTo>
                  <a:lnTo>
                    <a:pt x="486" y="24452"/>
                  </a:lnTo>
                  <a:lnTo>
                    <a:pt x="780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"/>
          <p:cNvGrpSpPr/>
          <p:nvPr/>
        </p:nvGrpSpPr>
        <p:grpSpPr>
          <a:xfrm>
            <a:off x="461669" y="1371600"/>
            <a:ext cx="1386182" cy="509431"/>
            <a:chOff x="461669" y="1371600"/>
            <a:chExt cx="1386182" cy="509431"/>
          </a:xfrm>
        </p:grpSpPr>
        <p:sp>
          <p:nvSpPr>
            <p:cNvPr id="23" name="SMARTInkShape-20"/>
            <p:cNvSpPr/>
            <p:nvPr>
              <p:custDataLst>
                <p:tags r:id="rId322"/>
              </p:custDataLst>
            </p:nvPr>
          </p:nvSpPr>
          <p:spPr>
            <a:xfrm>
              <a:off x="523875" y="1433371"/>
              <a:ext cx="117525" cy="340499"/>
            </a:xfrm>
            <a:custGeom>
              <a:avLst/>
              <a:gdLst/>
              <a:ahLst/>
              <a:cxnLst/>
              <a:rect l="0" t="0" r="0" b="0"/>
              <a:pathLst>
                <a:path w="117525" h="340499">
                  <a:moveTo>
                    <a:pt x="0" y="109679"/>
                  </a:moveTo>
                  <a:lnTo>
                    <a:pt x="0" y="109679"/>
                  </a:lnTo>
                  <a:lnTo>
                    <a:pt x="0" y="100547"/>
                  </a:lnTo>
                  <a:lnTo>
                    <a:pt x="5056" y="145925"/>
                  </a:lnTo>
                  <a:lnTo>
                    <a:pt x="8642" y="186571"/>
                  </a:lnTo>
                  <a:lnTo>
                    <a:pt x="12173" y="228623"/>
                  </a:lnTo>
                  <a:lnTo>
                    <a:pt x="17692" y="262996"/>
                  </a:lnTo>
                  <a:lnTo>
                    <a:pt x="18871" y="309825"/>
                  </a:lnTo>
                  <a:lnTo>
                    <a:pt x="19034" y="340498"/>
                  </a:lnTo>
                  <a:lnTo>
                    <a:pt x="19049" y="297210"/>
                  </a:lnTo>
                  <a:lnTo>
                    <a:pt x="19050" y="256985"/>
                  </a:lnTo>
                  <a:lnTo>
                    <a:pt x="16228" y="231995"/>
                  </a:lnTo>
                  <a:lnTo>
                    <a:pt x="10849" y="190049"/>
                  </a:lnTo>
                  <a:lnTo>
                    <a:pt x="9917" y="148427"/>
                  </a:lnTo>
                  <a:lnTo>
                    <a:pt x="14698" y="102580"/>
                  </a:lnTo>
                  <a:lnTo>
                    <a:pt x="18190" y="55948"/>
                  </a:lnTo>
                  <a:lnTo>
                    <a:pt x="18668" y="39585"/>
                  </a:lnTo>
                  <a:lnTo>
                    <a:pt x="29050" y="13416"/>
                  </a:lnTo>
                  <a:lnTo>
                    <a:pt x="36900" y="3395"/>
                  </a:lnTo>
                  <a:lnTo>
                    <a:pt x="40475" y="723"/>
                  </a:lnTo>
                  <a:lnTo>
                    <a:pt x="44975" y="0"/>
                  </a:lnTo>
                  <a:lnTo>
                    <a:pt x="55619" y="2019"/>
                  </a:lnTo>
                  <a:lnTo>
                    <a:pt x="78642" y="18484"/>
                  </a:lnTo>
                  <a:lnTo>
                    <a:pt x="102967" y="46465"/>
                  </a:lnTo>
                  <a:lnTo>
                    <a:pt x="115999" y="77661"/>
                  </a:lnTo>
                  <a:lnTo>
                    <a:pt x="117524" y="98624"/>
                  </a:lnTo>
                  <a:lnTo>
                    <a:pt x="113616" y="118524"/>
                  </a:lnTo>
                  <a:lnTo>
                    <a:pt x="99516" y="146519"/>
                  </a:lnTo>
                  <a:lnTo>
                    <a:pt x="87974" y="161683"/>
                  </a:lnTo>
                  <a:lnTo>
                    <a:pt x="64519" y="177064"/>
                  </a:lnTo>
                  <a:lnTo>
                    <a:pt x="37461" y="183267"/>
                  </a:lnTo>
                  <a:lnTo>
                    <a:pt x="21588" y="181896"/>
                  </a:lnTo>
                  <a:lnTo>
                    <a:pt x="0" y="176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"/>
            <p:cNvSpPr/>
            <p:nvPr>
              <p:custDataLst>
                <p:tags r:id="rId323"/>
              </p:custDataLst>
            </p:nvPr>
          </p:nvSpPr>
          <p:spPr>
            <a:xfrm>
              <a:off x="631289" y="1621001"/>
              <a:ext cx="92612" cy="119906"/>
            </a:xfrm>
            <a:custGeom>
              <a:avLst/>
              <a:gdLst/>
              <a:ahLst/>
              <a:cxnLst/>
              <a:rect l="0" t="0" r="0" b="0"/>
              <a:pathLst>
                <a:path w="92612" h="119906">
                  <a:moveTo>
                    <a:pt x="16411" y="17299"/>
                  </a:moveTo>
                  <a:lnTo>
                    <a:pt x="16411" y="17299"/>
                  </a:lnTo>
                  <a:lnTo>
                    <a:pt x="8210" y="25500"/>
                  </a:lnTo>
                  <a:lnTo>
                    <a:pt x="8827" y="25941"/>
                  </a:lnTo>
                  <a:lnTo>
                    <a:pt x="20260" y="26708"/>
                  </a:lnTo>
                  <a:lnTo>
                    <a:pt x="26235" y="23950"/>
                  </a:lnTo>
                  <a:lnTo>
                    <a:pt x="32419" y="20255"/>
                  </a:lnTo>
                  <a:lnTo>
                    <a:pt x="41850" y="17116"/>
                  </a:lnTo>
                  <a:lnTo>
                    <a:pt x="48179" y="12632"/>
                  </a:lnTo>
                  <a:lnTo>
                    <a:pt x="51697" y="7111"/>
                  </a:lnTo>
                  <a:lnTo>
                    <a:pt x="52635" y="4157"/>
                  </a:lnTo>
                  <a:lnTo>
                    <a:pt x="52202" y="2187"/>
                  </a:lnTo>
                  <a:lnTo>
                    <a:pt x="50855" y="875"/>
                  </a:lnTo>
                  <a:lnTo>
                    <a:pt x="48899" y="0"/>
                  </a:lnTo>
                  <a:lnTo>
                    <a:pt x="41080" y="1849"/>
                  </a:lnTo>
                  <a:lnTo>
                    <a:pt x="13780" y="14598"/>
                  </a:lnTo>
                  <a:lnTo>
                    <a:pt x="5364" y="20685"/>
                  </a:lnTo>
                  <a:lnTo>
                    <a:pt x="918" y="32562"/>
                  </a:lnTo>
                  <a:lnTo>
                    <a:pt x="0" y="47366"/>
                  </a:lnTo>
                  <a:lnTo>
                    <a:pt x="3120" y="61001"/>
                  </a:lnTo>
                  <a:lnTo>
                    <a:pt x="24290" y="98117"/>
                  </a:lnTo>
                  <a:lnTo>
                    <a:pt x="28014" y="102928"/>
                  </a:lnTo>
                  <a:lnTo>
                    <a:pt x="48424" y="114755"/>
                  </a:lnTo>
                  <a:lnTo>
                    <a:pt x="69523" y="119905"/>
                  </a:lnTo>
                  <a:lnTo>
                    <a:pt x="92611" y="11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"/>
            <p:cNvSpPr/>
            <p:nvPr>
              <p:custDataLst>
                <p:tags r:id="rId324"/>
              </p:custDataLst>
            </p:nvPr>
          </p:nvSpPr>
          <p:spPr>
            <a:xfrm>
              <a:off x="733425" y="1596160"/>
              <a:ext cx="114301" cy="124280"/>
            </a:xfrm>
            <a:custGeom>
              <a:avLst/>
              <a:gdLst/>
              <a:ahLst/>
              <a:cxnLst/>
              <a:rect l="0" t="0" r="0" b="0"/>
              <a:pathLst>
                <a:path w="114301" h="124280">
                  <a:moveTo>
                    <a:pt x="0" y="32615"/>
                  </a:moveTo>
                  <a:lnTo>
                    <a:pt x="0" y="32615"/>
                  </a:lnTo>
                  <a:lnTo>
                    <a:pt x="0" y="27559"/>
                  </a:lnTo>
                  <a:lnTo>
                    <a:pt x="1058" y="26069"/>
                  </a:lnTo>
                  <a:lnTo>
                    <a:pt x="2822" y="25076"/>
                  </a:lnTo>
                  <a:lnTo>
                    <a:pt x="5057" y="24414"/>
                  </a:lnTo>
                  <a:lnTo>
                    <a:pt x="6546" y="22914"/>
                  </a:lnTo>
                  <a:lnTo>
                    <a:pt x="8201" y="18426"/>
                  </a:lnTo>
                  <a:lnTo>
                    <a:pt x="10759" y="17864"/>
                  </a:lnTo>
                  <a:lnTo>
                    <a:pt x="19246" y="20062"/>
                  </a:lnTo>
                  <a:lnTo>
                    <a:pt x="27251" y="27389"/>
                  </a:lnTo>
                  <a:lnTo>
                    <a:pt x="49763" y="61952"/>
                  </a:lnTo>
                  <a:lnTo>
                    <a:pt x="55691" y="89288"/>
                  </a:lnTo>
                  <a:lnTo>
                    <a:pt x="55443" y="102253"/>
                  </a:lnTo>
                  <a:lnTo>
                    <a:pt x="48864" y="124074"/>
                  </a:lnTo>
                  <a:lnTo>
                    <a:pt x="47392" y="124279"/>
                  </a:lnTo>
                  <a:lnTo>
                    <a:pt x="42936" y="121685"/>
                  </a:lnTo>
                  <a:lnTo>
                    <a:pt x="40249" y="114182"/>
                  </a:lnTo>
                  <a:lnTo>
                    <a:pt x="39533" y="109218"/>
                  </a:lnTo>
                  <a:lnTo>
                    <a:pt x="46427" y="65446"/>
                  </a:lnTo>
                  <a:lnTo>
                    <a:pt x="57383" y="40579"/>
                  </a:lnTo>
                  <a:lnTo>
                    <a:pt x="79117" y="11368"/>
                  </a:lnTo>
                  <a:lnTo>
                    <a:pt x="98936" y="1155"/>
                  </a:lnTo>
                  <a:lnTo>
                    <a:pt x="104058" y="0"/>
                  </a:lnTo>
                  <a:lnTo>
                    <a:pt x="114300" y="4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"/>
            <p:cNvSpPr/>
            <p:nvPr>
              <p:custDataLst>
                <p:tags r:id="rId325"/>
              </p:custDataLst>
            </p:nvPr>
          </p:nvSpPr>
          <p:spPr>
            <a:xfrm>
              <a:off x="876581" y="1582590"/>
              <a:ext cx="75920" cy="149621"/>
            </a:xfrm>
            <a:custGeom>
              <a:avLst/>
              <a:gdLst/>
              <a:ahLst/>
              <a:cxnLst/>
              <a:rect l="0" t="0" r="0" b="0"/>
              <a:pathLst>
                <a:path w="75920" h="149621">
                  <a:moveTo>
                    <a:pt x="66394" y="17610"/>
                  </a:moveTo>
                  <a:lnTo>
                    <a:pt x="66394" y="17610"/>
                  </a:lnTo>
                  <a:lnTo>
                    <a:pt x="61337" y="17610"/>
                  </a:lnTo>
                  <a:lnTo>
                    <a:pt x="59848" y="16552"/>
                  </a:lnTo>
                  <a:lnTo>
                    <a:pt x="58855" y="14788"/>
                  </a:lnTo>
                  <a:lnTo>
                    <a:pt x="57131" y="7909"/>
                  </a:lnTo>
                  <a:lnTo>
                    <a:pt x="56985" y="3421"/>
                  </a:lnTo>
                  <a:lnTo>
                    <a:pt x="55888" y="1800"/>
                  </a:lnTo>
                  <a:lnTo>
                    <a:pt x="54098" y="720"/>
                  </a:lnTo>
                  <a:lnTo>
                    <a:pt x="51847" y="0"/>
                  </a:lnTo>
                  <a:lnTo>
                    <a:pt x="49288" y="578"/>
                  </a:lnTo>
                  <a:lnTo>
                    <a:pt x="40629" y="6449"/>
                  </a:lnTo>
                  <a:lnTo>
                    <a:pt x="31361" y="15949"/>
                  </a:lnTo>
                  <a:lnTo>
                    <a:pt x="4521" y="60701"/>
                  </a:lnTo>
                  <a:lnTo>
                    <a:pt x="1142" y="76239"/>
                  </a:lnTo>
                  <a:lnTo>
                    <a:pt x="0" y="110565"/>
                  </a:lnTo>
                  <a:lnTo>
                    <a:pt x="5488" y="128068"/>
                  </a:lnTo>
                  <a:lnTo>
                    <a:pt x="13925" y="140786"/>
                  </a:lnTo>
                  <a:lnTo>
                    <a:pt x="21202" y="146438"/>
                  </a:lnTo>
                  <a:lnTo>
                    <a:pt x="41362" y="149620"/>
                  </a:lnTo>
                  <a:lnTo>
                    <a:pt x="75919" y="14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"/>
            <p:cNvSpPr/>
            <p:nvPr>
              <p:custDataLst>
                <p:tags r:id="rId326"/>
              </p:custDataLst>
            </p:nvPr>
          </p:nvSpPr>
          <p:spPr>
            <a:xfrm>
              <a:off x="982988" y="1593061"/>
              <a:ext cx="64763" cy="117256"/>
            </a:xfrm>
            <a:custGeom>
              <a:avLst/>
              <a:gdLst/>
              <a:ahLst/>
              <a:cxnLst/>
              <a:rect l="0" t="0" r="0" b="0"/>
              <a:pathLst>
                <a:path w="64763" h="117256">
                  <a:moveTo>
                    <a:pt x="17137" y="64289"/>
                  </a:moveTo>
                  <a:lnTo>
                    <a:pt x="17137" y="64289"/>
                  </a:lnTo>
                  <a:lnTo>
                    <a:pt x="12080" y="64289"/>
                  </a:lnTo>
                  <a:lnTo>
                    <a:pt x="10591" y="63231"/>
                  </a:lnTo>
                  <a:lnTo>
                    <a:pt x="9598" y="61467"/>
                  </a:lnTo>
                  <a:lnTo>
                    <a:pt x="8936" y="59233"/>
                  </a:lnTo>
                  <a:lnTo>
                    <a:pt x="8495" y="58801"/>
                  </a:lnTo>
                  <a:lnTo>
                    <a:pt x="8200" y="59572"/>
                  </a:lnTo>
                  <a:lnTo>
                    <a:pt x="8004" y="61144"/>
                  </a:lnTo>
                  <a:lnTo>
                    <a:pt x="8932" y="62193"/>
                  </a:lnTo>
                  <a:lnTo>
                    <a:pt x="12785" y="63357"/>
                  </a:lnTo>
                  <a:lnTo>
                    <a:pt x="20904" y="64013"/>
                  </a:lnTo>
                  <a:lnTo>
                    <a:pt x="35069" y="59151"/>
                  </a:lnTo>
                  <a:lnTo>
                    <a:pt x="47615" y="51007"/>
                  </a:lnTo>
                  <a:lnTo>
                    <a:pt x="58035" y="36835"/>
                  </a:lnTo>
                  <a:lnTo>
                    <a:pt x="59219" y="31170"/>
                  </a:lnTo>
                  <a:lnTo>
                    <a:pt x="57712" y="19230"/>
                  </a:lnTo>
                  <a:lnTo>
                    <a:pt x="50914" y="5665"/>
                  </a:lnTo>
                  <a:lnTo>
                    <a:pt x="47063" y="2981"/>
                  </a:lnTo>
                  <a:lnTo>
                    <a:pt x="37140" y="0"/>
                  </a:lnTo>
                  <a:lnTo>
                    <a:pt x="32589" y="263"/>
                  </a:lnTo>
                  <a:lnTo>
                    <a:pt x="24710" y="3377"/>
                  </a:lnTo>
                  <a:lnTo>
                    <a:pt x="17681" y="11112"/>
                  </a:lnTo>
                  <a:lnTo>
                    <a:pt x="4544" y="38380"/>
                  </a:lnTo>
                  <a:lnTo>
                    <a:pt x="0" y="60023"/>
                  </a:lnTo>
                  <a:lnTo>
                    <a:pt x="3710" y="84897"/>
                  </a:lnTo>
                  <a:lnTo>
                    <a:pt x="16569" y="107319"/>
                  </a:lnTo>
                  <a:lnTo>
                    <a:pt x="24998" y="115164"/>
                  </a:lnTo>
                  <a:lnTo>
                    <a:pt x="28728" y="117255"/>
                  </a:lnTo>
                  <a:lnTo>
                    <a:pt x="64762" y="11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"/>
            <p:cNvSpPr/>
            <p:nvPr>
              <p:custDataLst>
                <p:tags r:id="rId327"/>
              </p:custDataLst>
            </p:nvPr>
          </p:nvSpPr>
          <p:spPr>
            <a:xfrm>
              <a:off x="1085853" y="1564249"/>
              <a:ext cx="85723" cy="138542"/>
            </a:xfrm>
            <a:custGeom>
              <a:avLst/>
              <a:gdLst/>
              <a:ahLst/>
              <a:cxnLst/>
              <a:rect l="0" t="0" r="0" b="0"/>
              <a:pathLst>
                <a:path w="85723" h="138542">
                  <a:moveTo>
                    <a:pt x="9522" y="35951"/>
                  </a:moveTo>
                  <a:lnTo>
                    <a:pt x="9522" y="35951"/>
                  </a:lnTo>
                  <a:lnTo>
                    <a:pt x="1983" y="53851"/>
                  </a:lnTo>
                  <a:lnTo>
                    <a:pt x="171" y="94673"/>
                  </a:lnTo>
                  <a:lnTo>
                    <a:pt x="0" y="138541"/>
                  </a:lnTo>
                  <a:lnTo>
                    <a:pt x="1056" y="108105"/>
                  </a:lnTo>
                  <a:lnTo>
                    <a:pt x="7536" y="74937"/>
                  </a:lnTo>
                  <a:lnTo>
                    <a:pt x="10756" y="51162"/>
                  </a:lnTo>
                  <a:lnTo>
                    <a:pt x="25808" y="16774"/>
                  </a:lnTo>
                  <a:lnTo>
                    <a:pt x="32988" y="8731"/>
                  </a:lnTo>
                  <a:lnTo>
                    <a:pt x="42176" y="2687"/>
                  </a:lnTo>
                  <a:lnTo>
                    <a:pt x="49788" y="0"/>
                  </a:lnTo>
                  <a:lnTo>
                    <a:pt x="53299" y="342"/>
                  </a:lnTo>
                  <a:lnTo>
                    <a:pt x="60023" y="3544"/>
                  </a:lnTo>
                  <a:lnTo>
                    <a:pt x="79346" y="36699"/>
                  </a:lnTo>
                  <a:lnTo>
                    <a:pt x="82888" y="47220"/>
                  </a:lnTo>
                  <a:lnTo>
                    <a:pt x="85349" y="90547"/>
                  </a:lnTo>
                  <a:lnTo>
                    <a:pt x="85722" y="13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"/>
            <p:cNvSpPr/>
            <p:nvPr>
              <p:custDataLst>
                <p:tags r:id="rId328"/>
              </p:custDataLst>
            </p:nvPr>
          </p:nvSpPr>
          <p:spPr>
            <a:xfrm>
              <a:off x="1257462" y="1400175"/>
              <a:ext cx="56989" cy="292264"/>
            </a:xfrm>
            <a:custGeom>
              <a:avLst/>
              <a:gdLst/>
              <a:ahLst/>
              <a:cxnLst/>
              <a:rect l="0" t="0" r="0" b="0"/>
              <a:pathLst>
                <a:path w="56989" h="292264">
                  <a:moveTo>
                    <a:pt x="56988" y="0"/>
                  </a:moveTo>
                  <a:lnTo>
                    <a:pt x="56988" y="0"/>
                  </a:lnTo>
                  <a:lnTo>
                    <a:pt x="49384" y="8663"/>
                  </a:lnTo>
                  <a:lnTo>
                    <a:pt x="43731" y="18314"/>
                  </a:lnTo>
                  <a:lnTo>
                    <a:pt x="35879" y="61130"/>
                  </a:lnTo>
                  <a:lnTo>
                    <a:pt x="29888" y="98623"/>
                  </a:lnTo>
                  <a:lnTo>
                    <a:pt x="23794" y="134938"/>
                  </a:lnTo>
                  <a:lnTo>
                    <a:pt x="15285" y="174155"/>
                  </a:lnTo>
                  <a:lnTo>
                    <a:pt x="3987" y="217728"/>
                  </a:lnTo>
                  <a:lnTo>
                    <a:pt x="657" y="256909"/>
                  </a:lnTo>
                  <a:lnTo>
                    <a:pt x="0" y="285110"/>
                  </a:lnTo>
                  <a:lnTo>
                    <a:pt x="1004" y="288498"/>
                  </a:lnTo>
                  <a:lnTo>
                    <a:pt x="2732" y="290757"/>
                  </a:lnTo>
                  <a:lnTo>
                    <a:pt x="4942" y="292263"/>
                  </a:lnTo>
                  <a:lnTo>
                    <a:pt x="7474" y="291150"/>
                  </a:lnTo>
                  <a:lnTo>
                    <a:pt x="28413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"/>
            <p:cNvSpPr/>
            <p:nvPr>
              <p:custDataLst>
                <p:tags r:id="rId329"/>
              </p:custDataLst>
            </p:nvPr>
          </p:nvSpPr>
          <p:spPr>
            <a:xfrm>
              <a:off x="1211391" y="1543050"/>
              <a:ext cx="93535" cy="18658"/>
            </a:xfrm>
            <a:custGeom>
              <a:avLst/>
              <a:gdLst/>
              <a:ahLst/>
              <a:cxnLst/>
              <a:rect l="0" t="0" r="0" b="0"/>
              <a:pathLst>
                <a:path w="93535" h="18658">
                  <a:moveTo>
                    <a:pt x="17334" y="9525"/>
                  </a:moveTo>
                  <a:lnTo>
                    <a:pt x="17334" y="9525"/>
                  </a:lnTo>
                  <a:lnTo>
                    <a:pt x="12277" y="9525"/>
                  </a:lnTo>
                  <a:lnTo>
                    <a:pt x="6973" y="12347"/>
                  </a:lnTo>
                  <a:lnTo>
                    <a:pt x="0" y="17726"/>
                  </a:lnTo>
                  <a:lnTo>
                    <a:pt x="487" y="18167"/>
                  </a:lnTo>
                  <a:lnTo>
                    <a:pt x="3849" y="18657"/>
                  </a:lnTo>
                  <a:lnTo>
                    <a:pt x="42187" y="9326"/>
                  </a:lnTo>
                  <a:lnTo>
                    <a:pt x="93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"/>
            <p:cNvSpPr/>
            <p:nvPr>
              <p:custDataLst>
                <p:tags r:id="rId330"/>
              </p:custDataLst>
            </p:nvPr>
          </p:nvSpPr>
          <p:spPr>
            <a:xfrm>
              <a:off x="1333500" y="15811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1058" y="36269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"/>
            <p:cNvSpPr/>
            <p:nvPr>
              <p:custDataLst>
                <p:tags r:id="rId331"/>
              </p:custDataLst>
            </p:nvPr>
          </p:nvSpPr>
          <p:spPr>
            <a:xfrm>
              <a:off x="1381125" y="14668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"/>
            <p:cNvSpPr/>
            <p:nvPr>
              <p:custDataLst>
                <p:tags r:id="rId332"/>
              </p:custDataLst>
            </p:nvPr>
          </p:nvSpPr>
          <p:spPr>
            <a:xfrm>
              <a:off x="1447800" y="1371600"/>
              <a:ext cx="66676" cy="285751"/>
            </a:xfrm>
            <a:custGeom>
              <a:avLst/>
              <a:gdLst/>
              <a:ahLst/>
              <a:cxnLst/>
              <a:rect l="0" t="0" r="0" b="0"/>
              <a:pathLst>
                <a:path w="66676" h="285751">
                  <a:moveTo>
                    <a:pt x="66675" y="0"/>
                  </a:moveTo>
                  <a:lnTo>
                    <a:pt x="66675" y="0"/>
                  </a:lnTo>
                  <a:lnTo>
                    <a:pt x="65617" y="15209"/>
                  </a:lnTo>
                  <a:lnTo>
                    <a:pt x="59136" y="44240"/>
                  </a:lnTo>
                  <a:lnTo>
                    <a:pt x="54916" y="72375"/>
                  </a:lnTo>
                  <a:lnTo>
                    <a:pt x="44009" y="116014"/>
                  </a:lnTo>
                  <a:lnTo>
                    <a:pt x="34794" y="160199"/>
                  </a:lnTo>
                  <a:lnTo>
                    <a:pt x="28745" y="201840"/>
                  </a:lnTo>
                  <a:lnTo>
                    <a:pt x="18457" y="24299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"/>
            <p:cNvSpPr/>
            <p:nvPr>
              <p:custDataLst>
                <p:tags r:id="rId333"/>
              </p:custDataLst>
            </p:nvPr>
          </p:nvSpPr>
          <p:spPr>
            <a:xfrm>
              <a:off x="1491624" y="1535873"/>
              <a:ext cx="244252" cy="169103"/>
            </a:xfrm>
            <a:custGeom>
              <a:avLst/>
              <a:gdLst/>
              <a:ahLst/>
              <a:cxnLst/>
              <a:rect l="0" t="0" r="0" b="0"/>
              <a:pathLst>
                <a:path w="244252" h="169103">
                  <a:moveTo>
                    <a:pt x="13326" y="35752"/>
                  </a:moveTo>
                  <a:lnTo>
                    <a:pt x="13326" y="35752"/>
                  </a:lnTo>
                  <a:lnTo>
                    <a:pt x="5125" y="43953"/>
                  </a:lnTo>
                  <a:lnTo>
                    <a:pt x="4194" y="49941"/>
                  </a:lnTo>
                  <a:lnTo>
                    <a:pt x="6179" y="50503"/>
                  </a:lnTo>
                  <a:lnTo>
                    <a:pt x="37376" y="43758"/>
                  </a:lnTo>
                  <a:lnTo>
                    <a:pt x="60316" y="30246"/>
                  </a:lnTo>
                  <a:lnTo>
                    <a:pt x="73698" y="13894"/>
                  </a:lnTo>
                  <a:lnTo>
                    <a:pt x="77200" y="5576"/>
                  </a:lnTo>
                  <a:lnTo>
                    <a:pt x="77075" y="2935"/>
                  </a:lnTo>
                  <a:lnTo>
                    <a:pt x="75934" y="1174"/>
                  </a:lnTo>
                  <a:lnTo>
                    <a:pt x="74114" y="0"/>
                  </a:lnTo>
                  <a:lnTo>
                    <a:pt x="56385" y="8461"/>
                  </a:lnTo>
                  <a:lnTo>
                    <a:pt x="21714" y="37437"/>
                  </a:lnTo>
                  <a:lnTo>
                    <a:pt x="10755" y="53067"/>
                  </a:lnTo>
                  <a:lnTo>
                    <a:pt x="805" y="76160"/>
                  </a:lnTo>
                  <a:lnTo>
                    <a:pt x="0" y="91106"/>
                  </a:lnTo>
                  <a:lnTo>
                    <a:pt x="1267" y="98054"/>
                  </a:lnTo>
                  <a:lnTo>
                    <a:pt x="8319" y="108598"/>
                  </a:lnTo>
                  <a:lnTo>
                    <a:pt x="13163" y="112891"/>
                  </a:lnTo>
                  <a:lnTo>
                    <a:pt x="27012" y="117661"/>
                  </a:lnTo>
                  <a:lnTo>
                    <a:pt x="35150" y="118933"/>
                  </a:lnTo>
                  <a:lnTo>
                    <a:pt x="66829" y="110610"/>
                  </a:lnTo>
                  <a:lnTo>
                    <a:pt x="114402" y="89893"/>
                  </a:lnTo>
                  <a:lnTo>
                    <a:pt x="158293" y="71690"/>
                  </a:lnTo>
                  <a:lnTo>
                    <a:pt x="205826" y="41817"/>
                  </a:lnTo>
                  <a:lnTo>
                    <a:pt x="236677" y="16646"/>
                  </a:lnTo>
                  <a:lnTo>
                    <a:pt x="243826" y="7152"/>
                  </a:lnTo>
                  <a:lnTo>
                    <a:pt x="244251" y="6102"/>
                  </a:lnTo>
                  <a:lnTo>
                    <a:pt x="212402" y="20372"/>
                  </a:lnTo>
                  <a:lnTo>
                    <a:pt x="201311" y="39661"/>
                  </a:lnTo>
                  <a:lnTo>
                    <a:pt x="200239" y="56539"/>
                  </a:lnTo>
                  <a:lnTo>
                    <a:pt x="209900" y="100539"/>
                  </a:lnTo>
                  <a:lnTo>
                    <a:pt x="217953" y="133680"/>
                  </a:lnTo>
                  <a:lnTo>
                    <a:pt x="217477" y="140196"/>
                  </a:lnTo>
                  <a:lnTo>
                    <a:pt x="215044" y="145598"/>
                  </a:lnTo>
                  <a:lnTo>
                    <a:pt x="211304" y="150258"/>
                  </a:lnTo>
                  <a:lnTo>
                    <a:pt x="190872" y="161872"/>
                  </a:lnTo>
                  <a:lnTo>
                    <a:pt x="137151" y="16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"/>
            <p:cNvSpPr/>
            <p:nvPr>
              <p:custDataLst>
                <p:tags r:id="rId334"/>
              </p:custDataLst>
            </p:nvPr>
          </p:nvSpPr>
          <p:spPr>
            <a:xfrm>
              <a:off x="461669" y="1752600"/>
              <a:ext cx="1243307" cy="114301"/>
            </a:xfrm>
            <a:custGeom>
              <a:avLst/>
              <a:gdLst/>
              <a:ahLst/>
              <a:cxnLst/>
              <a:rect l="0" t="0" r="0" b="0"/>
              <a:pathLst>
                <a:path w="1243307" h="114301">
                  <a:moveTo>
                    <a:pt x="5056" y="114300"/>
                  </a:moveTo>
                  <a:lnTo>
                    <a:pt x="5056" y="114300"/>
                  </a:lnTo>
                  <a:lnTo>
                    <a:pt x="0" y="114300"/>
                  </a:lnTo>
                  <a:lnTo>
                    <a:pt x="37608" y="114300"/>
                  </a:lnTo>
                  <a:lnTo>
                    <a:pt x="75144" y="109244"/>
                  </a:lnTo>
                  <a:lnTo>
                    <a:pt x="118133" y="106099"/>
                  </a:lnTo>
                  <a:lnTo>
                    <a:pt x="164384" y="100111"/>
                  </a:lnTo>
                  <a:lnTo>
                    <a:pt x="201457" y="94588"/>
                  </a:lnTo>
                  <a:lnTo>
                    <a:pt x="243687" y="89664"/>
                  </a:lnTo>
                  <a:lnTo>
                    <a:pt x="290678" y="87476"/>
                  </a:lnTo>
                  <a:lnTo>
                    <a:pt x="336963" y="83681"/>
                  </a:lnTo>
                  <a:lnTo>
                    <a:pt x="384345" y="79525"/>
                  </a:lnTo>
                  <a:lnTo>
                    <a:pt x="410315" y="78416"/>
                  </a:lnTo>
                  <a:lnTo>
                    <a:pt x="437154" y="77678"/>
                  </a:lnTo>
                  <a:lnTo>
                    <a:pt x="464571" y="76127"/>
                  </a:lnTo>
                  <a:lnTo>
                    <a:pt x="492375" y="74034"/>
                  </a:lnTo>
                  <a:lnTo>
                    <a:pt x="520435" y="71581"/>
                  </a:lnTo>
                  <a:lnTo>
                    <a:pt x="549725" y="69946"/>
                  </a:lnTo>
                  <a:lnTo>
                    <a:pt x="579836" y="68856"/>
                  </a:lnTo>
                  <a:lnTo>
                    <a:pt x="610492" y="68129"/>
                  </a:lnTo>
                  <a:lnTo>
                    <a:pt x="640455" y="66586"/>
                  </a:lnTo>
                  <a:lnTo>
                    <a:pt x="669955" y="64499"/>
                  </a:lnTo>
                  <a:lnTo>
                    <a:pt x="699147" y="62049"/>
                  </a:lnTo>
                  <a:lnTo>
                    <a:pt x="728134" y="59358"/>
                  </a:lnTo>
                  <a:lnTo>
                    <a:pt x="756983" y="56505"/>
                  </a:lnTo>
                  <a:lnTo>
                    <a:pt x="785741" y="53545"/>
                  </a:lnTo>
                  <a:lnTo>
                    <a:pt x="814437" y="51572"/>
                  </a:lnTo>
                  <a:lnTo>
                    <a:pt x="843094" y="50256"/>
                  </a:lnTo>
                  <a:lnTo>
                    <a:pt x="871723" y="49379"/>
                  </a:lnTo>
                  <a:lnTo>
                    <a:pt x="899276" y="47736"/>
                  </a:lnTo>
                  <a:lnTo>
                    <a:pt x="926111" y="45582"/>
                  </a:lnTo>
                  <a:lnTo>
                    <a:pt x="952468" y="43088"/>
                  </a:lnTo>
                  <a:lnTo>
                    <a:pt x="978505" y="41426"/>
                  </a:lnTo>
                  <a:lnTo>
                    <a:pt x="1004330" y="40317"/>
                  </a:lnTo>
                  <a:lnTo>
                    <a:pt x="1030014" y="39578"/>
                  </a:lnTo>
                  <a:lnTo>
                    <a:pt x="1075485" y="35935"/>
                  </a:lnTo>
                  <a:lnTo>
                    <a:pt x="1115802" y="30788"/>
                  </a:lnTo>
                  <a:lnTo>
                    <a:pt x="1151360" y="24972"/>
                  </a:lnTo>
                  <a:lnTo>
                    <a:pt x="1187624" y="18860"/>
                  </a:lnTo>
                  <a:lnTo>
                    <a:pt x="1243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3"/>
            <p:cNvSpPr/>
            <p:nvPr>
              <p:custDataLst>
                <p:tags r:id="rId335"/>
              </p:custDataLst>
            </p:nvPr>
          </p:nvSpPr>
          <p:spPr>
            <a:xfrm>
              <a:off x="785022" y="1790700"/>
              <a:ext cx="862804" cy="90331"/>
            </a:xfrm>
            <a:custGeom>
              <a:avLst/>
              <a:gdLst/>
              <a:ahLst/>
              <a:cxnLst/>
              <a:rect l="0" t="0" r="0" b="0"/>
              <a:pathLst>
                <a:path w="862804" h="90331">
                  <a:moveTo>
                    <a:pt x="24603" y="76200"/>
                  </a:moveTo>
                  <a:lnTo>
                    <a:pt x="24603" y="76200"/>
                  </a:lnTo>
                  <a:lnTo>
                    <a:pt x="4965" y="83804"/>
                  </a:lnTo>
                  <a:lnTo>
                    <a:pt x="0" y="89458"/>
                  </a:lnTo>
                  <a:lnTo>
                    <a:pt x="2909" y="90330"/>
                  </a:lnTo>
                  <a:lnTo>
                    <a:pt x="46463" y="86948"/>
                  </a:lnTo>
                  <a:lnTo>
                    <a:pt x="81943" y="85210"/>
                  </a:lnTo>
                  <a:lnTo>
                    <a:pt x="115351" y="80910"/>
                  </a:lnTo>
                  <a:lnTo>
                    <a:pt x="147838" y="75471"/>
                  </a:lnTo>
                  <a:lnTo>
                    <a:pt x="182033" y="69526"/>
                  </a:lnTo>
                  <a:lnTo>
                    <a:pt x="221924" y="63356"/>
                  </a:lnTo>
                  <a:lnTo>
                    <a:pt x="261526" y="59908"/>
                  </a:lnTo>
                  <a:lnTo>
                    <a:pt x="302411" y="57318"/>
                  </a:lnTo>
                  <a:lnTo>
                    <a:pt x="348804" y="52638"/>
                  </a:lnTo>
                  <a:lnTo>
                    <a:pt x="394823" y="47031"/>
                  </a:lnTo>
                  <a:lnTo>
                    <a:pt x="441028" y="42069"/>
                  </a:lnTo>
                  <a:lnTo>
                    <a:pt x="465204" y="40746"/>
                  </a:lnTo>
                  <a:lnTo>
                    <a:pt x="489787" y="39864"/>
                  </a:lnTo>
                  <a:lnTo>
                    <a:pt x="514642" y="38218"/>
                  </a:lnTo>
                  <a:lnTo>
                    <a:pt x="539679" y="36062"/>
                  </a:lnTo>
                  <a:lnTo>
                    <a:pt x="564837" y="33566"/>
                  </a:lnTo>
                  <a:lnTo>
                    <a:pt x="589017" y="30844"/>
                  </a:lnTo>
                  <a:lnTo>
                    <a:pt x="635640" y="24998"/>
                  </a:lnTo>
                  <a:lnTo>
                    <a:pt x="681056" y="21693"/>
                  </a:lnTo>
                  <a:lnTo>
                    <a:pt x="724876" y="19167"/>
                  </a:lnTo>
                  <a:lnTo>
                    <a:pt x="765519" y="14516"/>
                  </a:lnTo>
                  <a:lnTo>
                    <a:pt x="804749" y="8921"/>
                  </a:lnTo>
                  <a:lnTo>
                    <a:pt x="8628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"/>
            <p:cNvSpPr/>
            <p:nvPr>
              <p:custDataLst>
                <p:tags r:id="rId336"/>
              </p:custDataLst>
            </p:nvPr>
          </p:nvSpPr>
          <p:spPr>
            <a:xfrm>
              <a:off x="1828800" y="15240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10361" y="16475"/>
                  </a:lnTo>
                  <a:lnTo>
                    <a:pt x="13258" y="17334"/>
                  </a:lnTo>
                  <a:lnTo>
                    <a:pt x="15188" y="18964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5"/>
            <p:cNvSpPr/>
            <p:nvPr>
              <p:custDataLst>
                <p:tags r:id="rId337"/>
              </p:custDataLst>
            </p:nvPr>
          </p:nvSpPr>
          <p:spPr>
            <a:xfrm>
              <a:off x="1821923" y="1676400"/>
              <a:ext cx="16403" cy="28576"/>
            </a:xfrm>
            <a:custGeom>
              <a:avLst/>
              <a:gdLst/>
              <a:ahLst/>
              <a:cxnLst/>
              <a:rect l="0" t="0" r="0" b="0"/>
              <a:pathLst>
                <a:path w="16403" h="28576">
                  <a:moveTo>
                    <a:pt x="16402" y="0"/>
                  </a:moveTo>
                  <a:lnTo>
                    <a:pt x="16402" y="0"/>
                  </a:lnTo>
                  <a:lnTo>
                    <a:pt x="16402" y="5056"/>
                  </a:lnTo>
                  <a:lnTo>
                    <a:pt x="10758" y="10361"/>
                  </a:lnTo>
                  <a:lnTo>
                    <a:pt x="3310" y="16247"/>
                  </a:lnTo>
                  <a:lnTo>
                    <a:pt x="0" y="22390"/>
                  </a:lnTo>
                  <a:lnTo>
                    <a:pt x="176" y="24452"/>
                  </a:lnTo>
                  <a:lnTo>
                    <a:pt x="687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6"/>
          <p:cNvGrpSpPr/>
          <p:nvPr/>
        </p:nvGrpSpPr>
        <p:grpSpPr>
          <a:xfrm>
            <a:off x="2253284" y="1451915"/>
            <a:ext cx="697316" cy="388182"/>
            <a:chOff x="2253284" y="1451915"/>
            <a:chExt cx="697316" cy="388182"/>
          </a:xfrm>
        </p:grpSpPr>
        <p:sp>
          <p:nvSpPr>
            <p:cNvPr id="40" name="SMARTInkShape-36"/>
            <p:cNvSpPr/>
            <p:nvPr>
              <p:custDataLst>
                <p:tags r:id="rId316"/>
              </p:custDataLst>
            </p:nvPr>
          </p:nvSpPr>
          <p:spPr>
            <a:xfrm>
              <a:off x="2253284" y="1451915"/>
              <a:ext cx="194642" cy="388182"/>
            </a:xfrm>
            <a:custGeom>
              <a:avLst/>
              <a:gdLst/>
              <a:ahLst/>
              <a:cxnLst/>
              <a:rect l="0" t="0" r="0" b="0"/>
              <a:pathLst>
                <a:path w="194642" h="388182">
                  <a:moveTo>
                    <a:pt x="194641" y="14935"/>
                  </a:moveTo>
                  <a:lnTo>
                    <a:pt x="194641" y="14935"/>
                  </a:lnTo>
                  <a:lnTo>
                    <a:pt x="194641" y="5803"/>
                  </a:lnTo>
                  <a:lnTo>
                    <a:pt x="184528" y="470"/>
                  </a:lnTo>
                  <a:lnTo>
                    <a:pt x="180491" y="0"/>
                  </a:lnTo>
                  <a:lnTo>
                    <a:pt x="153005" y="9545"/>
                  </a:lnTo>
                  <a:lnTo>
                    <a:pt x="124289" y="30137"/>
                  </a:lnTo>
                  <a:lnTo>
                    <a:pt x="83585" y="70075"/>
                  </a:lnTo>
                  <a:lnTo>
                    <a:pt x="51527" y="114180"/>
                  </a:lnTo>
                  <a:lnTo>
                    <a:pt x="29925" y="155620"/>
                  </a:lnTo>
                  <a:lnTo>
                    <a:pt x="14369" y="201122"/>
                  </a:lnTo>
                  <a:lnTo>
                    <a:pt x="4349" y="245079"/>
                  </a:lnTo>
                  <a:lnTo>
                    <a:pt x="0" y="274913"/>
                  </a:lnTo>
                  <a:lnTo>
                    <a:pt x="3502" y="316567"/>
                  </a:lnTo>
                  <a:lnTo>
                    <a:pt x="12301" y="357720"/>
                  </a:lnTo>
                  <a:lnTo>
                    <a:pt x="22232" y="372953"/>
                  </a:lnTo>
                  <a:lnTo>
                    <a:pt x="44779" y="387480"/>
                  </a:lnTo>
                  <a:lnTo>
                    <a:pt x="52399" y="388181"/>
                  </a:lnTo>
                  <a:lnTo>
                    <a:pt x="81300" y="378791"/>
                  </a:lnTo>
                  <a:lnTo>
                    <a:pt x="91703" y="369265"/>
                  </a:lnTo>
                  <a:lnTo>
                    <a:pt x="133133" y="323180"/>
                  </a:lnTo>
                  <a:lnTo>
                    <a:pt x="164957" y="276464"/>
                  </a:lnTo>
                  <a:lnTo>
                    <a:pt x="171970" y="266109"/>
                  </a:lnTo>
                  <a:lnTo>
                    <a:pt x="174518" y="256338"/>
                  </a:lnTo>
                  <a:lnTo>
                    <a:pt x="175549" y="244097"/>
                  </a:lnTo>
                  <a:lnTo>
                    <a:pt x="164829" y="242509"/>
                  </a:lnTo>
                  <a:lnTo>
                    <a:pt x="151118" y="236999"/>
                  </a:lnTo>
                  <a:lnTo>
                    <a:pt x="105962" y="234185"/>
                  </a:lnTo>
                  <a:lnTo>
                    <a:pt x="91728" y="235146"/>
                  </a:lnTo>
                  <a:lnTo>
                    <a:pt x="87933" y="236884"/>
                  </a:lnTo>
                  <a:lnTo>
                    <a:pt x="85402" y="239101"/>
                  </a:lnTo>
                  <a:lnTo>
                    <a:pt x="79768" y="241564"/>
                  </a:lnTo>
                  <a:lnTo>
                    <a:pt x="75853" y="242659"/>
                  </a:lnTo>
                  <a:lnTo>
                    <a:pt x="80341" y="243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"/>
            <p:cNvSpPr/>
            <p:nvPr>
              <p:custDataLst>
                <p:tags r:id="rId317"/>
              </p:custDataLst>
            </p:nvPr>
          </p:nvSpPr>
          <p:spPr>
            <a:xfrm>
              <a:off x="2514600" y="1668199"/>
              <a:ext cx="8202" cy="103452"/>
            </a:xfrm>
            <a:custGeom>
              <a:avLst/>
              <a:gdLst/>
              <a:ahLst/>
              <a:cxnLst/>
              <a:rect l="0" t="0" r="0" b="0"/>
              <a:pathLst>
                <a:path w="8202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6546" y="13088"/>
                  </a:lnTo>
                  <a:lnTo>
                    <a:pt x="8201" y="20250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8"/>
            <p:cNvSpPr/>
            <p:nvPr>
              <p:custDataLst>
                <p:tags r:id="rId318"/>
              </p:custDataLst>
            </p:nvPr>
          </p:nvSpPr>
          <p:spPr>
            <a:xfrm>
              <a:off x="2509112" y="1600200"/>
              <a:ext cx="5489" cy="47626"/>
            </a:xfrm>
            <a:custGeom>
              <a:avLst/>
              <a:gdLst/>
              <a:ahLst/>
              <a:cxnLst/>
              <a:rect l="0" t="0" r="0" b="0"/>
              <a:pathLst>
                <a:path w="5489" h="47626">
                  <a:moveTo>
                    <a:pt x="5488" y="47625"/>
                  </a:moveTo>
                  <a:lnTo>
                    <a:pt x="5488" y="47625"/>
                  </a:lnTo>
                  <a:lnTo>
                    <a:pt x="5488" y="11977"/>
                  </a:lnTo>
                  <a:lnTo>
                    <a:pt x="4430" y="7985"/>
                  </a:lnTo>
                  <a:lnTo>
                    <a:pt x="2666" y="5323"/>
                  </a:lnTo>
                  <a:lnTo>
                    <a:pt x="432" y="3549"/>
                  </a:lnTo>
                  <a:lnTo>
                    <a:pt x="0" y="2366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9"/>
            <p:cNvSpPr/>
            <p:nvPr>
              <p:custDataLst>
                <p:tags r:id="rId319"/>
              </p:custDataLst>
            </p:nvPr>
          </p:nvSpPr>
          <p:spPr>
            <a:xfrm>
              <a:off x="2581275" y="1600200"/>
              <a:ext cx="95251" cy="168699"/>
            </a:xfrm>
            <a:custGeom>
              <a:avLst/>
              <a:gdLst/>
              <a:ahLst/>
              <a:cxnLst/>
              <a:rect l="0" t="0" r="0" b="0"/>
              <a:pathLst>
                <a:path w="95251" h="168699">
                  <a:moveTo>
                    <a:pt x="0" y="0"/>
                  </a:moveTo>
                  <a:lnTo>
                    <a:pt x="0" y="0"/>
                  </a:lnTo>
                  <a:lnTo>
                    <a:pt x="1058" y="42815"/>
                  </a:lnTo>
                  <a:lnTo>
                    <a:pt x="9701" y="89118"/>
                  </a:lnTo>
                  <a:lnTo>
                    <a:pt x="19148" y="130081"/>
                  </a:lnTo>
                  <a:lnTo>
                    <a:pt x="28666" y="165257"/>
                  </a:lnTo>
                  <a:lnTo>
                    <a:pt x="30753" y="167321"/>
                  </a:lnTo>
                  <a:lnTo>
                    <a:pt x="33202" y="168698"/>
                  </a:lnTo>
                  <a:lnTo>
                    <a:pt x="34835" y="168557"/>
                  </a:lnTo>
                  <a:lnTo>
                    <a:pt x="35923" y="167405"/>
                  </a:lnTo>
                  <a:lnTo>
                    <a:pt x="55809" y="120961"/>
                  </a:lnTo>
                  <a:lnTo>
                    <a:pt x="69585" y="77516"/>
                  </a:lnTo>
                  <a:lnTo>
                    <a:pt x="91001" y="30062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0"/>
            <p:cNvSpPr/>
            <p:nvPr>
              <p:custDataLst>
                <p:tags r:id="rId320"/>
              </p:custDataLst>
            </p:nvPr>
          </p:nvSpPr>
          <p:spPr>
            <a:xfrm>
              <a:off x="2714625" y="1620230"/>
              <a:ext cx="66676" cy="119238"/>
            </a:xfrm>
            <a:custGeom>
              <a:avLst/>
              <a:gdLst/>
              <a:ahLst/>
              <a:cxnLst/>
              <a:rect l="0" t="0" r="0" b="0"/>
              <a:pathLst>
                <a:path w="66676" h="119238">
                  <a:moveTo>
                    <a:pt x="0" y="56170"/>
                  </a:moveTo>
                  <a:lnTo>
                    <a:pt x="0" y="56170"/>
                  </a:lnTo>
                  <a:lnTo>
                    <a:pt x="5056" y="56170"/>
                  </a:lnTo>
                  <a:lnTo>
                    <a:pt x="10361" y="53348"/>
                  </a:lnTo>
                  <a:lnTo>
                    <a:pt x="40000" y="25579"/>
                  </a:lnTo>
                  <a:lnTo>
                    <a:pt x="50422" y="10182"/>
                  </a:lnTo>
                  <a:lnTo>
                    <a:pt x="51606" y="6461"/>
                  </a:lnTo>
                  <a:lnTo>
                    <a:pt x="51337" y="3981"/>
                  </a:lnTo>
                  <a:lnTo>
                    <a:pt x="50100" y="2327"/>
                  </a:lnTo>
                  <a:lnTo>
                    <a:pt x="45903" y="490"/>
                  </a:lnTo>
                  <a:lnTo>
                    <a:pt x="43302" y="0"/>
                  </a:lnTo>
                  <a:lnTo>
                    <a:pt x="29528" y="4367"/>
                  </a:lnTo>
                  <a:lnTo>
                    <a:pt x="20885" y="15155"/>
                  </a:lnTo>
                  <a:lnTo>
                    <a:pt x="6713" y="42894"/>
                  </a:lnTo>
                  <a:lnTo>
                    <a:pt x="5805" y="61558"/>
                  </a:lnTo>
                  <a:lnTo>
                    <a:pt x="8790" y="92865"/>
                  </a:lnTo>
                  <a:lnTo>
                    <a:pt x="14843" y="104582"/>
                  </a:lnTo>
                  <a:lnTo>
                    <a:pt x="19420" y="110669"/>
                  </a:lnTo>
                  <a:lnTo>
                    <a:pt x="30151" y="117434"/>
                  </a:lnTo>
                  <a:lnTo>
                    <a:pt x="35976" y="119237"/>
                  </a:lnTo>
                  <a:lnTo>
                    <a:pt x="66675" y="113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1"/>
            <p:cNvSpPr/>
            <p:nvPr>
              <p:custDataLst>
                <p:tags r:id="rId321"/>
              </p:custDataLst>
            </p:nvPr>
          </p:nvSpPr>
          <p:spPr>
            <a:xfrm>
              <a:off x="2819516" y="1620252"/>
              <a:ext cx="131084" cy="135018"/>
            </a:xfrm>
            <a:custGeom>
              <a:avLst/>
              <a:gdLst/>
              <a:ahLst/>
              <a:cxnLst/>
              <a:rect l="0" t="0" r="0" b="0"/>
              <a:pathLst>
                <a:path w="131084" h="135018">
                  <a:moveTo>
                    <a:pt x="9409" y="27573"/>
                  </a:moveTo>
                  <a:lnTo>
                    <a:pt x="9409" y="27573"/>
                  </a:lnTo>
                  <a:lnTo>
                    <a:pt x="9409" y="22085"/>
                  </a:lnTo>
                  <a:lnTo>
                    <a:pt x="8351" y="64095"/>
                  </a:lnTo>
                  <a:lnTo>
                    <a:pt x="1208" y="107825"/>
                  </a:lnTo>
                  <a:lnTo>
                    <a:pt x="0" y="134764"/>
                  </a:lnTo>
                  <a:lnTo>
                    <a:pt x="1020" y="135017"/>
                  </a:lnTo>
                  <a:lnTo>
                    <a:pt x="4975" y="129654"/>
                  </a:lnTo>
                  <a:lnTo>
                    <a:pt x="14076" y="83650"/>
                  </a:lnTo>
                  <a:lnTo>
                    <a:pt x="20091" y="54015"/>
                  </a:lnTo>
                  <a:lnTo>
                    <a:pt x="47275" y="10415"/>
                  </a:lnTo>
                  <a:lnTo>
                    <a:pt x="55519" y="4072"/>
                  </a:lnTo>
                  <a:lnTo>
                    <a:pt x="63769" y="1253"/>
                  </a:lnTo>
                  <a:lnTo>
                    <a:pt x="74491" y="0"/>
                  </a:lnTo>
                  <a:lnTo>
                    <a:pt x="97484" y="4351"/>
                  </a:lnTo>
                  <a:lnTo>
                    <a:pt x="109584" y="12313"/>
                  </a:lnTo>
                  <a:lnTo>
                    <a:pt x="118490" y="23966"/>
                  </a:lnTo>
                  <a:lnTo>
                    <a:pt x="130008" y="51672"/>
                  </a:lnTo>
                  <a:lnTo>
                    <a:pt x="131083" y="56339"/>
                  </a:lnTo>
                  <a:lnTo>
                    <a:pt x="123709" y="113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7"/>
          <p:cNvGrpSpPr/>
          <p:nvPr/>
        </p:nvGrpSpPr>
        <p:grpSpPr>
          <a:xfrm>
            <a:off x="3362325" y="1582474"/>
            <a:ext cx="552451" cy="183539"/>
            <a:chOff x="3362325" y="1582474"/>
            <a:chExt cx="552451" cy="183539"/>
          </a:xfrm>
        </p:grpSpPr>
        <p:sp>
          <p:nvSpPr>
            <p:cNvPr id="47" name="SMARTInkShape-42"/>
            <p:cNvSpPr/>
            <p:nvPr>
              <p:custDataLst>
                <p:tags r:id="rId313"/>
              </p:custDataLst>
            </p:nvPr>
          </p:nvSpPr>
          <p:spPr>
            <a:xfrm>
              <a:off x="3362325" y="1582474"/>
              <a:ext cx="61407" cy="183539"/>
            </a:xfrm>
            <a:custGeom>
              <a:avLst/>
              <a:gdLst/>
              <a:ahLst/>
              <a:cxnLst/>
              <a:rect l="0" t="0" r="0" b="0"/>
              <a:pathLst>
                <a:path w="61407" h="183539">
                  <a:moveTo>
                    <a:pt x="57150" y="8201"/>
                  </a:moveTo>
                  <a:lnTo>
                    <a:pt x="57150" y="8201"/>
                  </a:lnTo>
                  <a:lnTo>
                    <a:pt x="52093" y="3145"/>
                  </a:lnTo>
                  <a:lnTo>
                    <a:pt x="43967" y="662"/>
                  </a:lnTo>
                  <a:lnTo>
                    <a:pt x="38836" y="0"/>
                  </a:lnTo>
                  <a:lnTo>
                    <a:pt x="30313" y="2087"/>
                  </a:lnTo>
                  <a:lnTo>
                    <a:pt x="16218" y="12050"/>
                  </a:lnTo>
                  <a:lnTo>
                    <a:pt x="6452" y="21101"/>
                  </a:lnTo>
                  <a:lnTo>
                    <a:pt x="2868" y="30162"/>
                  </a:lnTo>
                  <a:lnTo>
                    <a:pt x="566" y="53226"/>
                  </a:lnTo>
                  <a:lnTo>
                    <a:pt x="5896" y="65607"/>
                  </a:lnTo>
                  <a:lnTo>
                    <a:pt x="15153" y="81654"/>
                  </a:lnTo>
                  <a:lnTo>
                    <a:pt x="16452" y="85745"/>
                  </a:lnTo>
                  <a:lnTo>
                    <a:pt x="23540" y="93112"/>
                  </a:lnTo>
                  <a:lnTo>
                    <a:pt x="45337" y="111522"/>
                  </a:lnTo>
                  <a:lnTo>
                    <a:pt x="51900" y="120444"/>
                  </a:lnTo>
                  <a:lnTo>
                    <a:pt x="61170" y="139851"/>
                  </a:lnTo>
                  <a:lnTo>
                    <a:pt x="61406" y="151732"/>
                  </a:lnTo>
                  <a:lnTo>
                    <a:pt x="59987" y="157863"/>
                  </a:lnTo>
                  <a:lnTo>
                    <a:pt x="52767" y="167498"/>
                  </a:lnTo>
                  <a:lnTo>
                    <a:pt x="30884" y="182307"/>
                  </a:lnTo>
                  <a:lnTo>
                    <a:pt x="24823" y="183538"/>
                  </a:lnTo>
                  <a:lnTo>
                    <a:pt x="12444" y="182084"/>
                  </a:lnTo>
                  <a:lnTo>
                    <a:pt x="8296" y="180215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"/>
            <p:cNvSpPr/>
            <p:nvPr>
              <p:custDataLst>
                <p:tags r:id="rId314"/>
              </p:custDataLst>
            </p:nvPr>
          </p:nvSpPr>
          <p:spPr>
            <a:xfrm>
              <a:off x="3477213" y="1630887"/>
              <a:ext cx="75314" cy="130119"/>
            </a:xfrm>
            <a:custGeom>
              <a:avLst/>
              <a:gdLst/>
              <a:ahLst/>
              <a:cxnLst/>
              <a:rect l="0" t="0" r="0" b="0"/>
              <a:pathLst>
                <a:path w="75314" h="130119">
                  <a:moveTo>
                    <a:pt x="47037" y="35988"/>
                  </a:moveTo>
                  <a:lnTo>
                    <a:pt x="47037" y="35988"/>
                  </a:lnTo>
                  <a:lnTo>
                    <a:pt x="47037" y="30932"/>
                  </a:lnTo>
                  <a:lnTo>
                    <a:pt x="45979" y="29442"/>
                  </a:lnTo>
                  <a:lnTo>
                    <a:pt x="44215" y="28449"/>
                  </a:lnTo>
                  <a:lnTo>
                    <a:pt x="41980" y="27787"/>
                  </a:lnTo>
                  <a:lnTo>
                    <a:pt x="28723" y="31912"/>
                  </a:lnTo>
                  <a:lnTo>
                    <a:pt x="16446" y="39837"/>
                  </a:lnTo>
                  <a:lnTo>
                    <a:pt x="6105" y="59001"/>
                  </a:lnTo>
                  <a:lnTo>
                    <a:pt x="734" y="86317"/>
                  </a:lnTo>
                  <a:lnTo>
                    <a:pt x="0" y="99279"/>
                  </a:lnTo>
                  <a:lnTo>
                    <a:pt x="5317" y="112095"/>
                  </a:lnTo>
                  <a:lnTo>
                    <a:pt x="15866" y="127457"/>
                  </a:lnTo>
                  <a:lnTo>
                    <a:pt x="32862" y="130118"/>
                  </a:lnTo>
                  <a:lnTo>
                    <a:pt x="43559" y="127918"/>
                  </a:lnTo>
                  <a:lnTo>
                    <a:pt x="52900" y="122354"/>
                  </a:lnTo>
                  <a:lnTo>
                    <a:pt x="67942" y="108380"/>
                  </a:lnTo>
                  <a:lnTo>
                    <a:pt x="72203" y="100618"/>
                  </a:lnTo>
                  <a:lnTo>
                    <a:pt x="75163" y="67756"/>
                  </a:lnTo>
                  <a:lnTo>
                    <a:pt x="75313" y="57167"/>
                  </a:lnTo>
                  <a:lnTo>
                    <a:pt x="69834" y="39756"/>
                  </a:lnTo>
                  <a:lnTo>
                    <a:pt x="44081" y="5016"/>
                  </a:lnTo>
                  <a:lnTo>
                    <a:pt x="34787" y="1056"/>
                  </a:lnTo>
                  <a:lnTo>
                    <a:pt x="29345" y="0"/>
                  </a:lnTo>
                  <a:lnTo>
                    <a:pt x="25718" y="1412"/>
                  </a:lnTo>
                  <a:lnTo>
                    <a:pt x="18462" y="1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4"/>
            <p:cNvSpPr/>
            <p:nvPr>
              <p:custDataLst>
                <p:tags r:id="rId315"/>
              </p:custDataLst>
            </p:nvPr>
          </p:nvSpPr>
          <p:spPr>
            <a:xfrm>
              <a:off x="3600450" y="1614093"/>
              <a:ext cx="314326" cy="131654"/>
            </a:xfrm>
            <a:custGeom>
              <a:avLst/>
              <a:gdLst/>
              <a:ahLst/>
              <a:cxnLst/>
              <a:rect l="0" t="0" r="0" b="0"/>
              <a:pathLst>
                <a:path w="314326" h="131654">
                  <a:moveTo>
                    <a:pt x="0" y="52782"/>
                  </a:moveTo>
                  <a:lnTo>
                    <a:pt x="0" y="52782"/>
                  </a:lnTo>
                  <a:lnTo>
                    <a:pt x="0" y="24832"/>
                  </a:lnTo>
                  <a:lnTo>
                    <a:pt x="8201" y="53921"/>
                  </a:lnTo>
                  <a:lnTo>
                    <a:pt x="8205" y="88951"/>
                  </a:lnTo>
                  <a:lnTo>
                    <a:pt x="383" y="131400"/>
                  </a:lnTo>
                  <a:lnTo>
                    <a:pt x="1313" y="131653"/>
                  </a:lnTo>
                  <a:lnTo>
                    <a:pt x="5170" y="126288"/>
                  </a:lnTo>
                  <a:lnTo>
                    <a:pt x="16490" y="94917"/>
                  </a:lnTo>
                  <a:lnTo>
                    <a:pt x="20029" y="84209"/>
                  </a:lnTo>
                  <a:lnTo>
                    <a:pt x="44897" y="41809"/>
                  </a:lnTo>
                  <a:lnTo>
                    <a:pt x="63389" y="26734"/>
                  </a:lnTo>
                  <a:lnTo>
                    <a:pt x="64484" y="28008"/>
                  </a:lnTo>
                  <a:lnTo>
                    <a:pt x="66386" y="50944"/>
                  </a:lnTo>
                  <a:lnTo>
                    <a:pt x="65560" y="74213"/>
                  </a:lnTo>
                  <a:lnTo>
                    <a:pt x="58467" y="88478"/>
                  </a:lnTo>
                  <a:lnTo>
                    <a:pt x="59086" y="88221"/>
                  </a:lnTo>
                  <a:lnTo>
                    <a:pt x="62597" y="85113"/>
                  </a:lnTo>
                  <a:lnTo>
                    <a:pt x="64862" y="77382"/>
                  </a:lnTo>
                  <a:lnTo>
                    <a:pt x="65466" y="72357"/>
                  </a:lnTo>
                  <a:lnTo>
                    <a:pt x="71782" y="61129"/>
                  </a:lnTo>
                  <a:lnTo>
                    <a:pt x="106368" y="14644"/>
                  </a:lnTo>
                  <a:lnTo>
                    <a:pt x="110070" y="12539"/>
                  </a:lnTo>
                  <a:lnTo>
                    <a:pt x="113597" y="12196"/>
                  </a:lnTo>
                  <a:lnTo>
                    <a:pt x="117006" y="13024"/>
                  </a:lnTo>
                  <a:lnTo>
                    <a:pt x="123617" y="19590"/>
                  </a:lnTo>
                  <a:lnTo>
                    <a:pt x="146038" y="59419"/>
                  </a:lnTo>
                  <a:lnTo>
                    <a:pt x="153260" y="83530"/>
                  </a:lnTo>
                  <a:lnTo>
                    <a:pt x="161955" y="92201"/>
                  </a:lnTo>
                  <a:lnTo>
                    <a:pt x="172874" y="96760"/>
                  </a:lnTo>
                  <a:lnTo>
                    <a:pt x="178750" y="97976"/>
                  </a:lnTo>
                  <a:lnTo>
                    <a:pt x="188100" y="96504"/>
                  </a:lnTo>
                  <a:lnTo>
                    <a:pt x="196842" y="91264"/>
                  </a:lnTo>
                  <a:lnTo>
                    <a:pt x="243303" y="46473"/>
                  </a:lnTo>
                  <a:lnTo>
                    <a:pt x="250304" y="35514"/>
                  </a:lnTo>
                  <a:lnTo>
                    <a:pt x="256572" y="597"/>
                  </a:lnTo>
                  <a:lnTo>
                    <a:pt x="254656" y="0"/>
                  </a:lnTo>
                  <a:lnTo>
                    <a:pt x="246883" y="2159"/>
                  </a:lnTo>
                  <a:lnTo>
                    <a:pt x="217436" y="26352"/>
                  </a:lnTo>
                  <a:lnTo>
                    <a:pt x="206830" y="41658"/>
                  </a:lnTo>
                  <a:lnTo>
                    <a:pt x="205872" y="59127"/>
                  </a:lnTo>
                  <a:lnTo>
                    <a:pt x="208823" y="89666"/>
                  </a:lnTo>
                  <a:lnTo>
                    <a:pt x="211182" y="94305"/>
                  </a:lnTo>
                  <a:lnTo>
                    <a:pt x="219447" y="102281"/>
                  </a:lnTo>
                  <a:lnTo>
                    <a:pt x="251171" y="107665"/>
                  </a:lnTo>
                  <a:lnTo>
                    <a:pt x="314325" y="109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8"/>
          <p:cNvGrpSpPr/>
          <p:nvPr/>
        </p:nvGrpSpPr>
        <p:grpSpPr>
          <a:xfrm>
            <a:off x="4289895" y="1418354"/>
            <a:ext cx="529756" cy="314888"/>
            <a:chOff x="4289895" y="1418354"/>
            <a:chExt cx="529756" cy="314888"/>
          </a:xfrm>
        </p:grpSpPr>
        <p:sp>
          <p:nvSpPr>
            <p:cNvPr id="51" name="SMARTInkShape-45"/>
            <p:cNvSpPr/>
            <p:nvPr>
              <p:custDataLst>
                <p:tags r:id="rId311"/>
              </p:custDataLst>
            </p:nvPr>
          </p:nvSpPr>
          <p:spPr>
            <a:xfrm>
              <a:off x="4289895" y="1418354"/>
              <a:ext cx="529756" cy="314888"/>
            </a:xfrm>
            <a:custGeom>
              <a:avLst/>
              <a:gdLst/>
              <a:ahLst/>
              <a:cxnLst/>
              <a:rect l="0" t="0" r="0" b="0"/>
              <a:pathLst>
                <a:path w="529756" h="314888">
                  <a:moveTo>
                    <a:pt x="101130" y="219946"/>
                  </a:moveTo>
                  <a:lnTo>
                    <a:pt x="101130" y="219946"/>
                  </a:lnTo>
                  <a:lnTo>
                    <a:pt x="106187" y="214890"/>
                  </a:lnTo>
                  <a:lnTo>
                    <a:pt x="106618" y="212342"/>
                  </a:lnTo>
                  <a:lnTo>
                    <a:pt x="105846" y="209585"/>
                  </a:lnTo>
                  <a:lnTo>
                    <a:pt x="104274" y="206689"/>
                  </a:lnTo>
                  <a:lnTo>
                    <a:pt x="91949" y="197556"/>
                  </a:lnTo>
                  <a:lnTo>
                    <a:pt x="74891" y="193203"/>
                  </a:lnTo>
                  <a:lnTo>
                    <a:pt x="68821" y="194709"/>
                  </a:lnTo>
                  <a:lnTo>
                    <a:pt x="37777" y="211938"/>
                  </a:lnTo>
                  <a:lnTo>
                    <a:pt x="8656" y="249975"/>
                  </a:lnTo>
                  <a:lnTo>
                    <a:pt x="1822" y="271040"/>
                  </a:lnTo>
                  <a:lnTo>
                    <a:pt x="0" y="282583"/>
                  </a:lnTo>
                  <a:lnTo>
                    <a:pt x="3619" y="301054"/>
                  </a:lnTo>
                  <a:lnTo>
                    <a:pt x="7548" y="308943"/>
                  </a:lnTo>
                  <a:lnTo>
                    <a:pt x="12284" y="313144"/>
                  </a:lnTo>
                  <a:lnTo>
                    <a:pt x="17558" y="314887"/>
                  </a:lnTo>
                  <a:lnTo>
                    <a:pt x="30120" y="314000"/>
                  </a:lnTo>
                  <a:lnTo>
                    <a:pt x="46287" y="310078"/>
                  </a:lnTo>
                  <a:lnTo>
                    <a:pt x="58411" y="301985"/>
                  </a:lnTo>
                  <a:lnTo>
                    <a:pt x="93186" y="261005"/>
                  </a:lnTo>
                  <a:lnTo>
                    <a:pt x="113711" y="221628"/>
                  </a:lnTo>
                  <a:lnTo>
                    <a:pt x="129054" y="182178"/>
                  </a:lnTo>
                  <a:lnTo>
                    <a:pt x="136215" y="153369"/>
                  </a:lnTo>
                  <a:lnTo>
                    <a:pt x="143691" y="110134"/>
                  </a:lnTo>
                  <a:lnTo>
                    <a:pt x="146696" y="68432"/>
                  </a:lnTo>
                  <a:lnTo>
                    <a:pt x="140422" y="30151"/>
                  </a:lnTo>
                  <a:lnTo>
                    <a:pt x="137908" y="26741"/>
                  </a:lnTo>
                  <a:lnTo>
                    <a:pt x="134116" y="24468"/>
                  </a:lnTo>
                  <a:lnTo>
                    <a:pt x="129471" y="22952"/>
                  </a:lnTo>
                  <a:lnTo>
                    <a:pt x="124257" y="24058"/>
                  </a:lnTo>
                  <a:lnTo>
                    <a:pt x="112820" y="30932"/>
                  </a:lnTo>
                  <a:lnTo>
                    <a:pt x="103503" y="43865"/>
                  </a:lnTo>
                  <a:lnTo>
                    <a:pt x="88899" y="83094"/>
                  </a:lnTo>
                  <a:lnTo>
                    <a:pt x="84100" y="124246"/>
                  </a:lnTo>
                  <a:lnTo>
                    <a:pt x="83537" y="165921"/>
                  </a:lnTo>
                  <a:lnTo>
                    <a:pt x="89802" y="205820"/>
                  </a:lnTo>
                  <a:lnTo>
                    <a:pt x="99420" y="241748"/>
                  </a:lnTo>
                  <a:lnTo>
                    <a:pt x="140705" y="287960"/>
                  </a:lnTo>
                  <a:lnTo>
                    <a:pt x="150822" y="292508"/>
                  </a:lnTo>
                  <a:lnTo>
                    <a:pt x="156483" y="293720"/>
                  </a:lnTo>
                  <a:lnTo>
                    <a:pt x="179620" y="290371"/>
                  </a:lnTo>
                  <a:lnTo>
                    <a:pt x="201527" y="282676"/>
                  </a:lnTo>
                  <a:lnTo>
                    <a:pt x="221423" y="263580"/>
                  </a:lnTo>
                  <a:lnTo>
                    <a:pt x="228677" y="249569"/>
                  </a:lnTo>
                  <a:lnTo>
                    <a:pt x="230611" y="242870"/>
                  </a:lnTo>
                  <a:lnTo>
                    <a:pt x="230843" y="237345"/>
                  </a:lnTo>
                  <a:lnTo>
                    <a:pt x="228277" y="228385"/>
                  </a:lnTo>
                  <a:lnTo>
                    <a:pt x="225053" y="225572"/>
                  </a:lnTo>
                  <a:lnTo>
                    <a:pt x="215826" y="222446"/>
                  </a:lnTo>
                  <a:lnTo>
                    <a:pt x="193675" y="225744"/>
                  </a:lnTo>
                  <a:lnTo>
                    <a:pt x="181772" y="233459"/>
                  </a:lnTo>
                  <a:lnTo>
                    <a:pt x="177116" y="238480"/>
                  </a:lnTo>
                  <a:lnTo>
                    <a:pt x="171943" y="252525"/>
                  </a:lnTo>
                  <a:lnTo>
                    <a:pt x="170702" y="267234"/>
                  </a:lnTo>
                  <a:lnTo>
                    <a:pt x="173679" y="277299"/>
                  </a:lnTo>
                  <a:lnTo>
                    <a:pt x="181352" y="285300"/>
                  </a:lnTo>
                  <a:lnTo>
                    <a:pt x="186362" y="288915"/>
                  </a:lnTo>
                  <a:lnTo>
                    <a:pt x="192876" y="290267"/>
                  </a:lnTo>
                  <a:lnTo>
                    <a:pt x="208581" y="288947"/>
                  </a:lnTo>
                  <a:lnTo>
                    <a:pt x="215097" y="286055"/>
                  </a:lnTo>
                  <a:lnTo>
                    <a:pt x="236776" y="265367"/>
                  </a:lnTo>
                  <a:lnTo>
                    <a:pt x="240792" y="258478"/>
                  </a:lnTo>
                  <a:lnTo>
                    <a:pt x="243371" y="250488"/>
                  </a:lnTo>
                  <a:lnTo>
                    <a:pt x="244640" y="250890"/>
                  </a:lnTo>
                  <a:lnTo>
                    <a:pt x="248873" y="254160"/>
                  </a:lnTo>
                  <a:lnTo>
                    <a:pt x="251460" y="259141"/>
                  </a:lnTo>
                  <a:lnTo>
                    <a:pt x="258178" y="276019"/>
                  </a:lnTo>
                  <a:lnTo>
                    <a:pt x="260862" y="279553"/>
                  </a:lnTo>
                  <a:lnTo>
                    <a:pt x="266666" y="283480"/>
                  </a:lnTo>
                  <a:lnTo>
                    <a:pt x="275884" y="285690"/>
                  </a:lnTo>
                  <a:lnTo>
                    <a:pt x="295431" y="271176"/>
                  </a:lnTo>
                  <a:lnTo>
                    <a:pt x="322877" y="243314"/>
                  </a:lnTo>
                  <a:lnTo>
                    <a:pt x="345859" y="202063"/>
                  </a:lnTo>
                  <a:lnTo>
                    <a:pt x="365960" y="157970"/>
                  </a:lnTo>
                  <a:lnTo>
                    <a:pt x="382708" y="117157"/>
                  </a:lnTo>
                  <a:lnTo>
                    <a:pt x="399449" y="70813"/>
                  </a:lnTo>
                  <a:lnTo>
                    <a:pt x="407899" y="27890"/>
                  </a:lnTo>
                  <a:lnTo>
                    <a:pt x="411038" y="11821"/>
                  </a:lnTo>
                  <a:lnTo>
                    <a:pt x="408906" y="1152"/>
                  </a:lnTo>
                  <a:lnTo>
                    <a:pt x="407914" y="0"/>
                  </a:lnTo>
                  <a:lnTo>
                    <a:pt x="407252" y="1348"/>
                  </a:lnTo>
                  <a:lnTo>
                    <a:pt x="395685" y="43508"/>
                  </a:lnTo>
                  <a:lnTo>
                    <a:pt x="383563" y="85611"/>
                  </a:lnTo>
                  <a:lnTo>
                    <a:pt x="379195" y="124992"/>
                  </a:lnTo>
                  <a:lnTo>
                    <a:pt x="377900" y="170174"/>
                  </a:lnTo>
                  <a:lnTo>
                    <a:pt x="377462" y="213211"/>
                  </a:lnTo>
                  <a:lnTo>
                    <a:pt x="378445" y="251229"/>
                  </a:lnTo>
                  <a:lnTo>
                    <a:pt x="382426" y="269480"/>
                  </a:lnTo>
                  <a:lnTo>
                    <a:pt x="387723" y="279003"/>
                  </a:lnTo>
                  <a:lnTo>
                    <a:pt x="390617" y="281542"/>
                  </a:lnTo>
                  <a:lnTo>
                    <a:pt x="394664" y="282177"/>
                  </a:lnTo>
                  <a:lnTo>
                    <a:pt x="404803" y="280060"/>
                  </a:lnTo>
                  <a:lnTo>
                    <a:pt x="413543" y="272769"/>
                  </a:lnTo>
                  <a:lnTo>
                    <a:pt x="441876" y="231077"/>
                  </a:lnTo>
                  <a:lnTo>
                    <a:pt x="462891" y="183973"/>
                  </a:lnTo>
                  <a:lnTo>
                    <a:pt x="467229" y="172208"/>
                  </a:lnTo>
                  <a:lnTo>
                    <a:pt x="466905" y="169071"/>
                  </a:lnTo>
                  <a:lnTo>
                    <a:pt x="465630" y="166979"/>
                  </a:lnTo>
                  <a:lnTo>
                    <a:pt x="463721" y="166643"/>
                  </a:lnTo>
                  <a:lnTo>
                    <a:pt x="458779" y="169092"/>
                  </a:lnTo>
                  <a:lnTo>
                    <a:pt x="441495" y="185834"/>
                  </a:lnTo>
                  <a:lnTo>
                    <a:pt x="430369" y="208816"/>
                  </a:lnTo>
                  <a:lnTo>
                    <a:pt x="426577" y="226761"/>
                  </a:lnTo>
                  <a:lnTo>
                    <a:pt x="430510" y="245484"/>
                  </a:lnTo>
                  <a:lnTo>
                    <a:pt x="432900" y="249671"/>
                  </a:lnTo>
                  <a:lnTo>
                    <a:pt x="435551" y="252463"/>
                  </a:lnTo>
                  <a:lnTo>
                    <a:pt x="438378" y="254324"/>
                  </a:lnTo>
                  <a:lnTo>
                    <a:pt x="442378" y="254506"/>
                  </a:lnTo>
                  <a:lnTo>
                    <a:pt x="452468" y="251887"/>
                  </a:lnTo>
                  <a:lnTo>
                    <a:pt x="470049" y="234349"/>
                  </a:lnTo>
                  <a:lnTo>
                    <a:pt x="476760" y="220703"/>
                  </a:lnTo>
                  <a:lnTo>
                    <a:pt x="490016" y="185653"/>
                  </a:lnTo>
                  <a:lnTo>
                    <a:pt x="490562" y="185442"/>
                  </a:lnTo>
                  <a:lnTo>
                    <a:pt x="490927" y="186360"/>
                  </a:lnTo>
                  <a:lnTo>
                    <a:pt x="492685" y="216065"/>
                  </a:lnTo>
                  <a:lnTo>
                    <a:pt x="500309" y="227145"/>
                  </a:lnTo>
                  <a:lnTo>
                    <a:pt x="509965" y="237609"/>
                  </a:lnTo>
                  <a:lnTo>
                    <a:pt x="514445" y="240188"/>
                  </a:lnTo>
                  <a:lnTo>
                    <a:pt x="529755" y="23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6"/>
            <p:cNvSpPr/>
            <p:nvPr>
              <p:custDataLst>
                <p:tags r:id="rId312"/>
              </p:custDataLst>
            </p:nvPr>
          </p:nvSpPr>
          <p:spPr>
            <a:xfrm>
              <a:off x="4601359" y="1495425"/>
              <a:ext cx="170667" cy="28576"/>
            </a:xfrm>
            <a:custGeom>
              <a:avLst/>
              <a:gdLst/>
              <a:ahLst/>
              <a:cxnLst/>
              <a:rect l="0" t="0" r="0" b="0"/>
              <a:pathLst>
                <a:path w="170667" h="28576">
                  <a:moveTo>
                    <a:pt x="18266" y="28575"/>
                  </a:moveTo>
                  <a:lnTo>
                    <a:pt x="18266" y="28575"/>
                  </a:lnTo>
                  <a:lnTo>
                    <a:pt x="0" y="28575"/>
                  </a:lnTo>
                  <a:lnTo>
                    <a:pt x="43587" y="18214"/>
                  </a:lnTo>
                  <a:lnTo>
                    <a:pt x="81155" y="12100"/>
                  </a:lnTo>
                  <a:lnTo>
                    <a:pt x="122293" y="4977"/>
                  </a:lnTo>
                  <a:lnTo>
                    <a:pt x="170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9"/>
          <p:cNvGrpSpPr/>
          <p:nvPr/>
        </p:nvGrpSpPr>
        <p:grpSpPr>
          <a:xfrm>
            <a:off x="5276850" y="1408413"/>
            <a:ext cx="857251" cy="372763"/>
            <a:chOff x="5276850" y="1408413"/>
            <a:chExt cx="857251" cy="372763"/>
          </a:xfrm>
        </p:grpSpPr>
        <p:sp>
          <p:nvSpPr>
            <p:cNvPr id="54" name="SMARTInkShape-47"/>
            <p:cNvSpPr/>
            <p:nvPr>
              <p:custDataLst>
                <p:tags r:id="rId308"/>
              </p:custDataLst>
            </p:nvPr>
          </p:nvSpPr>
          <p:spPr>
            <a:xfrm>
              <a:off x="5276850" y="1408413"/>
              <a:ext cx="151682" cy="309515"/>
            </a:xfrm>
            <a:custGeom>
              <a:avLst/>
              <a:gdLst/>
              <a:ahLst/>
              <a:cxnLst/>
              <a:rect l="0" t="0" r="0" b="0"/>
              <a:pathLst>
                <a:path w="151682" h="309515">
                  <a:moveTo>
                    <a:pt x="28575" y="77487"/>
                  </a:moveTo>
                  <a:lnTo>
                    <a:pt x="28575" y="77487"/>
                  </a:lnTo>
                  <a:lnTo>
                    <a:pt x="45908" y="77487"/>
                  </a:lnTo>
                  <a:lnTo>
                    <a:pt x="47117" y="87600"/>
                  </a:lnTo>
                  <a:lnTo>
                    <a:pt x="47525" y="125189"/>
                  </a:lnTo>
                  <a:lnTo>
                    <a:pt x="46537" y="161001"/>
                  </a:lnTo>
                  <a:lnTo>
                    <a:pt x="40080" y="205383"/>
                  </a:lnTo>
                  <a:lnTo>
                    <a:pt x="38491" y="245273"/>
                  </a:lnTo>
                  <a:lnTo>
                    <a:pt x="30612" y="290435"/>
                  </a:lnTo>
                  <a:lnTo>
                    <a:pt x="28843" y="309514"/>
                  </a:lnTo>
                  <a:lnTo>
                    <a:pt x="28754" y="309430"/>
                  </a:lnTo>
                  <a:lnTo>
                    <a:pt x="28592" y="269652"/>
                  </a:lnTo>
                  <a:lnTo>
                    <a:pt x="28578" y="227629"/>
                  </a:lnTo>
                  <a:lnTo>
                    <a:pt x="28575" y="184795"/>
                  </a:lnTo>
                  <a:lnTo>
                    <a:pt x="31397" y="144662"/>
                  </a:lnTo>
                  <a:lnTo>
                    <a:pt x="41832" y="106161"/>
                  </a:lnTo>
                  <a:lnTo>
                    <a:pt x="47538" y="66923"/>
                  </a:lnTo>
                  <a:lnTo>
                    <a:pt x="55949" y="33905"/>
                  </a:lnTo>
                  <a:lnTo>
                    <a:pt x="78172" y="944"/>
                  </a:lnTo>
                  <a:lnTo>
                    <a:pt x="82806" y="0"/>
                  </a:lnTo>
                  <a:lnTo>
                    <a:pt x="88012" y="1487"/>
                  </a:lnTo>
                  <a:lnTo>
                    <a:pt x="111577" y="19083"/>
                  </a:lnTo>
                  <a:lnTo>
                    <a:pt x="140112" y="64243"/>
                  </a:lnTo>
                  <a:lnTo>
                    <a:pt x="144208" y="71833"/>
                  </a:lnTo>
                  <a:lnTo>
                    <a:pt x="149973" y="107797"/>
                  </a:lnTo>
                  <a:lnTo>
                    <a:pt x="151681" y="146910"/>
                  </a:lnTo>
                  <a:lnTo>
                    <a:pt x="142074" y="190367"/>
                  </a:lnTo>
                  <a:lnTo>
                    <a:pt x="126411" y="230704"/>
                  </a:lnTo>
                  <a:lnTo>
                    <a:pt x="115802" y="249300"/>
                  </a:lnTo>
                  <a:lnTo>
                    <a:pt x="73249" y="283426"/>
                  </a:lnTo>
                  <a:lnTo>
                    <a:pt x="67883" y="287805"/>
                  </a:lnTo>
                  <a:lnTo>
                    <a:pt x="50631" y="292670"/>
                  </a:lnTo>
                  <a:lnTo>
                    <a:pt x="20232" y="295793"/>
                  </a:lnTo>
                  <a:lnTo>
                    <a:pt x="0" y="277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"/>
            <p:cNvSpPr/>
            <p:nvPr>
              <p:custDataLst>
                <p:tags r:id="rId309"/>
              </p:custDataLst>
            </p:nvPr>
          </p:nvSpPr>
          <p:spPr>
            <a:xfrm>
              <a:off x="5486400" y="1685925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47625" y="0"/>
                  </a:moveTo>
                  <a:lnTo>
                    <a:pt x="47625" y="0"/>
                  </a:lnTo>
                  <a:lnTo>
                    <a:pt x="46567" y="18363"/>
                  </a:lnTo>
                  <a:lnTo>
                    <a:pt x="34368" y="5831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9"/>
            <p:cNvSpPr/>
            <p:nvPr>
              <p:custDataLst>
                <p:tags r:id="rId310"/>
              </p:custDataLst>
            </p:nvPr>
          </p:nvSpPr>
          <p:spPr>
            <a:xfrm>
              <a:off x="5747612" y="1415248"/>
              <a:ext cx="386489" cy="258217"/>
            </a:xfrm>
            <a:custGeom>
              <a:avLst/>
              <a:gdLst/>
              <a:ahLst/>
              <a:cxnLst/>
              <a:rect l="0" t="0" r="0" b="0"/>
              <a:pathLst>
                <a:path w="386489" h="258217">
                  <a:moveTo>
                    <a:pt x="5488" y="137327"/>
                  </a:moveTo>
                  <a:lnTo>
                    <a:pt x="5488" y="137327"/>
                  </a:lnTo>
                  <a:lnTo>
                    <a:pt x="432" y="137327"/>
                  </a:lnTo>
                  <a:lnTo>
                    <a:pt x="0" y="136269"/>
                  </a:lnTo>
                  <a:lnTo>
                    <a:pt x="2344" y="132271"/>
                  </a:lnTo>
                  <a:lnTo>
                    <a:pt x="46783" y="101140"/>
                  </a:lnTo>
                  <a:lnTo>
                    <a:pt x="70288" y="87446"/>
                  </a:lnTo>
                  <a:lnTo>
                    <a:pt x="117637" y="54226"/>
                  </a:lnTo>
                  <a:lnTo>
                    <a:pt x="160522" y="22421"/>
                  </a:lnTo>
                  <a:lnTo>
                    <a:pt x="181599" y="9442"/>
                  </a:lnTo>
                  <a:lnTo>
                    <a:pt x="186396" y="7620"/>
                  </a:lnTo>
                  <a:lnTo>
                    <a:pt x="189593" y="5348"/>
                  </a:lnTo>
                  <a:lnTo>
                    <a:pt x="193146" y="0"/>
                  </a:lnTo>
                  <a:lnTo>
                    <a:pt x="194094" y="267"/>
                  </a:lnTo>
                  <a:lnTo>
                    <a:pt x="195426" y="11815"/>
                  </a:lnTo>
                  <a:lnTo>
                    <a:pt x="193055" y="43625"/>
                  </a:lnTo>
                  <a:lnTo>
                    <a:pt x="186273" y="90964"/>
                  </a:lnTo>
                  <a:lnTo>
                    <a:pt x="179096" y="132559"/>
                  </a:lnTo>
                  <a:lnTo>
                    <a:pt x="172308" y="171898"/>
                  </a:lnTo>
                  <a:lnTo>
                    <a:pt x="161833" y="217259"/>
                  </a:lnTo>
                  <a:lnTo>
                    <a:pt x="158234" y="245269"/>
                  </a:lnTo>
                  <a:lnTo>
                    <a:pt x="158119" y="245272"/>
                  </a:lnTo>
                  <a:lnTo>
                    <a:pt x="157933" y="232615"/>
                  </a:lnTo>
                  <a:lnTo>
                    <a:pt x="179350" y="189176"/>
                  </a:lnTo>
                  <a:lnTo>
                    <a:pt x="204543" y="157519"/>
                  </a:lnTo>
                  <a:lnTo>
                    <a:pt x="218685" y="177936"/>
                  </a:lnTo>
                  <a:lnTo>
                    <a:pt x="229948" y="211867"/>
                  </a:lnTo>
                  <a:lnTo>
                    <a:pt x="233920" y="233261"/>
                  </a:lnTo>
                  <a:lnTo>
                    <a:pt x="238600" y="242759"/>
                  </a:lnTo>
                  <a:lnTo>
                    <a:pt x="241329" y="245715"/>
                  </a:lnTo>
                  <a:lnTo>
                    <a:pt x="247184" y="248999"/>
                  </a:lnTo>
                  <a:lnTo>
                    <a:pt x="250227" y="248817"/>
                  </a:lnTo>
                  <a:lnTo>
                    <a:pt x="270929" y="238139"/>
                  </a:lnTo>
                  <a:lnTo>
                    <a:pt x="288630" y="224112"/>
                  </a:lnTo>
                  <a:lnTo>
                    <a:pt x="295371" y="212587"/>
                  </a:lnTo>
                  <a:lnTo>
                    <a:pt x="299425" y="201468"/>
                  </a:lnTo>
                  <a:lnTo>
                    <a:pt x="313705" y="172167"/>
                  </a:lnTo>
                  <a:lnTo>
                    <a:pt x="314683" y="166903"/>
                  </a:lnTo>
                  <a:lnTo>
                    <a:pt x="314277" y="163395"/>
                  </a:lnTo>
                  <a:lnTo>
                    <a:pt x="312947" y="161055"/>
                  </a:lnTo>
                  <a:lnTo>
                    <a:pt x="311003" y="161613"/>
                  </a:lnTo>
                  <a:lnTo>
                    <a:pt x="282163" y="190202"/>
                  </a:lnTo>
                  <a:lnTo>
                    <a:pt x="276621" y="206335"/>
                  </a:lnTo>
                  <a:lnTo>
                    <a:pt x="273501" y="233268"/>
                  </a:lnTo>
                  <a:lnTo>
                    <a:pt x="275594" y="246290"/>
                  </a:lnTo>
                  <a:lnTo>
                    <a:pt x="277634" y="251244"/>
                  </a:lnTo>
                  <a:lnTo>
                    <a:pt x="281110" y="254547"/>
                  </a:lnTo>
                  <a:lnTo>
                    <a:pt x="290618" y="258216"/>
                  </a:lnTo>
                  <a:lnTo>
                    <a:pt x="335722" y="252968"/>
                  </a:lnTo>
                  <a:lnTo>
                    <a:pt x="386488" y="242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50"/>
          <p:cNvSpPr/>
          <p:nvPr>
            <p:custDataLst>
              <p:tags r:id="rId1"/>
            </p:custDataLst>
          </p:nvPr>
        </p:nvSpPr>
        <p:spPr>
          <a:xfrm>
            <a:off x="5820213" y="1400175"/>
            <a:ext cx="37663" cy="279390"/>
          </a:xfrm>
          <a:custGeom>
            <a:avLst/>
            <a:gdLst/>
            <a:ahLst/>
            <a:cxnLst/>
            <a:rect l="0" t="0" r="0" b="0"/>
            <a:pathLst>
              <a:path w="37663" h="279390">
                <a:moveTo>
                  <a:pt x="28137" y="0"/>
                </a:moveTo>
                <a:lnTo>
                  <a:pt x="28137" y="0"/>
                </a:lnTo>
                <a:lnTo>
                  <a:pt x="36338" y="0"/>
                </a:lnTo>
                <a:lnTo>
                  <a:pt x="36779" y="1058"/>
                </a:lnTo>
                <a:lnTo>
                  <a:pt x="37269" y="5056"/>
                </a:lnTo>
                <a:lnTo>
                  <a:pt x="30071" y="50381"/>
                </a:lnTo>
                <a:lnTo>
                  <a:pt x="25888" y="86542"/>
                </a:lnTo>
                <a:lnTo>
                  <a:pt x="17946" y="126889"/>
                </a:lnTo>
                <a:lnTo>
                  <a:pt x="10837" y="172761"/>
                </a:lnTo>
                <a:lnTo>
                  <a:pt x="2887" y="217413"/>
                </a:lnTo>
                <a:lnTo>
                  <a:pt x="0" y="264430"/>
                </a:lnTo>
                <a:lnTo>
                  <a:pt x="1971" y="269420"/>
                </a:lnTo>
                <a:lnTo>
                  <a:pt x="9805" y="277787"/>
                </a:lnTo>
                <a:lnTo>
                  <a:pt x="13799" y="279383"/>
                </a:lnTo>
                <a:lnTo>
                  <a:pt x="17520" y="279389"/>
                </a:lnTo>
                <a:lnTo>
                  <a:pt x="24477" y="276573"/>
                </a:lnTo>
                <a:lnTo>
                  <a:pt x="37662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11"/>
          <p:cNvGrpSpPr/>
          <p:nvPr/>
        </p:nvGrpSpPr>
        <p:grpSpPr>
          <a:xfrm>
            <a:off x="6638925" y="1222680"/>
            <a:ext cx="323851" cy="434671"/>
            <a:chOff x="6638925" y="1222680"/>
            <a:chExt cx="323851" cy="434671"/>
          </a:xfrm>
        </p:grpSpPr>
        <p:sp>
          <p:nvSpPr>
            <p:cNvPr id="59" name="SMARTInkShape-51"/>
            <p:cNvSpPr/>
            <p:nvPr>
              <p:custDataLst>
                <p:tags r:id="rId304"/>
              </p:custDataLst>
            </p:nvPr>
          </p:nvSpPr>
          <p:spPr>
            <a:xfrm>
              <a:off x="6638925" y="1381125"/>
              <a:ext cx="28576" cy="276226"/>
            </a:xfrm>
            <a:custGeom>
              <a:avLst/>
              <a:gdLst/>
              <a:ahLst/>
              <a:cxnLst/>
              <a:rect l="0" t="0" r="0" b="0"/>
              <a:pathLst>
                <a:path w="28576" h="276226">
                  <a:moveTo>
                    <a:pt x="28575" y="0"/>
                  </a:moveTo>
                  <a:lnTo>
                    <a:pt x="28575" y="0"/>
                  </a:lnTo>
                  <a:lnTo>
                    <a:pt x="28575" y="47062"/>
                  </a:lnTo>
                  <a:lnTo>
                    <a:pt x="28575" y="88381"/>
                  </a:lnTo>
                  <a:lnTo>
                    <a:pt x="28575" y="134580"/>
                  </a:lnTo>
                  <a:lnTo>
                    <a:pt x="22030" y="179297"/>
                  </a:lnTo>
                  <a:lnTo>
                    <a:pt x="16817" y="223251"/>
                  </a:lnTo>
                  <a:lnTo>
                    <a:pt x="7343" y="266230"/>
                  </a:lnTo>
                  <a:lnTo>
                    <a:pt x="3263" y="276016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2"/>
            <p:cNvSpPr/>
            <p:nvPr>
              <p:custDataLst>
                <p:tags r:id="rId305"/>
              </p:custDataLst>
            </p:nvPr>
          </p:nvSpPr>
          <p:spPr>
            <a:xfrm>
              <a:off x="6645372" y="1496013"/>
              <a:ext cx="79279" cy="132763"/>
            </a:xfrm>
            <a:custGeom>
              <a:avLst/>
              <a:gdLst/>
              <a:ahLst/>
              <a:cxnLst/>
              <a:rect l="0" t="0" r="0" b="0"/>
              <a:pathLst>
                <a:path w="79279" h="132763">
                  <a:moveTo>
                    <a:pt x="41178" y="47037"/>
                  </a:moveTo>
                  <a:lnTo>
                    <a:pt x="41178" y="47037"/>
                  </a:lnTo>
                  <a:lnTo>
                    <a:pt x="41178" y="41981"/>
                  </a:lnTo>
                  <a:lnTo>
                    <a:pt x="69292" y="0"/>
                  </a:lnTo>
                  <a:lnTo>
                    <a:pt x="64560" y="9699"/>
                  </a:lnTo>
                  <a:lnTo>
                    <a:pt x="56510" y="17390"/>
                  </a:lnTo>
                  <a:lnTo>
                    <a:pt x="34094" y="36007"/>
                  </a:lnTo>
                  <a:lnTo>
                    <a:pt x="3297" y="82380"/>
                  </a:lnTo>
                  <a:lnTo>
                    <a:pt x="50" y="86474"/>
                  </a:lnTo>
                  <a:lnTo>
                    <a:pt x="0" y="90262"/>
                  </a:lnTo>
                  <a:lnTo>
                    <a:pt x="2085" y="93845"/>
                  </a:lnTo>
                  <a:lnTo>
                    <a:pt x="15131" y="103945"/>
                  </a:lnTo>
                  <a:lnTo>
                    <a:pt x="62443" y="128519"/>
                  </a:lnTo>
                  <a:lnTo>
                    <a:pt x="79278" y="132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3"/>
            <p:cNvSpPr/>
            <p:nvPr>
              <p:custDataLst>
                <p:tags r:id="rId306"/>
              </p:custDataLst>
            </p:nvPr>
          </p:nvSpPr>
          <p:spPr>
            <a:xfrm>
              <a:off x="6819903" y="1230049"/>
              <a:ext cx="19048" cy="199787"/>
            </a:xfrm>
            <a:custGeom>
              <a:avLst/>
              <a:gdLst/>
              <a:ahLst/>
              <a:cxnLst/>
              <a:rect l="0" t="0" r="0" b="0"/>
              <a:pathLst>
                <a:path w="19048" h="199787">
                  <a:moveTo>
                    <a:pt x="9522" y="8201"/>
                  </a:moveTo>
                  <a:lnTo>
                    <a:pt x="9522" y="8201"/>
                  </a:lnTo>
                  <a:lnTo>
                    <a:pt x="9522" y="0"/>
                  </a:lnTo>
                  <a:lnTo>
                    <a:pt x="8464" y="15204"/>
                  </a:lnTo>
                  <a:lnTo>
                    <a:pt x="585" y="57386"/>
                  </a:lnTo>
                  <a:lnTo>
                    <a:pt x="113" y="96703"/>
                  </a:lnTo>
                  <a:lnTo>
                    <a:pt x="31" y="135083"/>
                  </a:lnTo>
                  <a:lnTo>
                    <a:pt x="0" y="176675"/>
                  </a:lnTo>
                  <a:lnTo>
                    <a:pt x="5054" y="195585"/>
                  </a:lnTo>
                  <a:lnTo>
                    <a:pt x="7602" y="198740"/>
                  </a:lnTo>
                  <a:lnTo>
                    <a:pt x="10358" y="199786"/>
                  </a:lnTo>
                  <a:lnTo>
                    <a:pt x="13255" y="199424"/>
                  </a:lnTo>
                  <a:lnTo>
                    <a:pt x="15186" y="197066"/>
                  </a:lnTo>
                  <a:lnTo>
                    <a:pt x="19047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"/>
            <p:cNvSpPr/>
            <p:nvPr>
              <p:custDataLst>
                <p:tags r:id="rId307"/>
              </p:custDataLst>
            </p:nvPr>
          </p:nvSpPr>
          <p:spPr>
            <a:xfrm>
              <a:off x="6755726" y="1222680"/>
              <a:ext cx="207050" cy="187021"/>
            </a:xfrm>
            <a:custGeom>
              <a:avLst/>
              <a:gdLst/>
              <a:ahLst/>
              <a:cxnLst/>
              <a:rect l="0" t="0" r="0" b="0"/>
              <a:pathLst>
                <a:path w="207050" h="187021">
                  <a:moveTo>
                    <a:pt x="35599" y="110820"/>
                  </a:moveTo>
                  <a:lnTo>
                    <a:pt x="35599" y="110820"/>
                  </a:lnTo>
                  <a:lnTo>
                    <a:pt x="5940" y="102619"/>
                  </a:lnTo>
                  <a:lnTo>
                    <a:pt x="3126" y="103236"/>
                  </a:lnTo>
                  <a:lnTo>
                    <a:pt x="1250" y="104706"/>
                  </a:lnTo>
                  <a:lnTo>
                    <a:pt x="0" y="106744"/>
                  </a:lnTo>
                  <a:lnTo>
                    <a:pt x="225" y="108103"/>
                  </a:lnTo>
                  <a:lnTo>
                    <a:pt x="1433" y="109008"/>
                  </a:lnTo>
                  <a:lnTo>
                    <a:pt x="3296" y="109612"/>
                  </a:lnTo>
                  <a:lnTo>
                    <a:pt x="21089" y="105406"/>
                  </a:lnTo>
                  <a:lnTo>
                    <a:pt x="46883" y="87957"/>
                  </a:lnTo>
                  <a:lnTo>
                    <a:pt x="61756" y="76647"/>
                  </a:lnTo>
                  <a:lnTo>
                    <a:pt x="91330" y="60521"/>
                  </a:lnTo>
                  <a:lnTo>
                    <a:pt x="116708" y="37639"/>
                  </a:lnTo>
                  <a:lnTo>
                    <a:pt x="138436" y="153"/>
                  </a:lnTo>
                  <a:lnTo>
                    <a:pt x="139082" y="0"/>
                  </a:lnTo>
                  <a:lnTo>
                    <a:pt x="139513" y="957"/>
                  </a:lnTo>
                  <a:lnTo>
                    <a:pt x="139800" y="2653"/>
                  </a:lnTo>
                  <a:lnTo>
                    <a:pt x="127066" y="45520"/>
                  </a:lnTo>
                  <a:lnTo>
                    <a:pt x="122081" y="87234"/>
                  </a:lnTo>
                  <a:lnTo>
                    <a:pt x="116417" y="128974"/>
                  </a:lnTo>
                  <a:lnTo>
                    <a:pt x="111979" y="174978"/>
                  </a:lnTo>
                  <a:lnTo>
                    <a:pt x="111919" y="178992"/>
                  </a:lnTo>
                  <a:lnTo>
                    <a:pt x="112938" y="179552"/>
                  </a:lnTo>
                  <a:lnTo>
                    <a:pt x="133540" y="155115"/>
                  </a:lnTo>
                  <a:lnTo>
                    <a:pt x="137337" y="147087"/>
                  </a:lnTo>
                  <a:lnTo>
                    <a:pt x="169767" y="118612"/>
                  </a:lnTo>
                  <a:lnTo>
                    <a:pt x="174786" y="117073"/>
                  </a:lnTo>
                  <a:lnTo>
                    <a:pt x="186008" y="118185"/>
                  </a:lnTo>
                  <a:lnTo>
                    <a:pt x="195228" y="125030"/>
                  </a:lnTo>
                  <a:lnTo>
                    <a:pt x="199168" y="129818"/>
                  </a:lnTo>
                  <a:lnTo>
                    <a:pt x="203546" y="143605"/>
                  </a:lnTo>
                  <a:lnTo>
                    <a:pt x="207049" y="187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2"/>
          <p:cNvGrpSpPr/>
          <p:nvPr/>
        </p:nvGrpSpPr>
        <p:grpSpPr>
          <a:xfrm>
            <a:off x="7220345" y="1304925"/>
            <a:ext cx="1180706" cy="536720"/>
            <a:chOff x="7220345" y="1304925"/>
            <a:chExt cx="1180706" cy="536720"/>
          </a:xfrm>
        </p:grpSpPr>
        <p:sp>
          <p:nvSpPr>
            <p:cNvPr id="64" name="SMARTInkShape-55"/>
            <p:cNvSpPr/>
            <p:nvPr>
              <p:custDataLst>
                <p:tags r:id="rId292"/>
              </p:custDataLst>
            </p:nvPr>
          </p:nvSpPr>
          <p:spPr>
            <a:xfrm>
              <a:off x="7220345" y="1512676"/>
              <a:ext cx="93579" cy="328969"/>
            </a:xfrm>
            <a:custGeom>
              <a:avLst/>
              <a:gdLst/>
              <a:ahLst/>
              <a:cxnLst/>
              <a:rect l="0" t="0" r="0" b="0"/>
              <a:pathLst>
                <a:path w="93579" h="328969">
                  <a:moveTo>
                    <a:pt x="18655" y="97049"/>
                  </a:moveTo>
                  <a:lnTo>
                    <a:pt x="18655" y="97049"/>
                  </a:lnTo>
                  <a:lnTo>
                    <a:pt x="17597" y="143693"/>
                  </a:lnTo>
                  <a:lnTo>
                    <a:pt x="10455" y="187113"/>
                  </a:lnTo>
                  <a:lnTo>
                    <a:pt x="9391" y="230394"/>
                  </a:lnTo>
                  <a:lnTo>
                    <a:pt x="8149" y="271437"/>
                  </a:lnTo>
                  <a:lnTo>
                    <a:pt x="939" y="314668"/>
                  </a:lnTo>
                  <a:lnTo>
                    <a:pt x="0" y="327452"/>
                  </a:lnTo>
                  <a:lnTo>
                    <a:pt x="927" y="328968"/>
                  </a:lnTo>
                  <a:lnTo>
                    <a:pt x="2602" y="328920"/>
                  </a:lnTo>
                  <a:lnTo>
                    <a:pt x="4778" y="327829"/>
                  </a:lnTo>
                  <a:lnTo>
                    <a:pt x="7196" y="318152"/>
                  </a:lnTo>
                  <a:lnTo>
                    <a:pt x="8748" y="275955"/>
                  </a:lnTo>
                  <a:lnTo>
                    <a:pt x="15600" y="228697"/>
                  </a:lnTo>
                  <a:lnTo>
                    <a:pt x="17298" y="196834"/>
                  </a:lnTo>
                  <a:lnTo>
                    <a:pt x="18052" y="161506"/>
                  </a:lnTo>
                  <a:lnTo>
                    <a:pt x="21298" y="114383"/>
                  </a:lnTo>
                  <a:lnTo>
                    <a:pt x="28964" y="74668"/>
                  </a:lnTo>
                  <a:lnTo>
                    <a:pt x="37937" y="35032"/>
                  </a:lnTo>
                  <a:lnTo>
                    <a:pt x="45216" y="15511"/>
                  </a:lnTo>
                  <a:lnTo>
                    <a:pt x="55508" y="3307"/>
                  </a:lnTo>
                  <a:lnTo>
                    <a:pt x="60156" y="688"/>
                  </a:lnTo>
                  <a:lnTo>
                    <a:pt x="64314" y="0"/>
                  </a:lnTo>
                  <a:lnTo>
                    <a:pt x="68144" y="599"/>
                  </a:lnTo>
                  <a:lnTo>
                    <a:pt x="75223" y="4088"/>
                  </a:lnTo>
                  <a:lnTo>
                    <a:pt x="78592" y="6500"/>
                  </a:lnTo>
                  <a:lnTo>
                    <a:pt x="88390" y="25064"/>
                  </a:lnTo>
                  <a:lnTo>
                    <a:pt x="93578" y="53236"/>
                  </a:lnTo>
                  <a:lnTo>
                    <a:pt x="91780" y="91099"/>
                  </a:lnTo>
                  <a:lnTo>
                    <a:pt x="86080" y="112396"/>
                  </a:lnTo>
                  <a:lnTo>
                    <a:pt x="76491" y="128917"/>
                  </a:lnTo>
                  <a:lnTo>
                    <a:pt x="62352" y="140493"/>
                  </a:lnTo>
                  <a:lnTo>
                    <a:pt x="54136" y="145062"/>
                  </a:lnTo>
                  <a:lnTo>
                    <a:pt x="39363" y="147316"/>
                  </a:lnTo>
                  <a:lnTo>
                    <a:pt x="9130" y="144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6"/>
            <p:cNvSpPr/>
            <p:nvPr>
              <p:custDataLst>
                <p:tags r:id="rId293"/>
              </p:custDataLst>
            </p:nvPr>
          </p:nvSpPr>
          <p:spPr>
            <a:xfrm>
              <a:off x="7372743" y="1510500"/>
              <a:ext cx="56758" cy="114174"/>
            </a:xfrm>
            <a:custGeom>
              <a:avLst/>
              <a:gdLst/>
              <a:ahLst/>
              <a:cxnLst/>
              <a:rect l="0" t="0" r="0" b="0"/>
              <a:pathLst>
                <a:path w="56758" h="114174">
                  <a:moveTo>
                    <a:pt x="9132" y="42075"/>
                  </a:moveTo>
                  <a:lnTo>
                    <a:pt x="9132" y="42075"/>
                  </a:lnTo>
                  <a:lnTo>
                    <a:pt x="4076" y="47131"/>
                  </a:lnTo>
                  <a:lnTo>
                    <a:pt x="1594" y="52436"/>
                  </a:lnTo>
                  <a:lnTo>
                    <a:pt x="0" y="59409"/>
                  </a:lnTo>
                  <a:lnTo>
                    <a:pt x="2604" y="57540"/>
                  </a:lnTo>
                  <a:lnTo>
                    <a:pt x="17993" y="44778"/>
                  </a:lnTo>
                  <a:lnTo>
                    <a:pt x="38215" y="34527"/>
                  </a:lnTo>
                  <a:lnTo>
                    <a:pt x="47811" y="24256"/>
                  </a:lnTo>
                  <a:lnTo>
                    <a:pt x="52781" y="15458"/>
                  </a:lnTo>
                  <a:lnTo>
                    <a:pt x="55972" y="1187"/>
                  </a:lnTo>
                  <a:lnTo>
                    <a:pt x="54116" y="0"/>
                  </a:lnTo>
                  <a:lnTo>
                    <a:pt x="46411" y="1503"/>
                  </a:lnTo>
                  <a:lnTo>
                    <a:pt x="35229" y="8299"/>
                  </a:lnTo>
                  <a:lnTo>
                    <a:pt x="20157" y="27128"/>
                  </a:lnTo>
                  <a:lnTo>
                    <a:pt x="14032" y="41077"/>
                  </a:lnTo>
                  <a:lnTo>
                    <a:pt x="10099" y="77391"/>
                  </a:lnTo>
                  <a:lnTo>
                    <a:pt x="15207" y="95165"/>
                  </a:lnTo>
                  <a:lnTo>
                    <a:pt x="19532" y="102869"/>
                  </a:lnTo>
                  <a:lnTo>
                    <a:pt x="24532" y="108004"/>
                  </a:lnTo>
                  <a:lnTo>
                    <a:pt x="35732" y="113710"/>
                  </a:lnTo>
                  <a:lnTo>
                    <a:pt x="40624" y="114173"/>
                  </a:lnTo>
                  <a:lnTo>
                    <a:pt x="56757" y="10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7"/>
            <p:cNvSpPr/>
            <p:nvPr>
              <p:custDataLst>
                <p:tags r:id="rId294"/>
              </p:custDataLst>
            </p:nvPr>
          </p:nvSpPr>
          <p:spPr>
            <a:xfrm>
              <a:off x="7519263" y="1485900"/>
              <a:ext cx="91213" cy="121647"/>
            </a:xfrm>
            <a:custGeom>
              <a:avLst/>
              <a:gdLst/>
              <a:ahLst/>
              <a:cxnLst/>
              <a:rect l="0" t="0" r="0" b="0"/>
              <a:pathLst>
                <a:path w="91213" h="121647">
                  <a:moveTo>
                    <a:pt x="5487" y="38100"/>
                  </a:moveTo>
                  <a:lnTo>
                    <a:pt x="5487" y="38100"/>
                  </a:lnTo>
                  <a:lnTo>
                    <a:pt x="0" y="38100"/>
                  </a:lnTo>
                  <a:lnTo>
                    <a:pt x="15324" y="38100"/>
                  </a:lnTo>
                  <a:lnTo>
                    <a:pt x="23264" y="40922"/>
                  </a:lnTo>
                  <a:lnTo>
                    <a:pt x="26863" y="43156"/>
                  </a:lnTo>
                  <a:lnTo>
                    <a:pt x="36986" y="61471"/>
                  </a:lnTo>
                  <a:lnTo>
                    <a:pt x="41631" y="87005"/>
                  </a:lnTo>
                  <a:lnTo>
                    <a:pt x="39896" y="99699"/>
                  </a:lnTo>
                  <a:lnTo>
                    <a:pt x="32968" y="112796"/>
                  </a:lnTo>
                  <a:lnTo>
                    <a:pt x="26203" y="121646"/>
                  </a:lnTo>
                  <a:lnTo>
                    <a:pt x="25648" y="121314"/>
                  </a:lnTo>
                  <a:lnTo>
                    <a:pt x="25031" y="118123"/>
                  </a:lnTo>
                  <a:lnTo>
                    <a:pt x="24683" y="95207"/>
                  </a:lnTo>
                  <a:lnTo>
                    <a:pt x="42456" y="47619"/>
                  </a:lnTo>
                  <a:lnTo>
                    <a:pt x="56064" y="19637"/>
                  </a:lnTo>
                  <a:lnTo>
                    <a:pt x="912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8"/>
            <p:cNvSpPr/>
            <p:nvPr>
              <p:custDataLst>
                <p:tags r:id="rId295"/>
              </p:custDataLst>
            </p:nvPr>
          </p:nvSpPr>
          <p:spPr>
            <a:xfrm>
              <a:off x="7658738" y="1509249"/>
              <a:ext cx="46988" cy="99633"/>
            </a:xfrm>
            <a:custGeom>
              <a:avLst/>
              <a:gdLst/>
              <a:ahLst/>
              <a:cxnLst/>
              <a:rect l="0" t="0" r="0" b="0"/>
              <a:pathLst>
                <a:path w="46988" h="99633">
                  <a:moveTo>
                    <a:pt x="46987" y="14751"/>
                  </a:moveTo>
                  <a:lnTo>
                    <a:pt x="46987" y="14751"/>
                  </a:lnTo>
                  <a:lnTo>
                    <a:pt x="46987" y="9695"/>
                  </a:lnTo>
                  <a:lnTo>
                    <a:pt x="45929" y="8205"/>
                  </a:lnTo>
                  <a:lnTo>
                    <a:pt x="44165" y="7212"/>
                  </a:lnTo>
                  <a:lnTo>
                    <a:pt x="41931" y="6550"/>
                  </a:lnTo>
                  <a:lnTo>
                    <a:pt x="33730" y="562"/>
                  </a:lnTo>
                  <a:lnTo>
                    <a:pt x="31799" y="0"/>
                  </a:lnTo>
                  <a:lnTo>
                    <a:pt x="30512" y="684"/>
                  </a:lnTo>
                  <a:lnTo>
                    <a:pt x="29654" y="2198"/>
                  </a:lnTo>
                  <a:lnTo>
                    <a:pt x="14125" y="14349"/>
                  </a:lnTo>
                  <a:lnTo>
                    <a:pt x="4207" y="35446"/>
                  </a:lnTo>
                  <a:lnTo>
                    <a:pt x="0" y="73581"/>
                  </a:lnTo>
                  <a:lnTo>
                    <a:pt x="2468" y="86053"/>
                  </a:lnTo>
                  <a:lnTo>
                    <a:pt x="7619" y="97627"/>
                  </a:lnTo>
                  <a:lnTo>
                    <a:pt x="23681" y="99632"/>
                  </a:lnTo>
                  <a:lnTo>
                    <a:pt x="46987" y="9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9"/>
            <p:cNvSpPr/>
            <p:nvPr>
              <p:custDataLst>
                <p:tags r:id="rId296"/>
              </p:custDataLst>
            </p:nvPr>
          </p:nvSpPr>
          <p:spPr>
            <a:xfrm>
              <a:off x="7740162" y="1510286"/>
              <a:ext cx="60814" cy="96892"/>
            </a:xfrm>
            <a:custGeom>
              <a:avLst/>
              <a:gdLst/>
              <a:ahLst/>
              <a:cxnLst/>
              <a:rect l="0" t="0" r="0" b="0"/>
              <a:pathLst>
                <a:path w="60814" h="96892">
                  <a:moveTo>
                    <a:pt x="22713" y="42289"/>
                  </a:moveTo>
                  <a:lnTo>
                    <a:pt x="22713" y="42289"/>
                  </a:lnTo>
                  <a:lnTo>
                    <a:pt x="14513" y="42289"/>
                  </a:lnTo>
                  <a:lnTo>
                    <a:pt x="35613" y="42289"/>
                  </a:lnTo>
                  <a:lnTo>
                    <a:pt x="38721" y="40172"/>
                  </a:lnTo>
                  <a:lnTo>
                    <a:pt x="56592" y="17400"/>
                  </a:lnTo>
                  <a:lnTo>
                    <a:pt x="58937" y="10766"/>
                  </a:lnTo>
                  <a:lnTo>
                    <a:pt x="58503" y="7515"/>
                  </a:lnTo>
                  <a:lnTo>
                    <a:pt x="55200" y="1081"/>
                  </a:lnTo>
                  <a:lnTo>
                    <a:pt x="51779" y="0"/>
                  </a:lnTo>
                  <a:lnTo>
                    <a:pt x="42334" y="1622"/>
                  </a:lnTo>
                  <a:lnTo>
                    <a:pt x="25117" y="13541"/>
                  </a:lnTo>
                  <a:lnTo>
                    <a:pt x="11666" y="30478"/>
                  </a:lnTo>
                  <a:lnTo>
                    <a:pt x="978" y="53959"/>
                  </a:lnTo>
                  <a:lnTo>
                    <a:pt x="0" y="68995"/>
                  </a:lnTo>
                  <a:lnTo>
                    <a:pt x="2940" y="90838"/>
                  </a:lnTo>
                  <a:lnTo>
                    <a:pt x="5297" y="93705"/>
                  </a:lnTo>
                  <a:lnTo>
                    <a:pt x="13561" y="96891"/>
                  </a:lnTo>
                  <a:lnTo>
                    <a:pt x="24290" y="95484"/>
                  </a:lnTo>
                  <a:lnTo>
                    <a:pt x="60813" y="8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0"/>
            <p:cNvSpPr/>
            <p:nvPr>
              <p:custDataLst>
                <p:tags r:id="rId297"/>
              </p:custDataLst>
            </p:nvPr>
          </p:nvSpPr>
          <p:spPr>
            <a:xfrm>
              <a:off x="7839078" y="1489828"/>
              <a:ext cx="92651" cy="129423"/>
            </a:xfrm>
            <a:custGeom>
              <a:avLst/>
              <a:gdLst/>
              <a:ahLst/>
              <a:cxnLst/>
              <a:rect l="0" t="0" r="0" b="0"/>
              <a:pathLst>
                <a:path w="92651" h="129423">
                  <a:moveTo>
                    <a:pt x="9522" y="24647"/>
                  </a:moveTo>
                  <a:lnTo>
                    <a:pt x="9522" y="24647"/>
                  </a:lnTo>
                  <a:lnTo>
                    <a:pt x="9522" y="29703"/>
                  </a:lnTo>
                  <a:lnTo>
                    <a:pt x="6700" y="35008"/>
                  </a:lnTo>
                  <a:lnTo>
                    <a:pt x="2977" y="40894"/>
                  </a:lnTo>
                  <a:lnTo>
                    <a:pt x="1322" y="47037"/>
                  </a:lnTo>
                  <a:lnTo>
                    <a:pt x="75" y="92937"/>
                  </a:lnTo>
                  <a:lnTo>
                    <a:pt x="7" y="107867"/>
                  </a:lnTo>
                  <a:lnTo>
                    <a:pt x="0" y="104573"/>
                  </a:lnTo>
                  <a:lnTo>
                    <a:pt x="17897" y="62715"/>
                  </a:lnTo>
                  <a:lnTo>
                    <a:pt x="35828" y="22722"/>
                  </a:lnTo>
                  <a:lnTo>
                    <a:pt x="50947" y="4909"/>
                  </a:lnTo>
                  <a:lnTo>
                    <a:pt x="58978" y="0"/>
                  </a:lnTo>
                  <a:lnTo>
                    <a:pt x="63659" y="807"/>
                  </a:lnTo>
                  <a:lnTo>
                    <a:pt x="74505" y="7349"/>
                  </a:lnTo>
                  <a:lnTo>
                    <a:pt x="83559" y="20134"/>
                  </a:lnTo>
                  <a:lnTo>
                    <a:pt x="91784" y="42360"/>
                  </a:lnTo>
                  <a:lnTo>
                    <a:pt x="92650" y="56861"/>
                  </a:lnTo>
                  <a:lnTo>
                    <a:pt x="87186" y="80758"/>
                  </a:lnTo>
                  <a:lnTo>
                    <a:pt x="66672" y="129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1"/>
            <p:cNvSpPr/>
            <p:nvPr>
              <p:custDataLst>
                <p:tags r:id="rId298"/>
              </p:custDataLst>
            </p:nvPr>
          </p:nvSpPr>
          <p:spPr>
            <a:xfrm>
              <a:off x="8040445" y="1314843"/>
              <a:ext cx="46281" cy="300164"/>
            </a:xfrm>
            <a:custGeom>
              <a:avLst/>
              <a:gdLst/>
              <a:ahLst/>
              <a:cxnLst/>
              <a:rect l="0" t="0" r="0" b="0"/>
              <a:pathLst>
                <a:path w="46281" h="300164">
                  <a:moveTo>
                    <a:pt x="8180" y="9132"/>
                  </a:moveTo>
                  <a:lnTo>
                    <a:pt x="8180" y="9132"/>
                  </a:lnTo>
                  <a:lnTo>
                    <a:pt x="16380" y="931"/>
                  </a:lnTo>
                  <a:lnTo>
                    <a:pt x="22369" y="0"/>
                  </a:lnTo>
                  <a:lnTo>
                    <a:pt x="23989" y="927"/>
                  </a:lnTo>
                  <a:lnTo>
                    <a:pt x="25070" y="2604"/>
                  </a:lnTo>
                  <a:lnTo>
                    <a:pt x="25790" y="4780"/>
                  </a:lnTo>
                  <a:lnTo>
                    <a:pt x="25887" y="38689"/>
                  </a:lnTo>
                  <a:lnTo>
                    <a:pt x="20599" y="74922"/>
                  </a:lnTo>
                  <a:lnTo>
                    <a:pt x="17505" y="117643"/>
                  </a:lnTo>
                  <a:lnTo>
                    <a:pt x="11413" y="156524"/>
                  </a:lnTo>
                  <a:lnTo>
                    <a:pt x="5996" y="201465"/>
                  </a:lnTo>
                  <a:lnTo>
                    <a:pt x="105" y="240681"/>
                  </a:lnTo>
                  <a:lnTo>
                    <a:pt x="0" y="275356"/>
                  </a:lnTo>
                  <a:lnTo>
                    <a:pt x="3839" y="290084"/>
                  </a:lnTo>
                  <a:lnTo>
                    <a:pt x="6344" y="294859"/>
                  </a:lnTo>
                  <a:lnTo>
                    <a:pt x="9073" y="298041"/>
                  </a:lnTo>
                  <a:lnTo>
                    <a:pt x="11950" y="300163"/>
                  </a:lnTo>
                  <a:lnTo>
                    <a:pt x="15985" y="299461"/>
                  </a:lnTo>
                  <a:lnTo>
                    <a:pt x="26113" y="293037"/>
                  </a:lnTo>
                  <a:lnTo>
                    <a:pt x="46280" y="26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2"/>
            <p:cNvSpPr/>
            <p:nvPr>
              <p:custDataLst>
                <p:tags r:id="rId299"/>
              </p:custDataLst>
            </p:nvPr>
          </p:nvSpPr>
          <p:spPr>
            <a:xfrm>
              <a:off x="8007301" y="1457325"/>
              <a:ext cx="127050" cy="47626"/>
            </a:xfrm>
            <a:custGeom>
              <a:avLst/>
              <a:gdLst/>
              <a:ahLst/>
              <a:cxnLst/>
              <a:rect l="0" t="0" r="0" b="0"/>
              <a:pathLst>
                <a:path w="127050" h="47626">
                  <a:moveTo>
                    <a:pt x="31799" y="47625"/>
                  </a:moveTo>
                  <a:lnTo>
                    <a:pt x="31799" y="47625"/>
                  </a:lnTo>
                  <a:lnTo>
                    <a:pt x="26743" y="47625"/>
                  </a:lnTo>
                  <a:lnTo>
                    <a:pt x="21438" y="41981"/>
                  </a:lnTo>
                  <a:lnTo>
                    <a:pt x="15553" y="34533"/>
                  </a:lnTo>
                  <a:lnTo>
                    <a:pt x="9409" y="31223"/>
                  </a:lnTo>
                  <a:lnTo>
                    <a:pt x="0" y="29359"/>
                  </a:lnTo>
                  <a:lnTo>
                    <a:pt x="16" y="29098"/>
                  </a:lnTo>
                  <a:lnTo>
                    <a:pt x="5679" y="28808"/>
                  </a:lnTo>
                  <a:lnTo>
                    <a:pt x="12429" y="25856"/>
                  </a:lnTo>
                  <a:lnTo>
                    <a:pt x="22131" y="21017"/>
                  </a:lnTo>
                  <a:lnTo>
                    <a:pt x="64615" y="11247"/>
                  </a:lnTo>
                  <a:lnTo>
                    <a:pt x="1270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3"/>
            <p:cNvSpPr/>
            <p:nvPr>
              <p:custDataLst>
                <p:tags r:id="rId300"/>
              </p:custDataLst>
            </p:nvPr>
          </p:nvSpPr>
          <p:spPr>
            <a:xfrm>
              <a:off x="8143875" y="14668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384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4"/>
            <p:cNvSpPr/>
            <p:nvPr>
              <p:custDataLst>
                <p:tags r:id="rId301"/>
              </p:custDataLst>
            </p:nvPr>
          </p:nvSpPr>
          <p:spPr>
            <a:xfrm>
              <a:off x="8157438" y="1362075"/>
              <a:ext cx="15013" cy="57151"/>
            </a:xfrm>
            <a:custGeom>
              <a:avLst/>
              <a:gdLst/>
              <a:ahLst/>
              <a:cxnLst/>
              <a:rect l="0" t="0" r="0" b="0"/>
              <a:pathLst>
                <a:path w="15013" h="57151">
                  <a:moveTo>
                    <a:pt x="5487" y="57150"/>
                  </a:moveTo>
                  <a:lnTo>
                    <a:pt x="5487" y="57150"/>
                  </a:lnTo>
                  <a:lnTo>
                    <a:pt x="4429" y="27811"/>
                  </a:lnTo>
                  <a:lnTo>
                    <a:pt x="431" y="18358"/>
                  </a:lnTo>
                  <a:lnTo>
                    <a:pt x="0" y="14355"/>
                  </a:lnTo>
                  <a:lnTo>
                    <a:pt x="15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5"/>
            <p:cNvSpPr/>
            <p:nvPr>
              <p:custDataLst>
                <p:tags r:id="rId302"/>
              </p:custDataLst>
            </p:nvPr>
          </p:nvSpPr>
          <p:spPr>
            <a:xfrm>
              <a:off x="8220075" y="1304925"/>
              <a:ext cx="28576" cy="238126"/>
            </a:xfrm>
            <a:custGeom>
              <a:avLst/>
              <a:gdLst/>
              <a:ahLst/>
              <a:cxnLst/>
              <a:rect l="0" t="0" r="0" b="0"/>
              <a:pathLst>
                <a:path w="28576" h="238126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7" y="10361"/>
                  </a:lnTo>
                  <a:lnTo>
                    <a:pt x="19311" y="55927"/>
                  </a:lnTo>
                  <a:lnTo>
                    <a:pt x="19128" y="98886"/>
                  </a:lnTo>
                  <a:lnTo>
                    <a:pt x="19066" y="146219"/>
                  </a:lnTo>
                  <a:lnTo>
                    <a:pt x="13997" y="186692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6"/>
            <p:cNvSpPr/>
            <p:nvPr>
              <p:custDataLst>
                <p:tags r:id="rId303"/>
              </p:custDataLst>
            </p:nvPr>
          </p:nvSpPr>
          <p:spPr>
            <a:xfrm>
              <a:off x="8260556" y="1449746"/>
              <a:ext cx="140495" cy="104609"/>
            </a:xfrm>
            <a:custGeom>
              <a:avLst/>
              <a:gdLst/>
              <a:ahLst/>
              <a:cxnLst/>
              <a:rect l="0" t="0" r="0" b="0"/>
              <a:pathLst>
                <a:path w="140495" h="104609">
                  <a:moveTo>
                    <a:pt x="7144" y="45679"/>
                  </a:moveTo>
                  <a:lnTo>
                    <a:pt x="7144" y="45679"/>
                  </a:lnTo>
                  <a:lnTo>
                    <a:pt x="12200" y="40623"/>
                  </a:lnTo>
                  <a:lnTo>
                    <a:pt x="14682" y="35318"/>
                  </a:lnTo>
                  <a:lnTo>
                    <a:pt x="16276" y="28345"/>
                  </a:lnTo>
                  <a:lnTo>
                    <a:pt x="17465" y="28832"/>
                  </a:lnTo>
                  <a:lnTo>
                    <a:pt x="24196" y="33514"/>
                  </a:lnTo>
                  <a:lnTo>
                    <a:pt x="33993" y="35806"/>
                  </a:lnTo>
                  <a:lnTo>
                    <a:pt x="57026" y="14665"/>
                  </a:lnTo>
                  <a:lnTo>
                    <a:pt x="58390" y="11245"/>
                  </a:lnTo>
                  <a:lnTo>
                    <a:pt x="58242" y="7906"/>
                  </a:lnTo>
                  <a:lnTo>
                    <a:pt x="57084" y="4622"/>
                  </a:lnTo>
                  <a:lnTo>
                    <a:pt x="55253" y="2433"/>
                  </a:lnTo>
                  <a:lnTo>
                    <a:pt x="50398" y="0"/>
                  </a:lnTo>
                  <a:lnTo>
                    <a:pt x="41890" y="4563"/>
                  </a:lnTo>
                  <a:lnTo>
                    <a:pt x="25201" y="21855"/>
                  </a:lnTo>
                  <a:lnTo>
                    <a:pt x="9672" y="47087"/>
                  </a:lnTo>
                  <a:lnTo>
                    <a:pt x="2976" y="65355"/>
                  </a:lnTo>
                  <a:lnTo>
                    <a:pt x="0" y="84057"/>
                  </a:lnTo>
                  <a:lnTo>
                    <a:pt x="2382" y="91373"/>
                  </a:lnTo>
                  <a:lnTo>
                    <a:pt x="7144" y="97308"/>
                  </a:lnTo>
                  <a:lnTo>
                    <a:pt x="13494" y="102323"/>
                  </a:lnTo>
                  <a:lnTo>
                    <a:pt x="20902" y="104608"/>
                  </a:lnTo>
                  <a:lnTo>
                    <a:pt x="58427" y="103494"/>
                  </a:lnTo>
                  <a:lnTo>
                    <a:pt x="96775" y="100204"/>
                  </a:lnTo>
                  <a:lnTo>
                    <a:pt x="140494" y="9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67"/>
          <p:cNvSpPr/>
          <p:nvPr>
            <p:custDataLst>
              <p:tags r:id="rId2"/>
            </p:custDataLst>
          </p:nvPr>
        </p:nvSpPr>
        <p:spPr>
          <a:xfrm>
            <a:off x="8735418" y="1372704"/>
            <a:ext cx="208558" cy="373465"/>
          </a:xfrm>
          <a:custGeom>
            <a:avLst/>
            <a:gdLst/>
            <a:ahLst/>
            <a:cxnLst/>
            <a:rect l="0" t="0" r="0" b="0"/>
            <a:pathLst>
              <a:path w="208558" h="373465">
                <a:moveTo>
                  <a:pt x="84732" y="141771"/>
                </a:moveTo>
                <a:lnTo>
                  <a:pt x="84732" y="141771"/>
                </a:lnTo>
                <a:lnTo>
                  <a:pt x="84732" y="136715"/>
                </a:lnTo>
                <a:lnTo>
                  <a:pt x="83674" y="135225"/>
                </a:lnTo>
                <a:lnTo>
                  <a:pt x="81910" y="134232"/>
                </a:lnTo>
                <a:lnTo>
                  <a:pt x="79675" y="133570"/>
                </a:lnTo>
                <a:lnTo>
                  <a:pt x="78186" y="132070"/>
                </a:lnTo>
                <a:lnTo>
                  <a:pt x="76531" y="127582"/>
                </a:lnTo>
                <a:lnTo>
                  <a:pt x="75031" y="125961"/>
                </a:lnTo>
                <a:lnTo>
                  <a:pt x="70541" y="124161"/>
                </a:lnTo>
                <a:lnTo>
                  <a:pt x="57010" y="123148"/>
                </a:lnTo>
                <a:lnTo>
                  <a:pt x="45600" y="128555"/>
                </a:lnTo>
                <a:lnTo>
                  <a:pt x="26084" y="144217"/>
                </a:lnTo>
                <a:lnTo>
                  <a:pt x="10322" y="164368"/>
                </a:lnTo>
                <a:lnTo>
                  <a:pt x="4036" y="184270"/>
                </a:lnTo>
                <a:lnTo>
                  <a:pt x="0" y="216370"/>
                </a:lnTo>
                <a:lnTo>
                  <a:pt x="5093" y="228196"/>
                </a:lnTo>
                <a:lnTo>
                  <a:pt x="13353" y="238390"/>
                </a:lnTo>
                <a:lnTo>
                  <a:pt x="20553" y="242921"/>
                </a:lnTo>
                <a:lnTo>
                  <a:pt x="23954" y="243071"/>
                </a:lnTo>
                <a:lnTo>
                  <a:pt x="30555" y="240415"/>
                </a:lnTo>
                <a:lnTo>
                  <a:pt x="45278" y="227914"/>
                </a:lnTo>
                <a:lnTo>
                  <a:pt x="57990" y="205748"/>
                </a:lnTo>
                <a:lnTo>
                  <a:pt x="63402" y="174015"/>
                </a:lnTo>
                <a:lnTo>
                  <a:pt x="57843" y="128849"/>
                </a:lnTo>
                <a:lnTo>
                  <a:pt x="56491" y="106175"/>
                </a:lnTo>
                <a:lnTo>
                  <a:pt x="59127" y="96670"/>
                </a:lnTo>
                <a:lnTo>
                  <a:pt x="69384" y="82547"/>
                </a:lnTo>
                <a:lnTo>
                  <a:pt x="81086" y="72057"/>
                </a:lnTo>
                <a:lnTo>
                  <a:pt x="123606" y="48251"/>
                </a:lnTo>
                <a:lnTo>
                  <a:pt x="170559" y="17756"/>
                </a:lnTo>
                <a:lnTo>
                  <a:pt x="193418" y="4484"/>
                </a:lnTo>
                <a:lnTo>
                  <a:pt x="205566" y="0"/>
                </a:lnTo>
                <a:lnTo>
                  <a:pt x="205505" y="690"/>
                </a:lnTo>
                <a:lnTo>
                  <a:pt x="200362" y="8835"/>
                </a:lnTo>
                <a:lnTo>
                  <a:pt x="179874" y="53897"/>
                </a:lnTo>
                <a:lnTo>
                  <a:pt x="162204" y="98778"/>
                </a:lnTo>
                <a:lnTo>
                  <a:pt x="145935" y="142921"/>
                </a:lnTo>
                <a:lnTo>
                  <a:pt x="135792" y="183152"/>
                </a:lnTo>
                <a:lnTo>
                  <a:pt x="125026" y="218237"/>
                </a:lnTo>
                <a:lnTo>
                  <a:pt x="109959" y="260148"/>
                </a:lnTo>
                <a:lnTo>
                  <a:pt x="98321" y="298789"/>
                </a:lnTo>
                <a:lnTo>
                  <a:pt x="85006" y="346265"/>
                </a:lnTo>
                <a:lnTo>
                  <a:pt x="80268" y="358246"/>
                </a:lnTo>
                <a:lnTo>
                  <a:pt x="79639" y="363346"/>
                </a:lnTo>
                <a:lnTo>
                  <a:pt x="81762" y="371835"/>
                </a:lnTo>
                <a:lnTo>
                  <a:pt x="84869" y="373464"/>
                </a:lnTo>
                <a:lnTo>
                  <a:pt x="93966" y="372451"/>
                </a:lnTo>
                <a:lnTo>
                  <a:pt x="105063" y="362829"/>
                </a:lnTo>
                <a:lnTo>
                  <a:pt x="136351" y="325742"/>
                </a:lnTo>
                <a:lnTo>
                  <a:pt x="141540" y="316669"/>
                </a:lnTo>
                <a:lnTo>
                  <a:pt x="154246" y="299661"/>
                </a:lnTo>
                <a:lnTo>
                  <a:pt x="159611" y="277773"/>
                </a:lnTo>
                <a:lnTo>
                  <a:pt x="160854" y="266309"/>
                </a:lnTo>
                <a:lnTo>
                  <a:pt x="165965" y="260751"/>
                </a:lnTo>
                <a:lnTo>
                  <a:pt x="171283" y="258151"/>
                </a:lnTo>
                <a:lnTo>
                  <a:pt x="188376" y="251425"/>
                </a:lnTo>
                <a:lnTo>
                  <a:pt x="208557" y="2370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Shape-68"/>
          <p:cNvSpPr/>
          <p:nvPr>
            <p:custDataLst>
              <p:tags r:id="rId3"/>
            </p:custDataLst>
          </p:nvPr>
        </p:nvSpPr>
        <p:spPr>
          <a:xfrm>
            <a:off x="9286875" y="1330340"/>
            <a:ext cx="150143" cy="297393"/>
          </a:xfrm>
          <a:custGeom>
            <a:avLst/>
            <a:gdLst/>
            <a:ahLst/>
            <a:cxnLst/>
            <a:rect l="0" t="0" r="0" b="0"/>
            <a:pathLst>
              <a:path w="150143" h="297393">
                <a:moveTo>
                  <a:pt x="19050" y="117460"/>
                </a:moveTo>
                <a:lnTo>
                  <a:pt x="19050" y="117460"/>
                </a:lnTo>
                <a:lnTo>
                  <a:pt x="35296" y="102272"/>
                </a:lnTo>
                <a:lnTo>
                  <a:pt x="41440" y="100126"/>
                </a:lnTo>
                <a:lnTo>
                  <a:pt x="43502" y="100613"/>
                </a:lnTo>
                <a:lnTo>
                  <a:pt x="44876" y="101995"/>
                </a:lnTo>
                <a:lnTo>
                  <a:pt x="45792" y="103975"/>
                </a:lnTo>
                <a:lnTo>
                  <a:pt x="46205" y="136512"/>
                </a:lnTo>
                <a:lnTo>
                  <a:pt x="40014" y="177433"/>
                </a:lnTo>
                <a:lnTo>
                  <a:pt x="35845" y="207902"/>
                </a:lnTo>
                <a:lnTo>
                  <a:pt x="24954" y="247273"/>
                </a:lnTo>
                <a:lnTo>
                  <a:pt x="17006" y="284786"/>
                </a:lnTo>
                <a:lnTo>
                  <a:pt x="13908" y="291310"/>
                </a:lnTo>
                <a:lnTo>
                  <a:pt x="14563" y="291568"/>
                </a:lnTo>
                <a:lnTo>
                  <a:pt x="16059" y="290682"/>
                </a:lnTo>
                <a:lnTo>
                  <a:pt x="21479" y="252415"/>
                </a:lnTo>
                <a:lnTo>
                  <a:pt x="32230" y="210440"/>
                </a:lnTo>
                <a:lnTo>
                  <a:pt x="47688" y="164786"/>
                </a:lnTo>
                <a:lnTo>
                  <a:pt x="57169" y="127955"/>
                </a:lnTo>
                <a:lnTo>
                  <a:pt x="66680" y="85292"/>
                </a:lnTo>
                <a:lnTo>
                  <a:pt x="79024" y="49720"/>
                </a:lnTo>
                <a:lnTo>
                  <a:pt x="100719" y="9958"/>
                </a:lnTo>
                <a:lnTo>
                  <a:pt x="107559" y="1595"/>
                </a:lnTo>
                <a:lnTo>
                  <a:pt x="111922" y="0"/>
                </a:lnTo>
                <a:lnTo>
                  <a:pt x="122415" y="1050"/>
                </a:lnTo>
                <a:lnTo>
                  <a:pt x="126061" y="3870"/>
                </a:lnTo>
                <a:lnTo>
                  <a:pt x="130110" y="12648"/>
                </a:lnTo>
                <a:lnTo>
                  <a:pt x="140314" y="51797"/>
                </a:lnTo>
                <a:lnTo>
                  <a:pt x="148348" y="91066"/>
                </a:lnTo>
                <a:lnTo>
                  <a:pt x="150142" y="118577"/>
                </a:lnTo>
                <a:lnTo>
                  <a:pt x="144041" y="160176"/>
                </a:lnTo>
                <a:lnTo>
                  <a:pt x="135502" y="206605"/>
                </a:lnTo>
                <a:lnTo>
                  <a:pt x="129720" y="224461"/>
                </a:lnTo>
                <a:lnTo>
                  <a:pt x="99740" y="269467"/>
                </a:lnTo>
                <a:lnTo>
                  <a:pt x="81411" y="286559"/>
                </a:lnTo>
                <a:lnTo>
                  <a:pt x="61937" y="293157"/>
                </a:lnTo>
                <a:lnTo>
                  <a:pt x="25052" y="297392"/>
                </a:lnTo>
                <a:lnTo>
                  <a:pt x="0" y="2889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15"/>
          <p:cNvGrpSpPr/>
          <p:nvPr/>
        </p:nvGrpSpPr>
        <p:grpSpPr>
          <a:xfrm>
            <a:off x="9791700" y="1429526"/>
            <a:ext cx="106457" cy="174721"/>
            <a:chOff x="9791700" y="1429526"/>
            <a:chExt cx="106457" cy="174721"/>
          </a:xfrm>
        </p:grpSpPr>
        <p:sp>
          <p:nvSpPr>
            <p:cNvPr id="79" name="SMARTInkShape-69"/>
            <p:cNvSpPr/>
            <p:nvPr>
              <p:custDataLst>
                <p:tags r:id="rId289"/>
              </p:custDataLst>
            </p:nvPr>
          </p:nvSpPr>
          <p:spPr>
            <a:xfrm>
              <a:off x="9810750" y="153352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0"/>
            <p:cNvSpPr/>
            <p:nvPr>
              <p:custDataLst>
                <p:tags r:id="rId290"/>
              </p:custDataLst>
            </p:nvPr>
          </p:nvSpPr>
          <p:spPr>
            <a:xfrm>
              <a:off x="9791700" y="1429526"/>
              <a:ext cx="9526" cy="46850"/>
            </a:xfrm>
            <a:custGeom>
              <a:avLst/>
              <a:gdLst/>
              <a:ahLst/>
              <a:cxnLst/>
              <a:rect l="0" t="0" r="0" b="0"/>
              <a:pathLst>
                <a:path w="9526" h="46850">
                  <a:moveTo>
                    <a:pt x="0" y="46849"/>
                  </a:moveTo>
                  <a:lnTo>
                    <a:pt x="0" y="46849"/>
                  </a:lnTo>
                  <a:lnTo>
                    <a:pt x="0" y="0"/>
                  </a:lnTo>
                  <a:lnTo>
                    <a:pt x="9525" y="8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1"/>
            <p:cNvSpPr/>
            <p:nvPr>
              <p:custDataLst>
                <p:tags r:id="rId291"/>
              </p:custDataLst>
            </p:nvPr>
          </p:nvSpPr>
          <p:spPr>
            <a:xfrm>
              <a:off x="9835136" y="1452720"/>
              <a:ext cx="63021" cy="151527"/>
            </a:xfrm>
            <a:custGeom>
              <a:avLst/>
              <a:gdLst/>
              <a:ahLst/>
              <a:cxnLst/>
              <a:rect l="0" t="0" r="0" b="0"/>
              <a:pathLst>
                <a:path w="63021" h="151527">
                  <a:moveTo>
                    <a:pt x="42289" y="14130"/>
                  </a:moveTo>
                  <a:lnTo>
                    <a:pt x="42289" y="14130"/>
                  </a:lnTo>
                  <a:lnTo>
                    <a:pt x="42289" y="9074"/>
                  </a:lnTo>
                  <a:lnTo>
                    <a:pt x="36645" y="3769"/>
                  </a:lnTo>
                  <a:lnTo>
                    <a:pt x="32177" y="873"/>
                  </a:lnTo>
                  <a:lnTo>
                    <a:pt x="28140" y="0"/>
                  </a:lnTo>
                  <a:lnTo>
                    <a:pt x="24389" y="477"/>
                  </a:lnTo>
                  <a:lnTo>
                    <a:pt x="17400" y="3828"/>
                  </a:lnTo>
                  <a:lnTo>
                    <a:pt x="1081" y="17621"/>
                  </a:lnTo>
                  <a:lnTo>
                    <a:pt x="0" y="21749"/>
                  </a:lnTo>
                  <a:lnTo>
                    <a:pt x="1622" y="31980"/>
                  </a:lnTo>
                  <a:lnTo>
                    <a:pt x="13540" y="49640"/>
                  </a:lnTo>
                  <a:lnTo>
                    <a:pt x="48618" y="94598"/>
                  </a:lnTo>
                  <a:lnTo>
                    <a:pt x="62273" y="118053"/>
                  </a:lnTo>
                  <a:lnTo>
                    <a:pt x="63020" y="123628"/>
                  </a:lnTo>
                  <a:lnTo>
                    <a:pt x="61029" y="132646"/>
                  </a:lnTo>
                  <a:lnTo>
                    <a:pt x="56614" y="140182"/>
                  </a:lnTo>
                  <a:lnTo>
                    <a:pt x="38067" y="150374"/>
                  </a:lnTo>
                  <a:lnTo>
                    <a:pt x="32066" y="151526"/>
                  </a:lnTo>
                  <a:lnTo>
                    <a:pt x="4189" y="13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6"/>
          <p:cNvGrpSpPr/>
          <p:nvPr/>
        </p:nvGrpSpPr>
        <p:grpSpPr>
          <a:xfrm>
            <a:off x="10306050" y="1323975"/>
            <a:ext cx="323851" cy="310091"/>
            <a:chOff x="10306050" y="1323975"/>
            <a:chExt cx="323851" cy="310091"/>
          </a:xfrm>
        </p:grpSpPr>
        <p:sp>
          <p:nvSpPr>
            <p:cNvPr id="83" name="SMARTInkShape-72"/>
            <p:cNvSpPr/>
            <p:nvPr>
              <p:custDataLst>
                <p:tags r:id="rId287"/>
              </p:custDataLst>
            </p:nvPr>
          </p:nvSpPr>
          <p:spPr>
            <a:xfrm>
              <a:off x="10363757" y="1323975"/>
              <a:ext cx="66119" cy="310091"/>
            </a:xfrm>
            <a:custGeom>
              <a:avLst/>
              <a:gdLst/>
              <a:ahLst/>
              <a:cxnLst/>
              <a:rect l="0" t="0" r="0" b="0"/>
              <a:pathLst>
                <a:path w="66119" h="310091">
                  <a:moveTo>
                    <a:pt x="66118" y="0"/>
                  </a:moveTo>
                  <a:lnTo>
                    <a:pt x="66118" y="0"/>
                  </a:lnTo>
                  <a:lnTo>
                    <a:pt x="66118" y="13257"/>
                  </a:lnTo>
                  <a:lnTo>
                    <a:pt x="54358" y="60242"/>
                  </a:lnTo>
                  <a:lnTo>
                    <a:pt x="40424" y="99694"/>
                  </a:lnTo>
                  <a:lnTo>
                    <a:pt x="27959" y="147202"/>
                  </a:lnTo>
                  <a:lnTo>
                    <a:pt x="15306" y="192060"/>
                  </a:lnTo>
                  <a:lnTo>
                    <a:pt x="3675" y="234396"/>
                  </a:lnTo>
                  <a:lnTo>
                    <a:pt x="0" y="277197"/>
                  </a:lnTo>
                  <a:lnTo>
                    <a:pt x="4664" y="300032"/>
                  </a:lnTo>
                  <a:lnTo>
                    <a:pt x="7157" y="304796"/>
                  </a:lnTo>
                  <a:lnTo>
                    <a:pt x="9876" y="307972"/>
                  </a:lnTo>
                  <a:lnTo>
                    <a:pt x="12748" y="310090"/>
                  </a:lnTo>
                  <a:lnTo>
                    <a:pt x="16781" y="309385"/>
                  </a:lnTo>
                  <a:lnTo>
                    <a:pt x="26904" y="302957"/>
                  </a:lnTo>
                  <a:lnTo>
                    <a:pt x="48535" y="276096"/>
                  </a:lnTo>
                  <a:lnTo>
                    <a:pt x="56593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3"/>
            <p:cNvSpPr/>
            <p:nvPr>
              <p:custDataLst>
                <p:tags r:id="rId288"/>
              </p:custDataLst>
            </p:nvPr>
          </p:nvSpPr>
          <p:spPr>
            <a:xfrm>
              <a:off x="10306050" y="1356348"/>
              <a:ext cx="323851" cy="250915"/>
            </a:xfrm>
            <a:custGeom>
              <a:avLst/>
              <a:gdLst/>
              <a:ahLst/>
              <a:cxnLst/>
              <a:rect l="0" t="0" r="0" b="0"/>
              <a:pathLst>
                <a:path w="323851" h="250915">
                  <a:moveTo>
                    <a:pt x="0" y="110502"/>
                  </a:moveTo>
                  <a:lnTo>
                    <a:pt x="0" y="110502"/>
                  </a:lnTo>
                  <a:lnTo>
                    <a:pt x="0" y="115558"/>
                  </a:lnTo>
                  <a:lnTo>
                    <a:pt x="2117" y="115990"/>
                  </a:lnTo>
                  <a:lnTo>
                    <a:pt x="40098" y="102461"/>
                  </a:lnTo>
                  <a:lnTo>
                    <a:pt x="79416" y="83788"/>
                  </a:lnTo>
                  <a:lnTo>
                    <a:pt x="112467" y="69595"/>
                  </a:lnTo>
                  <a:lnTo>
                    <a:pt x="143337" y="47937"/>
                  </a:lnTo>
                  <a:lnTo>
                    <a:pt x="179980" y="2366"/>
                  </a:lnTo>
                  <a:lnTo>
                    <a:pt x="183487" y="311"/>
                  </a:lnTo>
                  <a:lnTo>
                    <a:pt x="184767" y="0"/>
                  </a:lnTo>
                  <a:lnTo>
                    <a:pt x="184562" y="851"/>
                  </a:lnTo>
                  <a:lnTo>
                    <a:pt x="183366" y="2476"/>
                  </a:lnTo>
                  <a:lnTo>
                    <a:pt x="174901" y="35502"/>
                  </a:lnTo>
                  <a:lnTo>
                    <a:pt x="169308" y="82791"/>
                  </a:lnTo>
                  <a:lnTo>
                    <a:pt x="158326" y="127841"/>
                  </a:lnTo>
                  <a:lnTo>
                    <a:pt x="145966" y="173860"/>
                  </a:lnTo>
                  <a:lnTo>
                    <a:pt x="134596" y="219886"/>
                  </a:lnTo>
                  <a:lnTo>
                    <a:pt x="133596" y="235669"/>
                  </a:lnTo>
                  <a:lnTo>
                    <a:pt x="133399" y="224479"/>
                  </a:lnTo>
                  <a:lnTo>
                    <a:pt x="139017" y="213722"/>
                  </a:lnTo>
                  <a:lnTo>
                    <a:pt x="171350" y="169845"/>
                  </a:lnTo>
                  <a:lnTo>
                    <a:pt x="177756" y="163335"/>
                  </a:lnTo>
                  <a:lnTo>
                    <a:pt x="184131" y="160442"/>
                  </a:lnTo>
                  <a:lnTo>
                    <a:pt x="186255" y="161787"/>
                  </a:lnTo>
                  <a:lnTo>
                    <a:pt x="188613" y="168926"/>
                  </a:lnTo>
                  <a:lnTo>
                    <a:pt x="190333" y="211169"/>
                  </a:lnTo>
                  <a:lnTo>
                    <a:pt x="198686" y="245064"/>
                  </a:lnTo>
                  <a:lnTo>
                    <a:pt x="200190" y="247835"/>
                  </a:lnTo>
                  <a:lnTo>
                    <a:pt x="202254" y="249682"/>
                  </a:lnTo>
                  <a:lnTo>
                    <a:pt x="204685" y="250914"/>
                  </a:lnTo>
                  <a:lnTo>
                    <a:pt x="213032" y="249460"/>
                  </a:lnTo>
                  <a:lnTo>
                    <a:pt x="218222" y="247591"/>
                  </a:lnTo>
                  <a:lnTo>
                    <a:pt x="226810" y="239869"/>
                  </a:lnTo>
                  <a:lnTo>
                    <a:pt x="252209" y="200685"/>
                  </a:lnTo>
                  <a:lnTo>
                    <a:pt x="267101" y="162490"/>
                  </a:lnTo>
                  <a:lnTo>
                    <a:pt x="270142" y="157861"/>
                  </a:lnTo>
                  <a:lnTo>
                    <a:pt x="271111" y="153716"/>
                  </a:lnTo>
                  <a:lnTo>
                    <a:pt x="270700" y="149895"/>
                  </a:lnTo>
                  <a:lnTo>
                    <a:pt x="269367" y="146289"/>
                  </a:lnTo>
                  <a:lnTo>
                    <a:pt x="267419" y="143885"/>
                  </a:lnTo>
                  <a:lnTo>
                    <a:pt x="262434" y="141214"/>
                  </a:lnTo>
                  <a:lnTo>
                    <a:pt x="258564" y="142618"/>
                  </a:lnTo>
                  <a:lnTo>
                    <a:pt x="248620" y="149823"/>
                  </a:lnTo>
                  <a:lnTo>
                    <a:pt x="225790" y="187058"/>
                  </a:lnTo>
                  <a:lnTo>
                    <a:pt x="221065" y="213736"/>
                  </a:lnTo>
                  <a:lnTo>
                    <a:pt x="222517" y="221658"/>
                  </a:lnTo>
                  <a:lnTo>
                    <a:pt x="229778" y="233282"/>
                  </a:lnTo>
                  <a:lnTo>
                    <a:pt x="245764" y="245777"/>
                  </a:lnTo>
                  <a:lnTo>
                    <a:pt x="260570" y="247177"/>
                  </a:lnTo>
                  <a:lnTo>
                    <a:pt x="323850" y="234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7"/>
          <p:cNvGrpSpPr/>
          <p:nvPr/>
        </p:nvGrpSpPr>
        <p:grpSpPr>
          <a:xfrm>
            <a:off x="10906125" y="1341620"/>
            <a:ext cx="828676" cy="389945"/>
            <a:chOff x="10906125" y="1341620"/>
            <a:chExt cx="828676" cy="389945"/>
          </a:xfrm>
        </p:grpSpPr>
        <p:sp>
          <p:nvSpPr>
            <p:cNvPr id="86" name="SMARTInkShape-74"/>
            <p:cNvSpPr/>
            <p:nvPr>
              <p:custDataLst>
                <p:tags r:id="rId280"/>
              </p:custDataLst>
            </p:nvPr>
          </p:nvSpPr>
          <p:spPr>
            <a:xfrm>
              <a:off x="10906125" y="1457833"/>
              <a:ext cx="76201" cy="168585"/>
            </a:xfrm>
            <a:custGeom>
              <a:avLst/>
              <a:gdLst/>
              <a:ahLst/>
              <a:cxnLst/>
              <a:rect l="0" t="0" r="0" b="0"/>
              <a:pathLst>
                <a:path w="76201" h="168585">
                  <a:moveTo>
                    <a:pt x="76200" y="18542"/>
                  </a:moveTo>
                  <a:lnTo>
                    <a:pt x="76200" y="18542"/>
                  </a:lnTo>
                  <a:lnTo>
                    <a:pt x="59953" y="3354"/>
                  </a:lnTo>
                  <a:lnTo>
                    <a:pt x="50691" y="636"/>
                  </a:lnTo>
                  <a:lnTo>
                    <a:pt x="44400" y="0"/>
                  </a:lnTo>
                  <a:lnTo>
                    <a:pt x="29855" y="4699"/>
                  </a:lnTo>
                  <a:lnTo>
                    <a:pt x="21029" y="12742"/>
                  </a:lnTo>
                  <a:lnTo>
                    <a:pt x="14639" y="22314"/>
                  </a:lnTo>
                  <a:lnTo>
                    <a:pt x="11797" y="30097"/>
                  </a:lnTo>
                  <a:lnTo>
                    <a:pt x="10198" y="50541"/>
                  </a:lnTo>
                  <a:lnTo>
                    <a:pt x="15469" y="64867"/>
                  </a:lnTo>
                  <a:lnTo>
                    <a:pt x="40608" y="106975"/>
                  </a:lnTo>
                  <a:lnTo>
                    <a:pt x="58939" y="132789"/>
                  </a:lnTo>
                  <a:lnTo>
                    <a:pt x="60459" y="138098"/>
                  </a:lnTo>
                  <a:lnTo>
                    <a:pt x="59327" y="149642"/>
                  </a:lnTo>
                  <a:lnTo>
                    <a:pt x="55296" y="159006"/>
                  </a:lnTo>
                  <a:lnTo>
                    <a:pt x="52739" y="162984"/>
                  </a:lnTo>
                  <a:lnTo>
                    <a:pt x="47076" y="167405"/>
                  </a:lnTo>
                  <a:lnTo>
                    <a:pt x="44084" y="168584"/>
                  </a:lnTo>
                  <a:lnTo>
                    <a:pt x="24703" y="165187"/>
                  </a:lnTo>
                  <a:lnTo>
                    <a:pt x="13448" y="157448"/>
                  </a:lnTo>
                  <a:lnTo>
                    <a:pt x="5978" y="148011"/>
                  </a:lnTo>
                  <a:lnTo>
                    <a:pt x="0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5"/>
            <p:cNvSpPr/>
            <p:nvPr>
              <p:custDataLst>
                <p:tags r:id="rId281"/>
              </p:custDataLst>
            </p:nvPr>
          </p:nvSpPr>
          <p:spPr>
            <a:xfrm>
              <a:off x="11029985" y="1482969"/>
              <a:ext cx="123472" cy="127506"/>
            </a:xfrm>
            <a:custGeom>
              <a:avLst/>
              <a:gdLst/>
              <a:ahLst/>
              <a:cxnLst/>
              <a:rect l="0" t="0" r="0" b="0"/>
              <a:pathLst>
                <a:path w="123472" h="127506">
                  <a:moveTo>
                    <a:pt x="9490" y="31506"/>
                  </a:moveTo>
                  <a:lnTo>
                    <a:pt x="9490" y="31506"/>
                  </a:lnTo>
                  <a:lnTo>
                    <a:pt x="4433" y="77543"/>
                  </a:lnTo>
                  <a:lnTo>
                    <a:pt x="356" y="122884"/>
                  </a:lnTo>
                  <a:lnTo>
                    <a:pt x="139" y="127505"/>
                  </a:lnTo>
                  <a:lnTo>
                    <a:pt x="0" y="121847"/>
                  </a:lnTo>
                  <a:lnTo>
                    <a:pt x="13225" y="77864"/>
                  </a:lnTo>
                  <a:lnTo>
                    <a:pt x="26533" y="48385"/>
                  </a:lnTo>
                  <a:lnTo>
                    <a:pt x="44399" y="25876"/>
                  </a:lnTo>
                  <a:lnTo>
                    <a:pt x="45462" y="25636"/>
                  </a:lnTo>
                  <a:lnTo>
                    <a:pt x="46172" y="26535"/>
                  </a:lnTo>
                  <a:lnTo>
                    <a:pt x="46960" y="31413"/>
                  </a:lnTo>
                  <a:lnTo>
                    <a:pt x="46476" y="63805"/>
                  </a:lnTo>
                  <a:lnTo>
                    <a:pt x="39382" y="84965"/>
                  </a:lnTo>
                  <a:lnTo>
                    <a:pt x="38942" y="85138"/>
                  </a:lnTo>
                  <a:lnTo>
                    <a:pt x="38456" y="82506"/>
                  </a:lnTo>
                  <a:lnTo>
                    <a:pt x="43238" y="70018"/>
                  </a:lnTo>
                  <a:lnTo>
                    <a:pt x="77079" y="23271"/>
                  </a:lnTo>
                  <a:lnTo>
                    <a:pt x="95486" y="6135"/>
                  </a:lnTo>
                  <a:lnTo>
                    <a:pt x="101746" y="1892"/>
                  </a:lnTo>
                  <a:lnTo>
                    <a:pt x="106976" y="122"/>
                  </a:lnTo>
                  <a:lnTo>
                    <a:pt x="111524" y="0"/>
                  </a:lnTo>
                  <a:lnTo>
                    <a:pt x="115613" y="977"/>
                  </a:lnTo>
                  <a:lnTo>
                    <a:pt x="118338" y="3745"/>
                  </a:lnTo>
                  <a:lnTo>
                    <a:pt x="121368" y="12465"/>
                  </a:lnTo>
                  <a:lnTo>
                    <a:pt x="123471" y="51812"/>
                  </a:lnTo>
                  <a:lnTo>
                    <a:pt x="122590" y="69106"/>
                  </a:lnTo>
                  <a:lnTo>
                    <a:pt x="114265" y="98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6"/>
            <p:cNvSpPr/>
            <p:nvPr>
              <p:custDataLst>
                <p:tags r:id="rId282"/>
              </p:custDataLst>
            </p:nvPr>
          </p:nvSpPr>
          <p:spPr>
            <a:xfrm>
              <a:off x="11184380" y="1341620"/>
              <a:ext cx="396697" cy="261177"/>
            </a:xfrm>
            <a:custGeom>
              <a:avLst/>
              <a:gdLst/>
              <a:ahLst/>
              <a:cxnLst/>
              <a:rect l="0" t="0" r="0" b="0"/>
              <a:pathLst>
                <a:path w="396697" h="261177">
                  <a:moveTo>
                    <a:pt x="64645" y="201430"/>
                  </a:moveTo>
                  <a:lnTo>
                    <a:pt x="64645" y="201430"/>
                  </a:lnTo>
                  <a:lnTo>
                    <a:pt x="69702" y="196374"/>
                  </a:lnTo>
                  <a:lnTo>
                    <a:pt x="72183" y="191069"/>
                  </a:lnTo>
                  <a:lnTo>
                    <a:pt x="72847" y="188173"/>
                  </a:lnTo>
                  <a:lnTo>
                    <a:pt x="68721" y="173983"/>
                  </a:lnTo>
                  <a:lnTo>
                    <a:pt x="66304" y="170432"/>
                  </a:lnTo>
                  <a:lnTo>
                    <a:pt x="60796" y="166486"/>
                  </a:lnTo>
                  <a:lnTo>
                    <a:pt x="51998" y="167555"/>
                  </a:lnTo>
                  <a:lnTo>
                    <a:pt x="29103" y="176865"/>
                  </a:lnTo>
                  <a:lnTo>
                    <a:pt x="19568" y="185573"/>
                  </a:lnTo>
                  <a:lnTo>
                    <a:pt x="4823" y="208411"/>
                  </a:lnTo>
                  <a:lnTo>
                    <a:pt x="0" y="227017"/>
                  </a:lnTo>
                  <a:lnTo>
                    <a:pt x="1694" y="236791"/>
                  </a:lnTo>
                  <a:lnTo>
                    <a:pt x="3628" y="240879"/>
                  </a:lnTo>
                  <a:lnTo>
                    <a:pt x="5976" y="243604"/>
                  </a:lnTo>
                  <a:lnTo>
                    <a:pt x="11406" y="246632"/>
                  </a:lnTo>
                  <a:lnTo>
                    <a:pt x="20168" y="245156"/>
                  </a:lnTo>
                  <a:lnTo>
                    <a:pt x="31121" y="239914"/>
                  </a:lnTo>
                  <a:lnTo>
                    <a:pt x="69602" y="206938"/>
                  </a:lnTo>
                  <a:lnTo>
                    <a:pt x="71125" y="207219"/>
                  </a:lnTo>
                  <a:lnTo>
                    <a:pt x="72140" y="208464"/>
                  </a:lnTo>
                  <a:lnTo>
                    <a:pt x="71759" y="210353"/>
                  </a:lnTo>
                  <a:lnTo>
                    <a:pt x="67222" y="218067"/>
                  </a:lnTo>
                  <a:lnTo>
                    <a:pt x="65409" y="228114"/>
                  </a:lnTo>
                  <a:lnTo>
                    <a:pt x="64747" y="245879"/>
                  </a:lnTo>
                  <a:lnTo>
                    <a:pt x="65771" y="246938"/>
                  </a:lnTo>
                  <a:lnTo>
                    <a:pt x="69731" y="248114"/>
                  </a:lnTo>
                  <a:lnTo>
                    <a:pt x="77841" y="242992"/>
                  </a:lnTo>
                  <a:lnTo>
                    <a:pt x="115414" y="204778"/>
                  </a:lnTo>
                  <a:lnTo>
                    <a:pt x="130601" y="182810"/>
                  </a:lnTo>
                  <a:lnTo>
                    <a:pt x="146159" y="146642"/>
                  </a:lnTo>
                  <a:lnTo>
                    <a:pt x="165939" y="99017"/>
                  </a:lnTo>
                  <a:lnTo>
                    <a:pt x="177315" y="58514"/>
                  </a:lnTo>
                  <a:lnTo>
                    <a:pt x="178623" y="17115"/>
                  </a:lnTo>
                  <a:lnTo>
                    <a:pt x="178800" y="3801"/>
                  </a:lnTo>
                  <a:lnTo>
                    <a:pt x="177792" y="886"/>
                  </a:lnTo>
                  <a:lnTo>
                    <a:pt x="176059" y="0"/>
                  </a:lnTo>
                  <a:lnTo>
                    <a:pt x="173847" y="469"/>
                  </a:lnTo>
                  <a:lnTo>
                    <a:pt x="168565" y="6633"/>
                  </a:lnTo>
                  <a:lnTo>
                    <a:pt x="162689" y="18545"/>
                  </a:lnTo>
                  <a:lnTo>
                    <a:pt x="147145" y="62563"/>
                  </a:lnTo>
                  <a:lnTo>
                    <a:pt x="134486" y="103993"/>
                  </a:lnTo>
                  <a:lnTo>
                    <a:pt x="124614" y="146670"/>
                  </a:lnTo>
                  <a:lnTo>
                    <a:pt x="122630" y="183088"/>
                  </a:lnTo>
                  <a:lnTo>
                    <a:pt x="122041" y="220690"/>
                  </a:lnTo>
                  <a:lnTo>
                    <a:pt x="122964" y="241740"/>
                  </a:lnTo>
                  <a:lnTo>
                    <a:pt x="124691" y="247353"/>
                  </a:lnTo>
                  <a:lnTo>
                    <a:pt x="126901" y="251096"/>
                  </a:lnTo>
                  <a:lnTo>
                    <a:pt x="129432" y="253590"/>
                  </a:lnTo>
                  <a:lnTo>
                    <a:pt x="135068" y="256362"/>
                  </a:lnTo>
                  <a:lnTo>
                    <a:pt x="139109" y="254985"/>
                  </a:lnTo>
                  <a:lnTo>
                    <a:pt x="149245" y="247810"/>
                  </a:lnTo>
                  <a:lnTo>
                    <a:pt x="176392" y="204820"/>
                  </a:lnTo>
                  <a:lnTo>
                    <a:pt x="201253" y="166587"/>
                  </a:lnTo>
                  <a:lnTo>
                    <a:pt x="228076" y="121444"/>
                  </a:lnTo>
                  <a:lnTo>
                    <a:pt x="258091" y="76158"/>
                  </a:lnTo>
                  <a:lnTo>
                    <a:pt x="271866" y="39902"/>
                  </a:lnTo>
                  <a:lnTo>
                    <a:pt x="271584" y="37653"/>
                  </a:lnTo>
                  <a:lnTo>
                    <a:pt x="270338" y="37212"/>
                  </a:lnTo>
                  <a:lnTo>
                    <a:pt x="268449" y="37976"/>
                  </a:lnTo>
                  <a:lnTo>
                    <a:pt x="247267" y="77926"/>
                  </a:lnTo>
                  <a:lnTo>
                    <a:pt x="231019" y="124214"/>
                  </a:lnTo>
                  <a:lnTo>
                    <a:pt x="225772" y="147272"/>
                  </a:lnTo>
                  <a:lnTo>
                    <a:pt x="213870" y="174800"/>
                  </a:lnTo>
                  <a:lnTo>
                    <a:pt x="208775" y="215847"/>
                  </a:lnTo>
                  <a:lnTo>
                    <a:pt x="208356" y="223741"/>
                  </a:lnTo>
                  <a:lnTo>
                    <a:pt x="213537" y="238157"/>
                  </a:lnTo>
                  <a:lnTo>
                    <a:pt x="223996" y="254546"/>
                  </a:lnTo>
                  <a:lnTo>
                    <a:pt x="231070" y="256787"/>
                  </a:lnTo>
                  <a:lnTo>
                    <a:pt x="235919" y="257385"/>
                  </a:lnTo>
                  <a:lnTo>
                    <a:pt x="265458" y="250739"/>
                  </a:lnTo>
                  <a:lnTo>
                    <a:pt x="279485" y="245218"/>
                  </a:lnTo>
                  <a:lnTo>
                    <a:pt x="313495" y="210370"/>
                  </a:lnTo>
                  <a:lnTo>
                    <a:pt x="318121" y="196937"/>
                  </a:lnTo>
                  <a:lnTo>
                    <a:pt x="321088" y="172555"/>
                  </a:lnTo>
                  <a:lnTo>
                    <a:pt x="318673" y="164608"/>
                  </a:lnTo>
                  <a:lnTo>
                    <a:pt x="316547" y="161007"/>
                  </a:lnTo>
                  <a:lnTo>
                    <a:pt x="314072" y="159665"/>
                  </a:lnTo>
                  <a:lnTo>
                    <a:pt x="311362" y="159828"/>
                  </a:lnTo>
                  <a:lnTo>
                    <a:pt x="305530" y="162832"/>
                  </a:lnTo>
                  <a:lnTo>
                    <a:pt x="299411" y="167695"/>
                  </a:lnTo>
                  <a:lnTo>
                    <a:pt x="280529" y="207118"/>
                  </a:lnTo>
                  <a:lnTo>
                    <a:pt x="276072" y="226634"/>
                  </a:lnTo>
                  <a:lnTo>
                    <a:pt x="277851" y="236620"/>
                  </a:lnTo>
                  <a:lnTo>
                    <a:pt x="279807" y="240765"/>
                  </a:lnTo>
                  <a:lnTo>
                    <a:pt x="282170" y="243529"/>
                  </a:lnTo>
                  <a:lnTo>
                    <a:pt x="287617" y="246599"/>
                  </a:lnTo>
                  <a:lnTo>
                    <a:pt x="306747" y="243271"/>
                  </a:lnTo>
                  <a:lnTo>
                    <a:pt x="327467" y="230525"/>
                  </a:lnTo>
                  <a:lnTo>
                    <a:pt x="352373" y="207256"/>
                  </a:lnTo>
                  <a:lnTo>
                    <a:pt x="384148" y="161375"/>
                  </a:lnTo>
                  <a:lnTo>
                    <a:pt x="387921" y="154802"/>
                  </a:lnTo>
                  <a:lnTo>
                    <a:pt x="388324" y="159157"/>
                  </a:lnTo>
                  <a:lnTo>
                    <a:pt x="388491" y="204857"/>
                  </a:lnTo>
                  <a:lnTo>
                    <a:pt x="391314" y="216359"/>
                  </a:lnTo>
                  <a:lnTo>
                    <a:pt x="395040" y="227115"/>
                  </a:lnTo>
                  <a:lnTo>
                    <a:pt x="396696" y="242479"/>
                  </a:lnTo>
                  <a:lnTo>
                    <a:pt x="394609" y="254246"/>
                  </a:lnTo>
                  <a:lnTo>
                    <a:pt x="392571" y="258866"/>
                  </a:lnTo>
                  <a:lnTo>
                    <a:pt x="390154" y="260887"/>
                  </a:lnTo>
                  <a:lnTo>
                    <a:pt x="387484" y="261176"/>
                  </a:lnTo>
                  <a:lnTo>
                    <a:pt x="380651" y="259093"/>
                  </a:lnTo>
                  <a:lnTo>
                    <a:pt x="369445" y="230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7"/>
            <p:cNvSpPr/>
            <p:nvPr>
              <p:custDataLst>
                <p:tags r:id="rId283"/>
              </p:custDataLst>
            </p:nvPr>
          </p:nvSpPr>
          <p:spPr>
            <a:xfrm>
              <a:off x="11641557" y="1347945"/>
              <a:ext cx="83328" cy="247571"/>
            </a:xfrm>
            <a:custGeom>
              <a:avLst/>
              <a:gdLst/>
              <a:ahLst/>
              <a:cxnLst/>
              <a:rect l="0" t="0" r="0" b="0"/>
              <a:pathLst>
                <a:path w="83328" h="247571">
                  <a:moveTo>
                    <a:pt x="74193" y="14130"/>
                  </a:moveTo>
                  <a:lnTo>
                    <a:pt x="74193" y="14130"/>
                  </a:lnTo>
                  <a:lnTo>
                    <a:pt x="79251" y="9074"/>
                  </a:lnTo>
                  <a:lnTo>
                    <a:pt x="81731" y="3769"/>
                  </a:lnTo>
                  <a:lnTo>
                    <a:pt x="82395" y="873"/>
                  </a:lnTo>
                  <a:lnTo>
                    <a:pt x="82835" y="0"/>
                  </a:lnTo>
                  <a:lnTo>
                    <a:pt x="83130" y="477"/>
                  </a:lnTo>
                  <a:lnTo>
                    <a:pt x="83327" y="1853"/>
                  </a:lnTo>
                  <a:lnTo>
                    <a:pt x="70426" y="40991"/>
                  </a:lnTo>
                  <a:lnTo>
                    <a:pt x="47527" y="87282"/>
                  </a:lnTo>
                  <a:lnTo>
                    <a:pt x="23449" y="134771"/>
                  </a:lnTo>
                  <a:lnTo>
                    <a:pt x="4767" y="177099"/>
                  </a:lnTo>
                  <a:lnTo>
                    <a:pt x="0" y="209996"/>
                  </a:lnTo>
                  <a:lnTo>
                    <a:pt x="3642" y="236441"/>
                  </a:lnTo>
                  <a:lnTo>
                    <a:pt x="7052" y="241713"/>
                  </a:lnTo>
                  <a:lnTo>
                    <a:pt x="11440" y="245227"/>
                  </a:lnTo>
                  <a:lnTo>
                    <a:pt x="16484" y="247570"/>
                  </a:lnTo>
                  <a:lnTo>
                    <a:pt x="20903" y="247015"/>
                  </a:lnTo>
                  <a:lnTo>
                    <a:pt x="36093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8"/>
            <p:cNvSpPr/>
            <p:nvPr>
              <p:custDataLst>
                <p:tags r:id="rId284"/>
              </p:custDataLst>
            </p:nvPr>
          </p:nvSpPr>
          <p:spPr>
            <a:xfrm>
              <a:off x="11620500" y="147637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0"/>
                  </a:moveTo>
                  <a:lnTo>
                    <a:pt x="0" y="0"/>
                  </a:lnTo>
                  <a:lnTo>
                    <a:pt x="5058" y="10113"/>
                  </a:lnTo>
                  <a:lnTo>
                    <a:pt x="9721" y="13092"/>
                  </a:lnTo>
                  <a:lnTo>
                    <a:pt x="56945" y="25073"/>
                  </a:lnTo>
                  <a:lnTo>
                    <a:pt x="1143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9"/>
            <p:cNvSpPr/>
            <p:nvPr>
              <p:custDataLst>
                <p:tags r:id="rId285"/>
              </p:custDataLst>
            </p:nvPr>
          </p:nvSpPr>
          <p:spPr>
            <a:xfrm>
              <a:off x="10945548" y="1685925"/>
              <a:ext cx="570178" cy="19051"/>
            </a:xfrm>
            <a:custGeom>
              <a:avLst/>
              <a:gdLst/>
              <a:ahLst/>
              <a:cxnLst/>
              <a:rect l="0" t="0" r="0" b="0"/>
              <a:pathLst>
                <a:path w="570178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35421" y="13994"/>
                  </a:lnTo>
                  <a:lnTo>
                    <a:pt x="80120" y="10849"/>
                  </a:lnTo>
                  <a:lnTo>
                    <a:pt x="123467" y="9917"/>
                  </a:lnTo>
                  <a:lnTo>
                    <a:pt x="168178" y="9641"/>
                  </a:lnTo>
                  <a:lnTo>
                    <a:pt x="214941" y="9559"/>
                  </a:lnTo>
                  <a:lnTo>
                    <a:pt x="262310" y="9535"/>
                  </a:lnTo>
                  <a:lnTo>
                    <a:pt x="296821" y="9530"/>
                  </a:lnTo>
                  <a:lnTo>
                    <a:pt x="332268" y="9527"/>
                  </a:lnTo>
                  <a:lnTo>
                    <a:pt x="365662" y="9526"/>
                  </a:lnTo>
                  <a:lnTo>
                    <a:pt x="398143" y="6703"/>
                  </a:lnTo>
                  <a:lnTo>
                    <a:pt x="443357" y="1986"/>
                  </a:lnTo>
                  <a:lnTo>
                    <a:pt x="483565" y="589"/>
                  </a:lnTo>
                  <a:lnTo>
                    <a:pt x="570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0"/>
            <p:cNvSpPr/>
            <p:nvPr>
              <p:custDataLst>
                <p:tags r:id="rId286"/>
              </p:custDataLst>
            </p:nvPr>
          </p:nvSpPr>
          <p:spPr>
            <a:xfrm>
              <a:off x="10975449" y="1704975"/>
              <a:ext cx="568852" cy="26590"/>
            </a:xfrm>
            <a:custGeom>
              <a:avLst/>
              <a:gdLst/>
              <a:ahLst/>
              <a:cxnLst/>
              <a:rect l="0" t="0" r="0" b="0"/>
              <a:pathLst>
                <a:path w="568852" h="26590">
                  <a:moveTo>
                    <a:pt x="16401" y="0"/>
                  </a:moveTo>
                  <a:lnTo>
                    <a:pt x="16401" y="0"/>
                  </a:lnTo>
                  <a:lnTo>
                    <a:pt x="6289" y="5056"/>
                  </a:lnTo>
                  <a:lnTo>
                    <a:pt x="3310" y="7604"/>
                  </a:lnTo>
                  <a:lnTo>
                    <a:pt x="0" y="13258"/>
                  </a:lnTo>
                  <a:lnTo>
                    <a:pt x="4409" y="15188"/>
                  </a:lnTo>
                  <a:lnTo>
                    <a:pt x="38012" y="17906"/>
                  </a:lnTo>
                  <a:lnTo>
                    <a:pt x="73983" y="18542"/>
                  </a:lnTo>
                  <a:lnTo>
                    <a:pt x="120717" y="18899"/>
                  </a:lnTo>
                  <a:lnTo>
                    <a:pt x="166430" y="19005"/>
                  </a:lnTo>
                  <a:lnTo>
                    <a:pt x="213489" y="19037"/>
                  </a:lnTo>
                  <a:lnTo>
                    <a:pt x="247929" y="19044"/>
                  </a:lnTo>
                  <a:lnTo>
                    <a:pt x="284402" y="19047"/>
                  </a:lnTo>
                  <a:lnTo>
                    <a:pt x="321778" y="19049"/>
                  </a:lnTo>
                  <a:lnTo>
                    <a:pt x="356736" y="19049"/>
                  </a:lnTo>
                  <a:lnTo>
                    <a:pt x="389911" y="20108"/>
                  </a:lnTo>
                  <a:lnTo>
                    <a:pt x="422295" y="24106"/>
                  </a:lnTo>
                  <a:lnTo>
                    <a:pt x="454325" y="26589"/>
                  </a:lnTo>
                  <a:lnTo>
                    <a:pt x="499289" y="25164"/>
                  </a:lnTo>
                  <a:lnTo>
                    <a:pt x="5688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8"/>
          <p:cNvGrpSpPr/>
          <p:nvPr/>
        </p:nvGrpSpPr>
        <p:grpSpPr>
          <a:xfrm>
            <a:off x="2063489" y="2152650"/>
            <a:ext cx="784487" cy="276226"/>
            <a:chOff x="2063489" y="2152650"/>
            <a:chExt cx="784487" cy="276226"/>
          </a:xfrm>
        </p:grpSpPr>
        <p:sp>
          <p:nvSpPr>
            <p:cNvPr id="94" name="SMARTInkShape-81"/>
            <p:cNvSpPr/>
            <p:nvPr>
              <p:custDataLst>
                <p:tags r:id="rId272"/>
              </p:custDataLst>
            </p:nvPr>
          </p:nvSpPr>
          <p:spPr>
            <a:xfrm>
              <a:off x="2063489" y="2305720"/>
              <a:ext cx="127262" cy="120444"/>
            </a:xfrm>
            <a:custGeom>
              <a:avLst/>
              <a:gdLst/>
              <a:ahLst/>
              <a:cxnLst/>
              <a:rect l="0" t="0" r="0" b="0"/>
              <a:pathLst>
                <a:path w="127262" h="120444">
                  <a:moveTo>
                    <a:pt x="12961" y="46955"/>
                  </a:moveTo>
                  <a:lnTo>
                    <a:pt x="12961" y="46955"/>
                  </a:lnTo>
                  <a:lnTo>
                    <a:pt x="39967" y="45897"/>
                  </a:lnTo>
                  <a:lnTo>
                    <a:pt x="60827" y="39351"/>
                  </a:lnTo>
                  <a:lnTo>
                    <a:pt x="70571" y="33697"/>
                  </a:lnTo>
                  <a:lnTo>
                    <a:pt x="73592" y="29650"/>
                  </a:lnTo>
                  <a:lnTo>
                    <a:pt x="77845" y="14899"/>
                  </a:lnTo>
                  <a:lnTo>
                    <a:pt x="78840" y="6955"/>
                  </a:lnTo>
                  <a:lnTo>
                    <a:pt x="78047" y="4414"/>
                  </a:lnTo>
                  <a:lnTo>
                    <a:pt x="76460" y="2719"/>
                  </a:lnTo>
                  <a:lnTo>
                    <a:pt x="74343" y="1589"/>
                  </a:lnTo>
                  <a:lnTo>
                    <a:pt x="56196" y="0"/>
                  </a:lnTo>
                  <a:lnTo>
                    <a:pt x="39585" y="5272"/>
                  </a:lnTo>
                  <a:lnTo>
                    <a:pt x="30710" y="9641"/>
                  </a:lnTo>
                  <a:lnTo>
                    <a:pt x="18027" y="22963"/>
                  </a:lnTo>
                  <a:lnTo>
                    <a:pt x="1262" y="57385"/>
                  </a:lnTo>
                  <a:lnTo>
                    <a:pt x="0" y="73111"/>
                  </a:lnTo>
                  <a:lnTo>
                    <a:pt x="1146" y="80267"/>
                  </a:lnTo>
                  <a:lnTo>
                    <a:pt x="10885" y="93863"/>
                  </a:lnTo>
                  <a:lnTo>
                    <a:pt x="32894" y="114782"/>
                  </a:lnTo>
                  <a:lnTo>
                    <a:pt x="48984" y="119434"/>
                  </a:lnTo>
                  <a:lnTo>
                    <a:pt x="69188" y="120443"/>
                  </a:lnTo>
                  <a:lnTo>
                    <a:pt x="88751" y="117364"/>
                  </a:lnTo>
                  <a:lnTo>
                    <a:pt x="127261" y="94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2"/>
            <p:cNvSpPr/>
            <p:nvPr>
              <p:custDataLst>
                <p:tags r:id="rId273"/>
              </p:custDataLst>
            </p:nvPr>
          </p:nvSpPr>
          <p:spPr>
            <a:xfrm>
              <a:off x="2238375" y="2152650"/>
              <a:ext cx="9526" cy="276226"/>
            </a:xfrm>
            <a:custGeom>
              <a:avLst/>
              <a:gdLst/>
              <a:ahLst/>
              <a:cxnLst/>
              <a:rect l="0" t="0" r="0" b="0"/>
              <a:pathLst>
                <a:path w="9526" h="276226">
                  <a:moveTo>
                    <a:pt x="0" y="0"/>
                  </a:moveTo>
                  <a:lnTo>
                    <a:pt x="0" y="0"/>
                  </a:lnTo>
                  <a:lnTo>
                    <a:pt x="0" y="37560"/>
                  </a:lnTo>
                  <a:lnTo>
                    <a:pt x="0" y="83697"/>
                  </a:lnTo>
                  <a:lnTo>
                    <a:pt x="0" y="120990"/>
                  </a:lnTo>
                  <a:lnTo>
                    <a:pt x="0" y="165873"/>
                  </a:lnTo>
                  <a:lnTo>
                    <a:pt x="0" y="205861"/>
                  </a:lnTo>
                  <a:lnTo>
                    <a:pt x="0" y="249974"/>
                  </a:lnTo>
                  <a:lnTo>
                    <a:pt x="95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3"/>
            <p:cNvSpPr/>
            <p:nvPr>
              <p:custDataLst>
                <p:tags r:id="rId274"/>
              </p:custDataLst>
            </p:nvPr>
          </p:nvSpPr>
          <p:spPr>
            <a:xfrm>
              <a:off x="2286820" y="2288271"/>
              <a:ext cx="84906" cy="118692"/>
            </a:xfrm>
            <a:custGeom>
              <a:avLst/>
              <a:gdLst/>
              <a:ahLst/>
              <a:cxnLst/>
              <a:rect l="0" t="0" r="0" b="0"/>
              <a:pathLst>
                <a:path w="84906" h="118692">
                  <a:moveTo>
                    <a:pt x="18230" y="35829"/>
                  </a:moveTo>
                  <a:lnTo>
                    <a:pt x="18230" y="35829"/>
                  </a:lnTo>
                  <a:lnTo>
                    <a:pt x="13174" y="45942"/>
                  </a:lnTo>
                  <a:lnTo>
                    <a:pt x="12742" y="47863"/>
                  </a:lnTo>
                  <a:lnTo>
                    <a:pt x="13513" y="48085"/>
                  </a:lnTo>
                  <a:lnTo>
                    <a:pt x="15085" y="47175"/>
                  </a:lnTo>
                  <a:lnTo>
                    <a:pt x="17192" y="47626"/>
                  </a:lnTo>
                  <a:lnTo>
                    <a:pt x="28177" y="55955"/>
                  </a:lnTo>
                  <a:lnTo>
                    <a:pt x="31211" y="58772"/>
                  </a:lnTo>
                  <a:lnTo>
                    <a:pt x="34292" y="59591"/>
                  </a:lnTo>
                  <a:lnTo>
                    <a:pt x="37405" y="59078"/>
                  </a:lnTo>
                  <a:lnTo>
                    <a:pt x="43686" y="55687"/>
                  </a:lnTo>
                  <a:lnTo>
                    <a:pt x="59512" y="41867"/>
                  </a:lnTo>
                  <a:lnTo>
                    <a:pt x="63036" y="35690"/>
                  </a:lnTo>
                  <a:lnTo>
                    <a:pt x="65020" y="23441"/>
                  </a:lnTo>
                  <a:lnTo>
                    <a:pt x="65298" y="18045"/>
                  </a:lnTo>
                  <a:lnTo>
                    <a:pt x="62785" y="9228"/>
                  </a:lnTo>
                  <a:lnTo>
                    <a:pt x="60634" y="5395"/>
                  </a:lnTo>
                  <a:lnTo>
                    <a:pt x="57082" y="2840"/>
                  </a:lnTo>
                  <a:lnTo>
                    <a:pt x="47492" y="0"/>
                  </a:lnTo>
                  <a:lnTo>
                    <a:pt x="33352" y="4383"/>
                  </a:lnTo>
                  <a:lnTo>
                    <a:pt x="18601" y="13386"/>
                  </a:lnTo>
                  <a:lnTo>
                    <a:pt x="8517" y="24443"/>
                  </a:lnTo>
                  <a:lnTo>
                    <a:pt x="3330" y="39236"/>
                  </a:lnTo>
                  <a:lnTo>
                    <a:pt x="0" y="69546"/>
                  </a:lnTo>
                  <a:lnTo>
                    <a:pt x="5189" y="85739"/>
                  </a:lnTo>
                  <a:lnTo>
                    <a:pt x="20710" y="111892"/>
                  </a:lnTo>
                  <a:lnTo>
                    <a:pt x="25175" y="115113"/>
                  </a:lnTo>
                  <a:lnTo>
                    <a:pt x="35781" y="118691"/>
                  </a:lnTo>
                  <a:lnTo>
                    <a:pt x="47550" y="117459"/>
                  </a:lnTo>
                  <a:lnTo>
                    <a:pt x="84905" y="102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4"/>
            <p:cNvSpPr/>
            <p:nvPr>
              <p:custDataLst>
                <p:tags r:id="rId275"/>
              </p:custDataLst>
            </p:nvPr>
          </p:nvSpPr>
          <p:spPr>
            <a:xfrm>
              <a:off x="2409825" y="2309087"/>
              <a:ext cx="112420" cy="88675"/>
            </a:xfrm>
            <a:custGeom>
              <a:avLst/>
              <a:gdLst/>
              <a:ahLst/>
              <a:cxnLst/>
              <a:rect l="0" t="0" r="0" b="0"/>
              <a:pathLst>
                <a:path w="112420" h="88675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13258" y="9613"/>
                  </a:lnTo>
                  <a:lnTo>
                    <a:pt x="16476" y="18257"/>
                  </a:lnTo>
                  <a:lnTo>
                    <a:pt x="18542" y="46110"/>
                  </a:lnTo>
                  <a:lnTo>
                    <a:pt x="13843" y="67854"/>
                  </a:lnTo>
                  <a:lnTo>
                    <a:pt x="1703" y="88674"/>
                  </a:lnTo>
                  <a:lnTo>
                    <a:pt x="1136" y="88462"/>
                  </a:lnTo>
                  <a:lnTo>
                    <a:pt x="505" y="85404"/>
                  </a:lnTo>
                  <a:lnTo>
                    <a:pt x="16276" y="42866"/>
                  </a:lnTo>
                  <a:lnTo>
                    <a:pt x="28654" y="18320"/>
                  </a:lnTo>
                  <a:lnTo>
                    <a:pt x="41291" y="2966"/>
                  </a:lnTo>
                  <a:lnTo>
                    <a:pt x="44461" y="1690"/>
                  </a:lnTo>
                  <a:lnTo>
                    <a:pt x="47632" y="1898"/>
                  </a:lnTo>
                  <a:lnTo>
                    <a:pt x="50805" y="3095"/>
                  </a:lnTo>
                  <a:lnTo>
                    <a:pt x="52920" y="4951"/>
                  </a:lnTo>
                  <a:lnTo>
                    <a:pt x="55270" y="9835"/>
                  </a:lnTo>
                  <a:lnTo>
                    <a:pt x="57135" y="51125"/>
                  </a:lnTo>
                  <a:lnTo>
                    <a:pt x="57146" y="47467"/>
                  </a:lnTo>
                  <a:lnTo>
                    <a:pt x="59971" y="42490"/>
                  </a:lnTo>
                  <a:lnTo>
                    <a:pt x="82660" y="12657"/>
                  </a:lnTo>
                  <a:lnTo>
                    <a:pt x="88949" y="8674"/>
                  </a:lnTo>
                  <a:lnTo>
                    <a:pt x="98440" y="6432"/>
                  </a:lnTo>
                  <a:lnTo>
                    <a:pt x="101610" y="8234"/>
                  </a:lnTo>
                  <a:lnTo>
                    <a:pt x="107954" y="15881"/>
                  </a:lnTo>
                  <a:lnTo>
                    <a:pt x="111479" y="23512"/>
                  </a:lnTo>
                  <a:lnTo>
                    <a:pt x="112419" y="27029"/>
                  </a:lnTo>
                  <a:lnTo>
                    <a:pt x="105934" y="63105"/>
                  </a:lnTo>
                  <a:lnTo>
                    <a:pt x="95250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5"/>
            <p:cNvSpPr/>
            <p:nvPr>
              <p:custDataLst>
                <p:tags r:id="rId276"/>
              </p:custDataLst>
            </p:nvPr>
          </p:nvSpPr>
          <p:spPr>
            <a:xfrm>
              <a:off x="2534233" y="2316534"/>
              <a:ext cx="56012" cy="107362"/>
            </a:xfrm>
            <a:custGeom>
              <a:avLst/>
              <a:gdLst/>
              <a:ahLst/>
              <a:cxnLst/>
              <a:rect l="0" t="0" r="0" b="0"/>
              <a:pathLst>
                <a:path w="56012" h="107362">
                  <a:moveTo>
                    <a:pt x="8942" y="45666"/>
                  </a:moveTo>
                  <a:lnTo>
                    <a:pt x="8942" y="45666"/>
                  </a:lnTo>
                  <a:lnTo>
                    <a:pt x="22200" y="45666"/>
                  </a:lnTo>
                  <a:lnTo>
                    <a:pt x="28239" y="42844"/>
                  </a:lnTo>
                  <a:lnTo>
                    <a:pt x="34452" y="39120"/>
                  </a:lnTo>
                  <a:lnTo>
                    <a:pt x="40741" y="37465"/>
                  </a:lnTo>
                  <a:lnTo>
                    <a:pt x="47064" y="31085"/>
                  </a:lnTo>
                  <a:lnTo>
                    <a:pt x="52343" y="22253"/>
                  </a:lnTo>
                  <a:lnTo>
                    <a:pt x="55316" y="11329"/>
                  </a:lnTo>
                  <a:lnTo>
                    <a:pt x="56011" y="4652"/>
                  </a:lnTo>
                  <a:lnTo>
                    <a:pt x="54080" y="2448"/>
                  </a:lnTo>
                  <a:lnTo>
                    <a:pt x="46289" y="0"/>
                  </a:lnTo>
                  <a:lnTo>
                    <a:pt x="43365" y="405"/>
                  </a:lnTo>
                  <a:lnTo>
                    <a:pt x="41416" y="1734"/>
                  </a:lnTo>
                  <a:lnTo>
                    <a:pt x="6062" y="49101"/>
                  </a:lnTo>
                  <a:lnTo>
                    <a:pt x="1386" y="65146"/>
                  </a:lnTo>
                  <a:lnTo>
                    <a:pt x="0" y="86716"/>
                  </a:lnTo>
                  <a:lnTo>
                    <a:pt x="864" y="92082"/>
                  </a:lnTo>
                  <a:lnTo>
                    <a:pt x="2499" y="95660"/>
                  </a:lnTo>
                  <a:lnTo>
                    <a:pt x="12726" y="106459"/>
                  </a:lnTo>
                  <a:lnTo>
                    <a:pt x="16756" y="107361"/>
                  </a:lnTo>
                  <a:lnTo>
                    <a:pt x="37517" y="102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6"/>
            <p:cNvSpPr/>
            <p:nvPr>
              <p:custDataLst>
                <p:tags r:id="rId277"/>
              </p:custDataLst>
            </p:nvPr>
          </p:nvSpPr>
          <p:spPr>
            <a:xfrm>
              <a:off x="2610242" y="2323239"/>
              <a:ext cx="75633" cy="95037"/>
            </a:xfrm>
            <a:custGeom>
              <a:avLst/>
              <a:gdLst/>
              <a:ahLst/>
              <a:cxnLst/>
              <a:rect l="0" t="0" r="0" b="0"/>
              <a:pathLst>
                <a:path w="75633" h="95037">
                  <a:moveTo>
                    <a:pt x="9133" y="38961"/>
                  </a:moveTo>
                  <a:lnTo>
                    <a:pt x="9133" y="38961"/>
                  </a:lnTo>
                  <a:lnTo>
                    <a:pt x="9133" y="21627"/>
                  </a:lnTo>
                  <a:lnTo>
                    <a:pt x="9133" y="65912"/>
                  </a:lnTo>
                  <a:lnTo>
                    <a:pt x="0" y="95036"/>
                  </a:lnTo>
                  <a:lnTo>
                    <a:pt x="4781" y="90736"/>
                  </a:lnTo>
                  <a:lnTo>
                    <a:pt x="18864" y="47178"/>
                  </a:lnTo>
                  <a:lnTo>
                    <a:pt x="45679" y="4479"/>
                  </a:lnTo>
                  <a:lnTo>
                    <a:pt x="50430" y="1156"/>
                  </a:lnTo>
                  <a:lnTo>
                    <a:pt x="54656" y="0"/>
                  </a:lnTo>
                  <a:lnTo>
                    <a:pt x="58532" y="287"/>
                  </a:lnTo>
                  <a:lnTo>
                    <a:pt x="65660" y="3428"/>
                  </a:lnTo>
                  <a:lnTo>
                    <a:pt x="69043" y="5747"/>
                  </a:lnTo>
                  <a:lnTo>
                    <a:pt x="72801" y="16791"/>
                  </a:lnTo>
                  <a:lnTo>
                    <a:pt x="75632" y="55978"/>
                  </a:lnTo>
                  <a:lnTo>
                    <a:pt x="66283" y="77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7"/>
            <p:cNvSpPr/>
            <p:nvPr>
              <p:custDataLst>
                <p:tags r:id="rId278"/>
              </p:custDataLst>
            </p:nvPr>
          </p:nvSpPr>
          <p:spPr>
            <a:xfrm>
              <a:off x="2734113" y="2187017"/>
              <a:ext cx="42327" cy="220354"/>
            </a:xfrm>
            <a:custGeom>
              <a:avLst/>
              <a:gdLst/>
              <a:ahLst/>
              <a:cxnLst/>
              <a:rect l="0" t="0" r="0" b="0"/>
              <a:pathLst>
                <a:path w="42327" h="220354">
                  <a:moveTo>
                    <a:pt x="28137" y="13258"/>
                  </a:moveTo>
                  <a:lnTo>
                    <a:pt x="28137" y="13258"/>
                  </a:lnTo>
                  <a:lnTo>
                    <a:pt x="33193" y="8202"/>
                  </a:lnTo>
                  <a:lnTo>
                    <a:pt x="35676" y="2897"/>
                  </a:lnTo>
                  <a:lnTo>
                    <a:pt x="36338" y="0"/>
                  </a:lnTo>
                  <a:lnTo>
                    <a:pt x="37838" y="187"/>
                  </a:lnTo>
                  <a:lnTo>
                    <a:pt x="42326" y="6037"/>
                  </a:lnTo>
                  <a:lnTo>
                    <a:pt x="42204" y="18515"/>
                  </a:lnTo>
                  <a:lnTo>
                    <a:pt x="31714" y="60517"/>
                  </a:lnTo>
                  <a:lnTo>
                    <a:pt x="23552" y="105455"/>
                  </a:lnTo>
                  <a:lnTo>
                    <a:pt x="11723" y="152909"/>
                  </a:lnTo>
                  <a:lnTo>
                    <a:pt x="7046" y="174227"/>
                  </a:lnTo>
                  <a:lnTo>
                    <a:pt x="1780" y="193950"/>
                  </a:lnTo>
                  <a:lnTo>
                    <a:pt x="0" y="214521"/>
                  </a:lnTo>
                  <a:lnTo>
                    <a:pt x="912" y="217283"/>
                  </a:lnTo>
                  <a:lnTo>
                    <a:pt x="2579" y="219125"/>
                  </a:lnTo>
                  <a:lnTo>
                    <a:pt x="4748" y="220353"/>
                  </a:lnTo>
                  <a:lnTo>
                    <a:pt x="7253" y="220113"/>
                  </a:lnTo>
                  <a:lnTo>
                    <a:pt x="18612" y="203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8"/>
            <p:cNvSpPr/>
            <p:nvPr>
              <p:custDataLst>
                <p:tags r:id="rId279"/>
              </p:custDataLst>
            </p:nvPr>
          </p:nvSpPr>
          <p:spPr>
            <a:xfrm>
              <a:off x="2715017" y="2276475"/>
              <a:ext cx="132959" cy="38101"/>
            </a:xfrm>
            <a:custGeom>
              <a:avLst/>
              <a:gdLst/>
              <a:ahLst/>
              <a:cxnLst/>
              <a:rect l="0" t="0" r="0" b="0"/>
              <a:pathLst>
                <a:path w="132959" h="38101">
                  <a:moveTo>
                    <a:pt x="9133" y="38100"/>
                  </a:moveTo>
                  <a:lnTo>
                    <a:pt x="9133" y="38100"/>
                  </a:lnTo>
                  <a:lnTo>
                    <a:pt x="0" y="38100"/>
                  </a:lnTo>
                  <a:lnTo>
                    <a:pt x="4781" y="38100"/>
                  </a:lnTo>
                  <a:lnTo>
                    <a:pt x="39643" y="23022"/>
                  </a:lnTo>
                  <a:lnTo>
                    <a:pt x="81247" y="14778"/>
                  </a:lnTo>
                  <a:lnTo>
                    <a:pt x="132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9"/>
          <p:cNvGrpSpPr/>
          <p:nvPr/>
        </p:nvGrpSpPr>
        <p:grpSpPr>
          <a:xfrm>
            <a:off x="3280637" y="2178877"/>
            <a:ext cx="851181" cy="407452"/>
            <a:chOff x="3280637" y="2178877"/>
            <a:chExt cx="851181" cy="407452"/>
          </a:xfrm>
        </p:grpSpPr>
        <p:sp>
          <p:nvSpPr>
            <p:cNvPr id="103" name="SMARTInkShape-89"/>
            <p:cNvSpPr/>
            <p:nvPr>
              <p:custDataLst>
                <p:tags r:id="rId266"/>
              </p:custDataLst>
            </p:nvPr>
          </p:nvSpPr>
          <p:spPr>
            <a:xfrm>
              <a:off x="3333750" y="2295525"/>
              <a:ext cx="171451" cy="159170"/>
            </a:xfrm>
            <a:custGeom>
              <a:avLst/>
              <a:gdLst/>
              <a:ahLst/>
              <a:cxnLst/>
              <a:rect l="0" t="0" r="0" b="0"/>
              <a:pathLst>
                <a:path w="171451" h="159170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49371" y="19711"/>
                  </a:lnTo>
                  <a:lnTo>
                    <a:pt x="66392" y="26752"/>
                  </a:lnTo>
                  <a:lnTo>
                    <a:pt x="85759" y="41558"/>
                  </a:lnTo>
                  <a:lnTo>
                    <a:pt x="91032" y="49515"/>
                  </a:lnTo>
                  <a:lnTo>
                    <a:pt x="99057" y="70057"/>
                  </a:lnTo>
                  <a:lnTo>
                    <a:pt x="99411" y="87228"/>
                  </a:lnTo>
                  <a:lnTo>
                    <a:pt x="96041" y="103326"/>
                  </a:lnTo>
                  <a:lnTo>
                    <a:pt x="77180" y="136086"/>
                  </a:lnTo>
                  <a:lnTo>
                    <a:pt x="59675" y="152623"/>
                  </a:lnTo>
                  <a:lnTo>
                    <a:pt x="46139" y="159169"/>
                  </a:lnTo>
                  <a:lnTo>
                    <a:pt x="42401" y="157971"/>
                  </a:lnTo>
                  <a:lnTo>
                    <a:pt x="35425" y="150995"/>
                  </a:lnTo>
                  <a:lnTo>
                    <a:pt x="34200" y="146172"/>
                  </a:lnTo>
                  <a:lnTo>
                    <a:pt x="35661" y="135168"/>
                  </a:lnTo>
                  <a:lnTo>
                    <a:pt x="58501" y="94235"/>
                  </a:lnTo>
                  <a:lnTo>
                    <a:pt x="82817" y="62006"/>
                  </a:lnTo>
                  <a:lnTo>
                    <a:pt x="92546" y="54016"/>
                  </a:lnTo>
                  <a:lnTo>
                    <a:pt x="133719" y="26540"/>
                  </a:lnTo>
                  <a:lnTo>
                    <a:pt x="138805" y="19557"/>
                  </a:lnTo>
                  <a:lnTo>
                    <a:pt x="140162" y="16213"/>
                  </a:lnTo>
                  <a:lnTo>
                    <a:pt x="141066" y="15042"/>
                  </a:lnTo>
                  <a:lnTo>
                    <a:pt x="141669" y="15320"/>
                  </a:lnTo>
                  <a:lnTo>
                    <a:pt x="142339" y="18451"/>
                  </a:lnTo>
                  <a:lnTo>
                    <a:pt x="142637" y="23370"/>
                  </a:lnTo>
                  <a:lnTo>
                    <a:pt x="121395" y="67891"/>
                  </a:lnTo>
                  <a:lnTo>
                    <a:pt x="116402" y="90554"/>
                  </a:lnTo>
                  <a:lnTo>
                    <a:pt x="118876" y="97411"/>
                  </a:lnTo>
                  <a:lnTo>
                    <a:pt x="130092" y="110674"/>
                  </a:lnTo>
                  <a:lnTo>
                    <a:pt x="1714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0"/>
            <p:cNvSpPr/>
            <p:nvPr>
              <p:custDataLst>
                <p:tags r:id="rId267"/>
              </p:custDataLst>
            </p:nvPr>
          </p:nvSpPr>
          <p:spPr>
            <a:xfrm>
              <a:off x="3669204" y="2276475"/>
              <a:ext cx="112222" cy="151686"/>
            </a:xfrm>
            <a:custGeom>
              <a:avLst/>
              <a:gdLst/>
              <a:ahLst/>
              <a:cxnLst/>
              <a:rect l="0" t="0" r="0" b="0"/>
              <a:pathLst>
                <a:path w="112222" h="151686">
                  <a:moveTo>
                    <a:pt x="112221" y="0"/>
                  </a:moveTo>
                  <a:lnTo>
                    <a:pt x="112221" y="0"/>
                  </a:lnTo>
                  <a:lnTo>
                    <a:pt x="88370" y="1058"/>
                  </a:lnTo>
                  <a:lnTo>
                    <a:pt x="61452" y="13183"/>
                  </a:lnTo>
                  <a:lnTo>
                    <a:pt x="30931" y="35648"/>
                  </a:lnTo>
                  <a:lnTo>
                    <a:pt x="16051" y="54189"/>
                  </a:lnTo>
                  <a:lnTo>
                    <a:pt x="1040" y="90470"/>
                  </a:lnTo>
                  <a:lnTo>
                    <a:pt x="0" y="95238"/>
                  </a:lnTo>
                  <a:lnTo>
                    <a:pt x="1668" y="106181"/>
                  </a:lnTo>
                  <a:lnTo>
                    <a:pt x="6994" y="118100"/>
                  </a:lnTo>
                  <a:lnTo>
                    <a:pt x="28566" y="144251"/>
                  </a:lnTo>
                  <a:lnTo>
                    <a:pt x="38352" y="148778"/>
                  </a:lnTo>
                  <a:lnTo>
                    <a:pt x="61882" y="151685"/>
                  </a:lnTo>
                  <a:lnTo>
                    <a:pt x="8364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1"/>
            <p:cNvSpPr/>
            <p:nvPr>
              <p:custDataLst>
                <p:tags r:id="rId268"/>
              </p:custDataLst>
            </p:nvPr>
          </p:nvSpPr>
          <p:spPr>
            <a:xfrm>
              <a:off x="3667125" y="2333625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3175" y="41079"/>
                  </a:lnTo>
                  <a:lnTo>
                    <a:pt x="46623" y="31816"/>
                  </a:lnTo>
                  <a:lnTo>
                    <a:pt x="94134" y="2125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2"/>
            <p:cNvSpPr/>
            <p:nvPr>
              <p:custDataLst>
                <p:tags r:id="rId269"/>
              </p:custDataLst>
            </p:nvPr>
          </p:nvSpPr>
          <p:spPr>
            <a:xfrm>
              <a:off x="4000500" y="2178877"/>
              <a:ext cx="131318" cy="237405"/>
            </a:xfrm>
            <a:custGeom>
              <a:avLst/>
              <a:gdLst/>
              <a:ahLst/>
              <a:cxnLst/>
              <a:rect l="0" t="0" r="0" b="0"/>
              <a:pathLst>
                <a:path w="131318" h="237405">
                  <a:moveTo>
                    <a:pt x="9525" y="69023"/>
                  </a:moveTo>
                  <a:lnTo>
                    <a:pt x="9525" y="69023"/>
                  </a:lnTo>
                  <a:lnTo>
                    <a:pt x="9525" y="105651"/>
                  </a:lnTo>
                  <a:lnTo>
                    <a:pt x="14582" y="145375"/>
                  </a:lnTo>
                  <a:lnTo>
                    <a:pt x="11621" y="190996"/>
                  </a:lnTo>
                  <a:lnTo>
                    <a:pt x="9607" y="237404"/>
                  </a:lnTo>
                  <a:lnTo>
                    <a:pt x="10588" y="204645"/>
                  </a:lnTo>
                  <a:lnTo>
                    <a:pt x="17727" y="163318"/>
                  </a:lnTo>
                  <a:lnTo>
                    <a:pt x="25335" y="119439"/>
                  </a:lnTo>
                  <a:lnTo>
                    <a:pt x="33579" y="76277"/>
                  </a:lnTo>
                  <a:lnTo>
                    <a:pt x="49907" y="32356"/>
                  </a:lnTo>
                  <a:lnTo>
                    <a:pt x="63324" y="8315"/>
                  </a:lnTo>
                  <a:lnTo>
                    <a:pt x="69771" y="414"/>
                  </a:lnTo>
                  <a:lnTo>
                    <a:pt x="74031" y="0"/>
                  </a:lnTo>
                  <a:lnTo>
                    <a:pt x="84408" y="5185"/>
                  </a:lnTo>
                  <a:lnTo>
                    <a:pt x="115757" y="32744"/>
                  </a:lnTo>
                  <a:lnTo>
                    <a:pt x="126491" y="53335"/>
                  </a:lnTo>
                  <a:lnTo>
                    <a:pt x="131317" y="89657"/>
                  </a:lnTo>
                  <a:lnTo>
                    <a:pt x="127691" y="123820"/>
                  </a:lnTo>
                  <a:lnTo>
                    <a:pt x="109380" y="163808"/>
                  </a:lnTo>
                  <a:lnTo>
                    <a:pt x="84201" y="201724"/>
                  </a:lnTo>
                  <a:lnTo>
                    <a:pt x="63401" y="213940"/>
                  </a:lnTo>
                  <a:lnTo>
                    <a:pt x="21441" y="220438"/>
                  </a:lnTo>
                  <a:lnTo>
                    <a:pt x="0" y="221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3"/>
            <p:cNvSpPr/>
            <p:nvPr>
              <p:custDataLst>
                <p:tags r:id="rId270"/>
              </p:custDataLst>
            </p:nvPr>
          </p:nvSpPr>
          <p:spPr>
            <a:xfrm>
              <a:off x="3280637" y="2552700"/>
              <a:ext cx="605564" cy="19051"/>
            </a:xfrm>
            <a:custGeom>
              <a:avLst/>
              <a:gdLst/>
              <a:ahLst/>
              <a:cxnLst/>
              <a:rect l="0" t="0" r="0" b="0"/>
              <a:pathLst>
                <a:path w="6055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41802" y="19050"/>
                  </a:lnTo>
                  <a:lnTo>
                    <a:pt x="81159" y="19050"/>
                  </a:lnTo>
                  <a:lnTo>
                    <a:pt x="119631" y="19050"/>
                  </a:lnTo>
                  <a:lnTo>
                    <a:pt x="157841" y="16228"/>
                  </a:lnTo>
                  <a:lnTo>
                    <a:pt x="198796" y="11511"/>
                  </a:lnTo>
                  <a:lnTo>
                    <a:pt x="244445" y="10114"/>
                  </a:lnTo>
                  <a:lnTo>
                    <a:pt x="276791" y="8728"/>
                  </a:lnTo>
                  <a:lnTo>
                    <a:pt x="312334" y="4585"/>
                  </a:lnTo>
                  <a:lnTo>
                    <a:pt x="346475" y="2038"/>
                  </a:lnTo>
                  <a:lnTo>
                    <a:pt x="379288" y="905"/>
                  </a:lnTo>
                  <a:lnTo>
                    <a:pt x="411510" y="402"/>
                  </a:lnTo>
                  <a:lnTo>
                    <a:pt x="443470" y="179"/>
                  </a:lnTo>
                  <a:lnTo>
                    <a:pt x="475314" y="79"/>
                  </a:lnTo>
                  <a:lnTo>
                    <a:pt x="521933" y="23"/>
                  </a:lnTo>
                  <a:lnTo>
                    <a:pt x="561969" y="7"/>
                  </a:lnTo>
                  <a:lnTo>
                    <a:pt x="605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4"/>
            <p:cNvSpPr/>
            <p:nvPr>
              <p:custDataLst>
                <p:tags r:id="rId271"/>
              </p:custDataLst>
            </p:nvPr>
          </p:nvSpPr>
          <p:spPr>
            <a:xfrm>
              <a:off x="3461158" y="2562225"/>
              <a:ext cx="472668" cy="24104"/>
            </a:xfrm>
            <a:custGeom>
              <a:avLst/>
              <a:gdLst/>
              <a:ahLst/>
              <a:cxnLst/>
              <a:rect l="0" t="0" r="0" b="0"/>
              <a:pathLst>
                <a:path w="472668" h="24104">
                  <a:moveTo>
                    <a:pt x="129767" y="9525"/>
                  </a:moveTo>
                  <a:lnTo>
                    <a:pt x="129767" y="9525"/>
                  </a:lnTo>
                  <a:lnTo>
                    <a:pt x="94371" y="14581"/>
                  </a:lnTo>
                  <a:lnTo>
                    <a:pt x="57190" y="17726"/>
                  </a:lnTo>
                  <a:lnTo>
                    <a:pt x="17241" y="18789"/>
                  </a:lnTo>
                  <a:lnTo>
                    <a:pt x="0" y="18972"/>
                  </a:lnTo>
                  <a:lnTo>
                    <a:pt x="43142" y="19040"/>
                  </a:lnTo>
                  <a:lnTo>
                    <a:pt x="79053" y="24103"/>
                  </a:lnTo>
                  <a:lnTo>
                    <a:pt x="119915" y="22193"/>
                  </a:lnTo>
                  <a:lnTo>
                    <a:pt x="165536" y="19982"/>
                  </a:lnTo>
                  <a:lnTo>
                    <a:pt x="212567" y="19326"/>
                  </a:lnTo>
                  <a:lnTo>
                    <a:pt x="260016" y="19132"/>
                  </a:lnTo>
                  <a:lnTo>
                    <a:pt x="294547" y="19086"/>
                  </a:lnTo>
                  <a:lnTo>
                    <a:pt x="330003" y="18008"/>
                  </a:lnTo>
                  <a:lnTo>
                    <a:pt x="363400" y="14001"/>
                  </a:lnTo>
                  <a:lnTo>
                    <a:pt x="406895" y="10851"/>
                  </a:lnTo>
                  <a:lnTo>
                    <a:pt x="472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0"/>
          <p:cNvGrpSpPr/>
          <p:nvPr/>
        </p:nvGrpSpPr>
        <p:grpSpPr>
          <a:xfrm>
            <a:off x="4457700" y="2225768"/>
            <a:ext cx="766613" cy="298358"/>
            <a:chOff x="4457700" y="2225768"/>
            <a:chExt cx="766613" cy="298358"/>
          </a:xfrm>
        </p:grpSpPr>
        <p:sp>
          <p:nvSpPr>
            <p:cNvPr id="110" name="SMARTInkShape-95"/>
            <p:cNvSpPr/>
            <p:nvPr>
              <p:custDataLst>
                <p:tags r:id="rId263"/>
              </p:custDataLst>
            </p:nvPr>
          </p:nvSpPr>
          <p:spPr>
            <a:xfrm>
              <a:off x="4457700" y="2438400"/>
              <a:ext cx="36545" cy="85726"/>
            </a:xfrm>
            <a:custGeom>
              <a:avLst/>
              <a:gdLst/>
              <a:ahLst/>
              <a:cxnLst/>
              <a:rect l="0" t="0" r="0" b="0"/>
              <a:pathLst>
                <a:path w="36545" h="85726">
                  <a:moveTo>
                    <a:pt x="9525" y="0"/>
                  </a:moveTo>
                  <a:lnTo>
                    <a:pt x="9525" y="0"/>
                  </a:lnTo>
                  <a:lnTo>
                    <a:pt x="19638" y="0"/>
                  </a:lnTo>
                  <a:lnTo>
                    <a:pt x="22617" y="1058"/>
                  </a:lnTo>
                  <a:lnTo>
                    <a:pt x="24603" y="2822"/>
                  </a:lnTo>
                  <a:lnTo>
                    <a:pt x="35765" y="19297"/>
                  </a:lnTo>
                  <a:lnTo>
                    <a:pt x="36544" y="22390"/>
                  </a:lnTo>
                  <a:lnTo>
                    <a:pt x="34586" y="31471"/>
                  </a:lnTo>
                  <a:lnTo>
                    <a:pt x="20704" y="6070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6"/>
            <p:cNvSpPr/>
            <p:nvPr>
              <p:custDataLst>
                <p:tags r:id="rId264"/>
              </p:custDataLst>
            </p:nvPr>
          </p:nvSpPr>
          <p:spPr>
            <a:xfrm>
              <a:off x="4705350" y="2335341"/>
              <a:ext cx="57151" cy="169108"/>
            </a:xfrm>
            <a:custGeom>
              <a:avLst/>
              <a:gdLst/>
              <a:ahLst/>
              <a:cxnLst/>
              <a:rect l="0" t="0" r="0" b="0"/>
              <a:pathLst>
                <a:path w="57151" h="169108">
                  <a:moveTo>
                    <a:pt x="57150" y="17334"/>
                  </a:moveTo>
                  <a:lnTo>
                    <a:pt x="57150" y="17334"/>
                  </a:lnTo>
                  <a:lnTo>
                    <a:pt x="52093" y="12278"/>
                  </a:lnTo>
                  <a:lnTo>
                    <a:pt x="49611" y="6973"/>
                  </a:lnTo>
                  <a:lnTo>
                    <a:pt x="48949" y="4076"/>
                  </a:lnTo>
                  <a:lnTo>
                    <a:pt x="47449" y="2146"/>
                  </a:lnTo>
                  <a:lnTo>
                    <a:pt x="42961" y="0"/>
                  </a:lnTo>
                  <a:lnTo>
                    <a:pt x="40282" y="486"/>
                  </a:lnTo>
                  <a:lnTo>
                    <a:pt x="28379" y="6049"/>
                  </a:lnTo>
                  <a:lnTo>
                    <a:pt x="25269" y="6636"/>
                  </a:lnTo>
                  <a:lnTo>
                    <a:pt x="18991" y="12932"/>
                  </a:lnTo>
                  <a:lnTo>
                    <a:pt x="4226" y="39175"/>
                  </a:lnTo>
                  <a:lnTo>
                    <a:pt x="1252" y="52263"/>
                  </a:lnTo>
                  <a:lnTo>
                    <a:pt x="557" y="63197"/>
                  </a:lnTo>
                  <a:lnTo>
                    <a:pt x="3070" y="72290"/>
                  </a:lnTo>
                  <a:lnTo>
                    <a:pt x="13257" y="86181"/>
                  </a:lnTo>
                  <a:lnTo>
                    <a:pt x="35220" y="108441"/>
                  </a:lnTo>
                  <a:lnTo>
                    <a:pt x="45992" y="115329"/>
                  </a:lnTo>
                  <a:lnTo>
                    <a:pt x="49711" y="120764"/>
                  </a:lnTo>
                  <a:lnTo>
                    <a:pt x="53844" y="135269"/>
                  </a:lnTo>
                  <a:lnTo>
                    <a:pt x="52858" y="146655"/>
                  </a:lnTo>
                  <a:lnTo>
                    <a:pt x="51114" y="151173"/>
                  </a:lnTo>
                  <a:lnTo>
                    <a:pt x="43531" y="159015"/>
                  </a:lnTo>
                  <a:lnTo>
                    <a:pt x="34164" y="164970"/>
                  </a:lnTo>
                  <a:lnTo>
                    <a:pt x="26473" y="167617"/>
                  </a:lnTo>
                  <a:lnTo>
                    <a:pt x="11136" y="169107"/>
                  </a:lnTo>
                  <a:lnTo>
                    <a:pt x="7424" y="168257"/>
                  </a:lnTo>
                  <a:lnTo>
                    <a:pt x="4949" y="166633"/>
                  </a:lnTo>
                  <a:lnTo>
                    <a:pt x="3299" y="164492"/>
                  </a:lnTo>
                  <a:lnTo>
                    <a:pt x="0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7"/>
            <p:cNvSpPr/>
            <p:nvPr>
              <p:custDataLst>
                <p:tags r:id="rId265"/>
              </p:custDataLst>
            </p:nvPr>
          </p:nvSpPr>
          <p:spPr>
            <a:xfrm>
              <a:off x="4848235" y="2225768"/>
              <a:ext cx="376078" cy="248645"/>
            </a:xfrm>
            <a:custGeom>
              <a:avLst/>
              <a:gdLst/>
              <a:ahLst/>
              <a:cxnLst/>
              <a:rect l="0" t="0" r="0" b="0"/>
              <a:pathLst>
                <a:path w="376078" h="248645">
                  <a:moveTo>
                    <a:pt x="9515" y="136432"/>
                  </a:moveTo>
                  <a:lnTo>
                    <a:pt x="9515" y="136432"/>
                  </a:lnTo>
                  <a:lnTo>
                    <a:pt x="9515" y="128231"/>
                  </a:lnTo>
                  <a:lnTo>
                    <a:pt x="2969" y="141319"/>
                  </a:lnTo>
                  <a:lnTo>
                    <a:pt x="579" y="160837"/>
                  </a:lnTo>
                  <a:lnTo>
                    <a:pt x="68" y="202754"/>
                  </a:lnTo>
                  <a:lnTo>
                    <a:pt x="0" y="232511"/>
                  </a:lnTo>
                  <a:lnTo>
                    <a:pt x="2817" y="240164"/>
                  </a:lnTo>
                  <a:lnTo>
                    <a:pt x="5050" y="243687"/>
                  </a:lnTo>
                  <a:lnTo>
                    <a:pt x="7596" y="246035"/>
                  </a:lnTo>
                  <a:lnTo>
                    <a:pt x="13248" y="248644"/>
                  </a:lnTo>
                  <a:lnTo>
                    <a:pt x="24933" y="244160"/>
                  </a:lnTo>
                  <a:lnTo>
                    <a:pt x="38592" y="235111"/>
                  </a:lnTo>
                  <a:lnTo>
                    <a:pt x="48191" y="224034"/>
                  </a:lnTo>
                  <a:lnTo>
                    <a:pt x="71804" y="179768"/>
                  </a:lnTo>
                  <a:lnTo>
                    <a:pt x="74891" y="170909"/>
                  </a:lnTo>
                  <a:lnTo>
                    <a:pt x="75324" y="171059"/>
                  </a:lnTo>
                  <a:lnTo>
                    <a:pt x="76018" y="178902"/>
                  </a:lnTo>
                  <a:lnTo>
                    <a:pt x="76185" y="218590"/>
                  </a:lnTo>
                  <a:lnTo>
                    <a:pt x="79010" y="223394"/>
                  </a:lnTo>
                  <a:lnTo>
                    <a:pt x="81246" y="226157"/>
                  </a:lnTo>
                  <a:lnTo>
                    <a:pt x="85910" y="225882"/>
                  </a:lnTo>
                  <a:lnTo>
                    <a:pt x="106587" y="215382"/>
                  </a:lnTo>
                  <a:lnTo>
                    <a:pt x="139512" y="186758"/>
                  </a:lnTo>
                  <a:lnTo>
                    <a:pt x="146666" y="177143"/>
                  </a:lnTo>
                  <a:lnTo>
                    <a:pt x="151963" y="168284"/>
                  </a:lnTo>
                  <a:lnTo>
                    <a:pt x="196339" y="121080"/>
                  </a:lnTo>
                  <a:lnTo>
                    <a:pt x="198381" y="119026"/>
                  </a:lnTo>
                  <a:lnTo>
                    <a:pt x="198926" y="119536"/>
                  </a:lnTo>
                  <a:lnTo>
                    <a:pt x="199800" y="127960"/>
                  </a:lnTo>
                  <a:lnTo>
                    <a:pt x="199871" y="130784"/>
                  </a:lnTo>
                  <a:lnTo>
                    <a:pt x="209505" y="164809"/>
                  </a:lnTo>
                  <a:lnTo>
                    <a:pt x="209530" y="159892"/>
                  </a:lnTo>
                  <a:lnTo>
                    <a:pt x="206713" y="154620"/>
                  </a:lnTo>
                  <a:lnTo>
                    <a:pt x="202992" y="148749"/>
                  </a:lnTo>
                  <a:lnTo>
                    <a:pt x="201338" y="142612"/>
                  </a:lnTo>
                  <a:lnTo>
                    <a:pt x="199839" y="141610"/>
                  </a:lnTo>
                  <a:lnTo>
                    <a:pt x="197781" y="142001"/>
                  </a:lnTo>
                  <a:lnTo>
                    <a:pt x="169458" y="158983"/>
                  </a:lnTo>
                  <a:lnTo>
                    <a:pt x="159093" y="178392"/>
                  </a:lnTo>
                  <a:lnTo>
                    <a:pt x="158192" y="195297"/>
                  </a:lnTo>
                  <a:lnTo>
                    <a:pt x="161319" y="211278"/>
                  </a:lnTo>
                  <a:lnTo>
                    <a:pt x="166236" y="221908"/>
                  </a:lnTo>
                  <a:lnTo>
                    <a:pt x="170088" y="225166"/>
                  </a:lnTo>
                  <a:lnTo>
                    <a:pt x="180011" y="228786"/>
                  </a:lnTo>
                  <a:lnTo>
                    <a:pt x="191478" y="227573"/>
                  </a:lnTo>
                  <a:lnTo>
                    <a:pt x="212655" y="218117"/>
                  </a:lnTo>
                  <a:lnTo>
                    <a:pt x="238143" y="201016"/>
                  </a:lnTo>
                  <a:lnTo>
                    <a:pt x="269934" y="160655"/>
                  </a:lnTo>
                  <a:lnTo>
                    <a:pt x="300591" y="114026"/>
                  </a:lnTo>
                  <a:lnTo>
                    <a:pt x="321442" y="68467"/>
                  </a:lnTo>
                  <a:lnTo>
                    <a:pt x="342679" y="21705"/>
                  </a:lnTo>
                  <a:lnTo>
                    <a:pt x="349530" y="5778"/>
                  </a:lnTo>
                  <a:lnTo>
                    <a:pt x="350491" y="1704"/>
                  </a:lnTo>
                  <a:lnTo>
                    <a:pt x="350074" y="47"/>
                  </a:lnTo>
                  <a:lnTo>
                    <a:pt x="348738" y="0"/>
                  </a:lnTo>
                  <a:lnTo>
                    <a:pt x="346789" y="1027"/>
                  </a:lnTo>
                  <a:lnTo>
                    <a:pt x="323745" y="48639"/>
                  </a:lnTo>
                  <a:lnTo>
                    <a:pt x="314287" y="84314"/>
                  </a:lnTo>
                  <a:lnTo>
                    <a:pt x="301609" y="128607"/>
                  </a:lnTo>
                  <a:lnTo>
                    <a:pt x="292088" y="166098"/>
                  </a:lnTo>
                  <a:lnTo>
                    <a:pt x="278096" y="212628"/>
                  </a:lnTo>
                  <a:lnTo>
                    <a:pt x="277469" y="214746"/>
                  </a:lnTo>
                  <a:lnTo>
                    <a:pt x="277051" y="215099"/>
                  </a:lnTo>
                  <a:lnTo>
                    <a:pt x="276773" y="214277"/>
                  </a:lnTo>
                  <a:lnTo>
                    <a:pt x="300098" y="176844"/>
                  </a:lnTo>
                  <a:lnTo>
                    <a:pt x="330408" y="148391"/>
                  </a:lnTo>
                  <a:lnTo>
                    <a:pt x="337744" y="145463"/>
                  </a:lnTo>
                  <a:lnTo>
                    <a:pt x="354361" y="145032"/>
                  </a:lnTo>
                  <a:lnTo>
                    <a:pt x="360062" y="146399"/>
                  </a:lnTo>
                  <a:lnTo>
                    <a:pt x="363864" y="148368"/>
                  </a:lnTo>
                  <a:lnTo>
                    <a:pt x="366397" y="150740"/>
                  </a:lnTo>
                  <a:lnTo>
                    <a:pt x="369212" y="161841"/>
                  </a:lnTo>
                  <a:lnTo>
                    <a:pt x="373620" y="183118"/>
                  </a:lnTo>
                  <a:lnTo>
                    <a:pt x="376077" y="189782"/>
                  </a:lnTo>
                  <a:lnTo>
                    <a:pt x="371465" y="231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21"/>
          <p:cNvGrpSpPr/>
          <p:nvPr/>
        </p:nvGrpSpPr>
        <p:grpSpPr>
          <a:xfrm>
            <a:off x="5557442" y="2163227"/>
            <a:ext cx="567134" cy="310453"/>
            <a:chOff x="5557442" y="2163227"/>
            <a:chExt cx="567134" cy="310453"/>
          </a:xfrm>
        </p:grpSpPr>
        <p:sp>
          <p:nvSpPr>
            <p:cNvPr id="114" name="SMARTInkShape-98"/>
            <p:cNvSpPr/>
            <p:nvPr>
              <p:custDataLst>
                <p:tags r:id="rId261"/>
              </p:custDataLst>
            </p:nvPr>
          </p:nvSpPr>
          <p:spPr>
            <a:xfrm>
              <a:off x="5557442" y="2163227"/>
              <a:ext cx="548084" cy="310453"/>
            </a:xfrm>
            <a:custGeom>
              <a:avLst/>
              <a:gdLst/>
              <a:ahLst/>
              <a:cxnLst/>
              <a:rect l="0" t="0" r="0" b="0"/>
              <a:pathLst>
                <a:path w="548084" h="310453">
                  <a:moveTo>
                    <a:pt x="138508" y="8473"/>
                  </a:moveTo>
                  <a:lnTo>
                    <a:pt x="138508" y="8473"/>
                  </a:lnTo>
                  <a:lnTo>
                    <a:pt x="133452" y="8473"/>
                  </a:lnTo>
                  <a:lnTo>
                    <a:pt x="128147" y="14117"/>
                  </a:lnTo>
                  <a:lnTo>
                    <a:pt x="116118" y="34988"/>
                  </a:lnTo>
                  <a:lnTo>
                    <a:pt x="107925" y="80848"/>
                  </a:lnTo>
                  <a:lnTo>
                    <a:pt x="91780" y="124487"/>
                  </a:lnTo>
                  <a:lnTo>
                    <a:pt x="81300" y="170972"/>
                  </a:lnTo>
                  <a:lnTo>
                    <a:pt x="68875" y="212666"/>
                  </a:lnTo>
                  <a:lnTo>
                    <a:pt x="60783" y="256750"/>
                  </a:lnTo>
                  <a:lnTo>
                    <a:pt x="58116" y="262891"/>
                  </a:lnTo>
                  <a:lnTo>
                    <a:pt x="57975" y="278181"/>
                  </a:lnTo>
                  <a:lnTo>
                    <a:pt x="61441" y="293443"/>
                  </a:lnTo>
                  <a:lnTo>
                    <a:pt x="66508" y="303754"/>
                  </a:lnTo>
                  <a:lnTo>
                    <a:pt x="72289" y="309042"/>
                  </a:lnTo>
                  <a:lnTo>
                    <a:pt x="75312" y="310452"/>
                  </a:lnTo>
                  <a:lnTo>
                    <a:pt x="78386" y="309276"/>
                  </a:lnTo>
                  <a:lnTo>
                    <a:pt x="84623" y="302325"/>
                  </a:lnTo>
                  <a:lnTo>
                    <a:pt x="94084" y="276398"/>
                  </a:lnTo>
                  <a:lnTo>
                    <a:pt x="93478" y="241904"/>
                  </a:lnTo>
                  <a:lnTo>
                    <a:pt x="86392" y="222992"/>
                  </a:lnTo>
                  <a:lnTo>
                    <a:pt x="51227" y="178920"/>
                  </a:lnTo>
                  <a:lnTo>
                    <a:pt x="35505" y="167866"/>
                  </a:lnTo>
                  <a:lnTo>
                    <a:pt x="0" y="161282"/>
                  </a:lnTo>
                  <a:lnTo>
                    <a:pt x="2160" y="161055"/>
                  </a:lnTo>
                  <a:lnTo>
                    <a:pt x="48929" y="138488"/>
                  </a:lnTo>
                  <a:lnTo>
                    <a:pt x="91629" y="112390"/>
                  </a:lnTo>
                  <a:lnTo>
                    <a:pt x="132061" y="81385"/>
                  </a:lnTo>
                  <a:lnTo>
                    <a:pt x="177741" y="45504"/>
                  </a:lnTo>
                  <a:lnTo>
                    <a:pt x="203098" y="29177"/>
                  </a:lnTo>
                  <a:lnTo>
                    <a:pt x="203793" y="30742"/>
                  </a:lnTo>
                  <a:lnTo>
                    <a:pt x="204565" y="38126"/>
                  </a:lnTo>
                  <a:lnTo>
                    <a:pt x="194741" y="79367"/>
                  </a:lnTo>
                  <a:lnTo>
                    <a:pt x="185150" y="126112"/>
                  </a:lnTo>
                  <a:lnTo>
                    <a:pt x="168457" y="171685"/>
                  </a:lnTo>
                  <a:lnTo>
                    <a:pt x="154654" y="216396"/>
                  </a:lnTo>
                  <a:lnTo>
                    <a:pt x="149995" y="236003"/>
                  </a:lnTo>
                  <a:lnTo>
                    <a:pt x="150400" y="238477"/>
                  </a:lnTo>
                  <a:lnTo>
                    <a:pt x="151727" y="239067"/>
                  </a:lnTo>
                  <a:lnTo>
                    <a:pt x="153671" y="238402"/>
                  </a:lnTo>
                  <a:lnTo>
                    <a:pt x="181181" y="194957"/>
                  </a:lnTo>
                  <a:lnTo>
                    <a:pt x="198189" y="172383"/>
                  </a:lnTo>
                  <a:lnTo>
                    <a:pt x="206661" y="165989"/>
                  </a:lnTo>
                  <a:lnTo>
                    <a:pt x="209342" y="165342"/>
                  </a:lnTo>
                  <a:lnTo>
                    <a:pt x="211131" y="165969"/>
                  </a:lnTo>
                  <a:lnTo>
                    <a:pt x="212324" y="167445"/>
                  </a:lnTo>
                  <a:lnTo>
                    <a:pt x="214394" y="190732"/>
                  </a:lnTo>
                  <a:lnTo>
                    <a:pt x="217503" y="238022"/>
                  </a:lnTo>
                  <a:lnTo>
                    <a:pt x="225061" y="260285"/>
                  </a:lnTo>
                  <a:lnTo>
                    <a:pt x="227960" y="265247"/>
                  </a:lnTo>
                  <a:lnTo>
                    <a:pt x="232009" y="267498"/>
                  </a:lnTo>
                  <a:lnTo>
                    <a:pt x="236826" y="267940"/>
                  </a:lnTo>
                  <a:lnTo>
                    <a:pt x="264821" y="261044"/>
                  </a:lnTo>
                  <a:lnTo>
                    <a:pt x="306444" y="235097"/>
                  </a:lnTo>
                  <a:lnTo>
                    <a:pt x="353309" y="202042"/>
                  </a:lnTo>
                  <a:lnTo>
                    <a:pt x="374222" y="179275"/>
                  </a:lnTo>
                  <a:lnTo>
                    <a:pt x="378200" y="173141"/>
                  </a:lnTo>
                  <a:lnTo>
                    <a:pt x="379794" y="167993"/>
                  </a:lnTo>
                  <a:lnTo>
                    <a:pt x="379799" y="163503"/>
                  </a:lnTo>
                  <a:lnTo>
                    <a:pt x="378743" y="159452"/>
                  </a:lnTo>
                  <a:lnTo>
                    <a:pt x="376982" y="156750"/>
                  </a:lnTo>
                  <a:lnTo>
                    <a:pt x="374749" y="154950"/>
                  </a:lnTo>
                  <a:lnTo>
                    <a:pt x="372202" y="153749"/>
                  </a:lnTo>
                  <a:lnTo>
                    <a:pt x="368387" y="155066"/>
                  </a:lnTo>
                  <a:lnTo>
                    <a:pt x="349878" y="166742"/>
                  </a:lnTo>
                  <a:lnTo>
                    <a:pt x="346096" y="167961"/>
                  </a:lnTo>
                  <a:lnTo>
                    <a:pt x="339072" y="174960"/>
                  </a:lnTo>
                  <a:lnTo>
                    <a:pt x="320883" y="201755"/>
                  </a:lnTo>
                  <a:lnTo>
                    <a:pt x="318300" y="208236"/>
                  </a:lnTo>
                  <a:lnTo>
                    <a:pt x="317635" y="213615"/>
                  </a:lnTo>
                  <a:lnTo>
                    <a:pt x="318251" y="218259"/>
                  </a:lnTo>
                  <a:lnTo>
                    <a:pt x="319720" y="221356"/>
                  </a:lnTo>
                  <a:lnTo>
                    <a:pt x="321758" y="223420"/>
                  </a:lnTo>
                  <a:lnTo>
                    <a:pt x="324175" y="224796"/>
                  </a:lnTo>
                  <a:lnTo>
                    <a:pt x="332504" y="223503"/>
                  </a:lnTo>
                  <a:lnTo>
                    <a:pt x="342203" y="219400"/>
                  </a:lnTo>
                  <a:lnTo>
                    <a:pt x="383853" y="191309"/>
                  </a:lnTo>
                  <a:lnTo>
                    <a:pt x="384622" y="192805"/>
                  </a:lnTo>
                  <a:lnTo>
                    <a:pt x="387177" y="232896"/>
                  </a:lnTo>
                  <a:lnTo>
                    <a:pt x="391196" y="239803"/>
                  </a:lnTo>
                  <a:lnTo>
                    <a:pt x="393750" y="242068"/>
                  </a:lnTo>
                  <a:lnTo>
                    <a:pt x="399410" y="244585"/>
                  </a:lnTo>
                  <a:lnTo>
                    <a:pt x="402401" y="243139"/>
                  </a:lnTo>
                  <a:lnTo>
                    <a:pt x="428719" y="211870"/>
                  </a:lnTo>
                  <a:lnTo>
                    <a:pt x="459352" y="166583"/>
                  </a:lnTo>
                  <a:lnTo>
                    <a:pt x="483558" y="126057"/>
                  </a:lnTo>
                  <a:lnTo>
                    <a:pt x="503080" y="83642"/>
                  </a:lnTo>
                  <a:lnTo>
                    <a:pt x="519435" y="44451"/>
                  </a:lnTo>
                  <a:lnTo>
                    <a:pt x="526189" y="17369"/>
                  </a:lnTo>
                  <a:lnTo>
                    <a:pt x="528190" y="526"/>
                  </a:lnTo>
                  <a:lnTo>
                    <a:pt x="528471" y="0"/>
                  </a:lnTo>
                  <a:lnTo>
                    <a:pt x="507524" y="38813"/>
                  </a:lnTo>
                  <a:lnTo>
                    <a:pt x="494249" y="76555"/>
                  </a:lnTo>
                  <a:lnTo>
                    <a:pt x="484625" y="112489"/>
                  </a:lnTo>
                  <a:lnTo>
                    <a:pt x="476129" y="153004"/>
                  </a:lnTo>
                  <a:lnTo>
                    <a:pt x="472442" y="194344"/>
                  </a:lnTo>
                  <a:lnTo>
                    <a:pt x="477106" y="219473"/>
                  </a:lnTo>
                  <a:lnTo>
                    <a:pt x="485189" y="236915"/>
                  </a:lnTo>
                  <a:lnTo>
                    <a:pt x="491202" y="242294"/>
                  </a:lnTo>
                  <a:lnTo>
                    <a:pt x="494287" y="243729"/>
                  </a:lnTo>
                  <a:lnTo>
                    <a:pt x="513799" y="240691"/>
                  </a:lnTo>
                  <a:lnTo>
                    <a:pt x="548083" y="208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9"/>
            <p:cNvSpPr/>
            <p:nvPr>
              <p:custDataLst>
                <p:tags r:id="rId262"/>
              </p:custDataLst>
            </p:nvPr>
          </p:nvSpPr>
          <p:spPr>
            <a:xfrm>
              <a:off x="5991225" y="22288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48905" y="203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3"/>
          <p:cNvGrpSpPr/>
          <p:nvPr/>
        </p:nvGrpSpPr>
        <p:grpSpPr>
          <a:xfrm>
            <a:off x="6705600" y="2176044"/>
            <a:ext cx="818969" cy="361930"/>
            <a:chOff x="6705600" y="2176044"/>
            <a:chExt cx="818969" cy="361930"/>
          </a:xfrm>
        </p:grpSpPr>
        <p:sp>
          <p:nvSpPr>
            <p:cNvPr id="117" name="SMARTInkShape-100"/>
            <p:cNvSpPr/>
            <p:nvPr>
              <p:custDataLst>
                <p:tags r:id="rId257"/>
              </p:custDataLst>
            </p:nvPr>
          </p:nvSpPr>
          <p:spPr>
            <a:xfrm>
              <a:off x="7410450" y="2189120"/>
              <a:ext cx="114119" cy="272407"/>
            </a:xfrm>
            <a:custGeom>
              <a:avLst/>
              <a:gdLst/>
              <a:ahLst/>
              <a:cxnLst/>
              <a:rect l="0" t="0" r="0" b="0"/>
              <a:pathLst>
                <a:path w="114119" h="272407">
                  <a:moveTo>
                    <a:pt x="0" y="77830"/>
                  </a:moveTo>
                  <a:lnTo>
                    <a:pt x="0" y="77830"/>
                  </a:lnTo>
                  <a:lnTo>
                    <a:pt x="0" y="118534"/>
                  </a:lnTo>
                  <a:lnTo>
                    <a:pt x="7538" y="161076"/>
                  </a:lnTo>
                  <a:lnTo>
                    <a:pt x="9132" y="203635"/>
                  </a:lnTo>
                  <a:lnTo>
                    <a:pt x="9473" y="250272"/>
                  </a:lnTo>
                  <a:lnTo>
                    <a:pt x="9515" y="272406"/>
                  </a:lnTo>
                  <a:lnTo>
                    <a:pt x="9524" y="227738"/>
                  </a:lnTo>
                  <a:lnTo>
                    <a:pt x="9525" y="187130"/>
                  </a:lnTo>
                  <a:lnTo>
                    <a:pt x="9525" y="142929"/>
                  </a:lnTo>
                  <a:lnTo>
                    <a:pt x="12347" y="95941"/>
                  </a:lnTo>
                  <a:lnTo>
                    <a:pt x="18167" y="55677"/>
                  </a:lnTo>
                  <a:lnTo>
                    <a:pt x="18657" y="38351"/>
                  </a:lnTo>
                  <a:lnTo>
                    <a:pt x="24520" y="22889"/>
                  </a:lnTo>
                  <a:lnTo>
                    <a:pt x="40474" y="773"/>
                  </a:lnTo>
                  <a:lnTo>
                    <a:pt x="46033" y="0"/>
                  </a:lnTo>
                  <a:lnTo>
                    <a:pt x="60676" y="4786"/>
                  </a:lnTo>
                  <a:lnTo>
                    <a:pt x="81713" y="24437"/>
                  </a:lnTo>
                  <a:lnTo>
                    <a:pt x="103829" y="65978"/>
                  </a:lnTo>
                  <a:lnTo>
                    <a:pt x="107319" y="73104"/>
                  </a:lnTo>
                  <a:lnTo>
                    <a:pt x="112921" y="118328"/>
                  </a:lnTo>
                  <a:lnTo>
                    <a:pt x="114118" y="161075"/>
                  </a:lnTo>
                  <a:lnTo>
                    <a:pt x="108575" y="181503"/>
                  </a:lnTo>
                  <a:lnTo>
                    <a:pt x="99198" y="208031"/>
                  </a:lnTo>
                  <a:lnTo>
                    <a:pt x="97882" y="215431"/>
                  </a:lnTo>
                  <a:lnTo>
                    <a:pt x="90775" y="229297"/>
                  </a:lnTo>
                  <a:lnTo>
                    <a:pt x="80561" y="241457"/>
                  </a:lnTo>
                  <a:lnTo>
                    <a:pt x="68966" y="250389"/>
                  </a:lnTo>
                  <a:lnTo>
                    <a:pt x="56757" y="255065"/>
                  </a:lnTo>
                  <a:lnTo>
                    <a:pt x="19050" y="258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1"/>
            <p:cNvSpPr/>
            <p:nvPr>
              <p:custDataLst>
                <p:tags r:id="rId258"/>
              </p:custDataLst>
            </p:nvPr>
          </p:nvSpPr>
          <p:spPr>
            <a:xfrm>
              <a:off x="7107810" y="2210343"/>
              <a:ext cx="102616" cy="285208"/>
            </a:xfrm>
            <a:custGeom>
              <a:avLst/>
              <a:gdLst/>
              <a:ahLst/>
              <a:cxnLst/>
              <a:rect l="0" t="0" r="0" b="0"/>
              <a:pathLst>
                <a:path w="102616" h="285208">
                  <a:moveTo>
                    <a:pt x="93090" y="28032"/>
                  </a:moveTo>
                  <a:lnTo>
                    <a:pt x="93090" y="28032"/>
                  </a:lnTo>
                  <a:lnTo>
                    <a:pt x="93090" y="14774"/>
                  </a:lnTo>
                  <a:lnTo>
                    <a:pt x="90268" y="8735"/>
                  </a:lnTo>
                  <a:lnTo>
                    <a:pt x="84890" y="1289"/>
                  </a:lnTo>
                  <a:lnTo>
                    <a:pt x="73844" y="0"/>
                  </a:lnTo>
                  <a:lnTo>
                    <a:pt x="68618" y="2994"/>
                  </a:lnTo>
                  <a:lnTo>
                    <a:pt x="38819" y="39277"/>
                  </a:lnTo>
                  <a:lnTo>
                    <a:pt x="19977" y="76755"/>
                  </a:lnTo>
                  <a:lnTo>
                    <a:pt x="8798" y="116130"/>
                  </a:lnTo>
                  <a:lnTo>
                    <a:pt x="318" y="156833"/>
                  </a:lnTo>
                  <a:lnTo>
                    <a:pt x="0" y="174177"/>
                  </a:lnTo>
                  <a:lnTo>
                    <a:pt x="8418" y="216983"/>
                  </a:lnTo>
                  <a:lnTo>
                    <a:pt x="20025" y="246648"/>
                  </a:lnTo>
                  <a:lnTo>
                    <a:pt x="29925" y="262778"/>
                  </a:lnTo>
                  <a:lnTo>
                    <a:pt x="37852" y="269947"/>
                  </a:lnTo>
                  <a:lnTo>
                    <a:pt x="58379" y="279039"/>
                  </a:lnTo>
                  <a:lnTo>
                    <a:pt x="102615" y="28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2"/>
            <p:cNvSpPr/>
            <p:nvPr>
              <p:custDataLst>
                <p:tags r:id="rId259"/>
              </p:custDataLst>
            </p:nvPr>
          </p:nvSpPr>
          <p:spPr>
            <a:xfrm>
              <a:off x="6838950" y="2352675"/>
              <a:ext cx="95251" cy="158417"/>
            </a:xfrm>
            <a:custGeom>
              <a:avLst/>
              <a:gdLst/>
              <a:ahLst/>
              <a:cxnLst/>
              <a:rect l="0" t="0" r="0" b="0"/>
              <a:pathLst>
                <a:path w="95251" h="158417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50447"/>
                  </a:lnTo>
                  <a:lnTo>
                    <a:pt x="18363" y="55229"/>
                  </a:lnTo>
                  <a:lnTo>
                    <a:pt x="38602" y="64930"/>
                  </a:lnTo>
                  <a:lnTo>
                    <a:pt x="48201" y="75072"/>
                  </a:lnTo>
                  <a:lnTo>
                    <a:pt x="61928" y="104317"/>
                  </a:lnTo>
                  <a:lnTo>
                    <a:pt x="65737" y="125302"/>
                  </a:lnTo>
                  <a:lnTo>
                    <a:pt x="65200" y="137182"/>
                  </a:lnTo>
                  <a:lnTo>
                    <a:pt x="58419" y="158248"/>
                  </a:lnTo>
                  <a:lnTo>
                    <a:pt x="56938" y="158416"/>
                  </a:lnTo>
                  <a:lnTo>
                    <a:pt x="52470" y="155779"/>
                  </a:lnTo>
                  <a:lnTo>
                    <a:pt x="49061" y="133175"/>
                  </a:lnTo>
                  <a:lnTo>
                    <a:pt x="55513" y="94157"/>
                  </a:lnTo>
                  <a:lnTo>
                    <a:pt x="66979" y="49604"/>
                  </a:lnTo>
                  <a:lnTo>
                    <a:pt x="76290" y="2528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3"/>
            <p:cNvSpPr/>
            <p:nvPr>
              <p:custDataLst>
                <p:tags r:id="rId260"/>
              </p:custDataLst>
            </p:nvPr>
          </p:nvSpPr>
          <p:spPr>
            <a:xfrm>
              <a:off x="6705600" y="2176044"/>
              <a:ext cx="121807" cy="361930"/>
            </a:xfrm>
            <a:custGeom>
              <a:avLst/>
              <a:gdLst/>
              <a:ahLst/>
              <a:cxnLst/>
              <a:rect l="0" t="0" r="0" b="0"/>
              <a:pathLst>
                <a:path w="121807" h="361930">
                  <a:moveTo>
                    <a:pt x="0" y="119481"/>
                  </a:moveTo>
                  <a:lnTo>
                    <a:pt x="0" y="119481"/>
                  </a:lnTo>
                  <a:lnTo>
                    <a:pt x="0" y="114425"/>
                  </a:lnTo>
                  <a:lnTo>
                    <a:pt x="1058" y="127106"/>
                  </a:lnTo>
                  <a:lnTo>
                    <a:pt x="7538" y="164732"/>
                  </a:lnTo>
                  <a:lnTo>
                    <a:pt x="8937" y="204502"/>
                  </a:lnTo>
                  <a:lnTo>
                    <a:pt x="9409" y="245754"/>
                  </a:lnTo>
                  <a:lnTo>
                    <a:pt x="9502" y="290552"/>
                  </a:lnTo>
                  <a:lnTo>
                    <a:pt x="9518" y="330800"/>
                  </a:lnTo>
                  <a:lnTo>
                    <a:pt x="9524" y="361929"/>
                  </a:lnTo>
                  <a:lnTo>
                    <a:pt x="9525" y="318067"/>
                  </a:lnTo>
                  <a:lnTo>
                    <a:pt x="9525" y="278040"/>
                  </a:lnTo>
                  <a:lnTo>
                    <a:pt x="9525" y="241956"/>
                  </a:lnTo>
                  <a:lnTo>
                    <a:pt x="9525" y="195634"/>
                  </a:lnTo>
                  <a:lnTo>
                    <a:pt x="9525" y="158272"/>
                  </a:lnTo>
                  <a:lnTo>
                    <a:pt x="10583" y="116746"/>
                  </a:lnTo>
                  <a:lnTo>
                    <a:pt x="18187" y="83393"/>
                  </a:lnTo>
                  <a:lnTo>
                    <a:pt x="36361" y="43678"/>
                  </a:lnTo>
                  <a:lnTo>
                    <a:pt x="45794" y="25466"/>
                  </a:lnTo>
                  <a:lnTo>
                    <a:pt x="66838" y="5429"/>
                  </a:lnTo>
                  <a:lnTo>
                    <a:pt x="76626" y="0"/>
                  </a:lnTo>
                  <a:lnTo>
                    <a:pt x="81776" y="669"/>
                  </a:lnTo>
                  <a:lnTo>
                    <a:pt x="106385" y="12439"/>
                  </a:lnTo>
                  <a:lnTo>
                    <a:pt x="113605" y="22165"/>
                  </a:lnTo>
                  <a:lnTo>
                    <a:pt x="117011" y="29204"/>
                  </a:lnTo>
                  <a:lnTo>
                    <a:pt x="121806" y="64392"/>
                  </a:lnTo>
                  <a:lnTo>
                    <a:pt x="118170" y="98220"/>
                  </a:lnTo>
                  <a:lnTo>
                    <a:pt x="100277" y="133407"/>
                  </a:lnTo>
                  <a:lnTo>
                    <a:pt x="79924" y="155475"/>
                  </a:lnTo>
                  <a:lnTo>
                    <a:pt x="48596" y="171355"/>
                  </a:lnTo>
                  <a:lnTo>
                    <a:pt x="9525" y="176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24"/>
          <p:cNvGrpSpPr/>
          <p:nvPr/>
        </p:nvGrpSpPr>
        <p:grpSpPr>
          <a:xfrm>
            <a:off x="7782675" y="2153974"/>
            <a:ext cx="665868" cy="284427"/>
            <a:chOff x="7782675" y="2153974"/>
            <a:chExt cx="665868" cy="284427"/>
          </a:xfrm>
        </p:grpSpPr>
        <p:sp>
          <p:nvSpPr>
            <p:cNvPr id="122" name="SMARTInkShape-104"/>
            <p:cNvSpPr/>
            <p:nvPr>
              <p:custDataLst>
                <p:tags r:id="rId254"/>
              </p:custDataLst>
            </p:nvPr>
          </p:nvSpPr>
          <p:spPr>
            <a:xfrm>
              <a:off x="7782675" y="2247900"/>
              <a:ext cx="170701" cy="161926"/>
            </a:xfrm>
            <a:custGeom>
              <a:avLst/>
              <a:gdLst/>
              <a:ahLst/>
              <a:cxnLst/>
              <a:rect l="0" t="0" r="0" b="0"/>
              <a:pathLst>
                <a:path w="170701" h="161926">
                  <a:moveTo>
                    <a:pt x="142125" y="0"/>
                  </a:moveTo>
                  <a:lnTo>
                    <a:pt x="142125" y="0"/>
                  </a:lnTo>
                  <a:lnTo>
                    <a:pt x="159735" y="0"/>
                  </a:lnTo>
                  <a:lnTo>
                    <a:pt x="160215" y="1058"/>
                  </a:lnTo>
                  <a:lnTo>
                    <a:pt x="160748" y="5056"/>
                  </a:lnTo>
                  <a:lnTo>
                    <a:pt x="158163" y="10361"/>
                  </a:lnTo>
                  <a:lnTo>
                    <a:pt x="155992" y="13258"/>
                  </a:lnTo>
                  <a:lnTo>
                    <a:pt x="113224" y="45661"/>
                  </a:lnTo>
                  <a:lnTo>
                    <a:pt x="65936" y="69735"/>
                  </a:lnTo>
                  <a:lnTo>
                    <a:pt x="22521" y="88890"/>
                  </a:lnTo>
                  <a:lnTo>
                    <a:pt x="12062" y="98068"/>
                  </a:lnTo>
                  <a:lnTo>
                    <a:pt x="4943" y="108144"/>
                  </a:lnTo>
                  <a:lnTo>
                    <a:pt x="937" y="119767"/>
                  </a:lnTo>
                  <a:lnTo>
                    <a:pt x="0" y="126607"/>
                  </a:lnTo>
                  <a:lnTo>
                    <a:pt x="1867" y="128855"/>
                  </a:lnTo>
                  <a:lnTo>
                    <a:pt x="31788" y="139501"/>
                  </a:lnTo>
                  <a:lnTo>
                    <a:pt x="71286" y="142579"/>
                  </a:lnTo>
                  <a:lnTo>
                    <a:pt x="112414" y="145639"/>
                  </a:lnTo>
                  <a:lnTo>
                    <a:pt x="157212" y="153195"/>
                  </a:lnTo>
                  <a:lnTo>
                    <a:pt x="1707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5"/>
            <p:cNvSpPr/>
            <p:nvPr>
              <p:custDataLst>
                <p:tags r:id="rId255"/>
              </p:custDataLst>
            </p:nvPr>
          </p:nvSpPr>
          <p:spPr>
            <a:xfrm>
              <a:off x="8188212" y="2247900"/>
              <a:ext cx="146164" cy="147308"/>
            </a:xfrm>
            <a:custGeom>
              <a:avLst/>
              <a:gdLst/>
              <a:ahLst/>
              <a:cxnLst/>
              <a:rect l="0" t="0" r="0" b="0"/>
              <a:pathLst>
                <a:path w="146164" h="147308">
                  <a:moveTo>
                    <a:pt x="12813" y="0"/>
                  </a:moveTo>
                  <a:lnTo>
                    <a:pt x="12813" y="0"/>
                  </a:lnTo>
                  <a:lnTo>
                    <a:pt x="17869" y="0"/>
                  </a:lnTo>
                  <a:lnTo>
                    <a:pt x="23174" y="2822"/>
                  </a:lnTo>
                  <a:lnTo>
                    <a:pt x="29059" y="8663"/>
                  </a:lnTo>
                  <a:lnTo>
                    <a:pt x="49669" y="40704"/>
                  </a:lnTo>
                  <a:lnTo>
                    <a:pt x="57247" y="72503"/>
                  </a:lnTo>
                  <a:lnTo>
                    <a:pt x="54436" y="98623"/>
                  </a:lnTo>
                  <a:lnTo>
                    <a:pt x="41845" y="124825"/>
                  </a:lnTo>
                  <a:lnTo>
                    <a:pt x="33477" y="134853"/>
                  </a:lnTo>
                  <a:lnTo>
                    <a:pt x="14425" y="146347"/>
                  </a:lnTo>
                  <a:lnTo>
                    <a:pt x="9654" y="147307"/>
                  </a:lnTo>
                  <a:lnTo>
                    <a:pt x="5416" y="146888"/>
                  </a:lnTo>
                  <a:lnTo>
                    <a:pt x="1531" y="145550"/>
                  </a:lnTo>
                  <a:lnTo>
                    <a:pt x="0" y="143600"/>
                  </a:lnTo>
                  <a:lnTo>
                    <a:pt x="38" y="141242"/>
                  </a:lnTo>
                  <a:lnTo>
                    <a:pt x="11523" y="119181"/>
                  </a:lnTo>
                  <a:lnTo>
                    <a:pt x="49260" y="77994"/>
                  </a:lnTo>
                  <a:lnTo>
                    <a:pt x="81582" y="57804"/>
                  </a:lnTo>
                  <a:lnTo>
                    <a:pt x="92601" y="44579"/>
                  </a:lnTo>
                  <a:lnTo>
                    <a:pt x="109399" y="32834"/>
                  </a:lnTo>
                  <a:lnTo>
                    <a:pt x="110012" y="31414"/>
                  </a:lnTo>
                  <a:lnTo>
                    <a:pt x="109362" y="30468"/>
                  </a:lnTo>
                  <a:lnTo>
                    <a:pt x="107872" y="30895"/>
                  </a:lnTo>
                  <a:lnTo>
                    <a:pt x="103391" y="34192"/>
                  </a:lnTo>
                  <a:lnTo>
                    <a:pt x="85706" y="64272"/>
                  </a:lnTo>
                  <a:lnTo>
                    <a:pt x="76273" y="87835"/>
                  </a:lnTo>
                  <a:lnTo>
                    <a:pt x="75590" y="100068"/>
                  </a:lnTo>
                  <a:lnTo>
                    <a:pt x="83775" y="121602"/>
                  </a:lnTo>
                  <a:lnTo>
                    <a:pt x="92517" y="134926"/>
                  </a:lnTo>
                  <a:lnTo>
                    <a:pt x="104329" y="139341"/>
                  </a:lnTo>
                  <a:lnTo>
                    <a:pt x="119103" y="140246"/>
                  </a:lnTo>
                  <a:lnTo>
                    <a:pt x="14616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6"/>
            <p:cNvSpPr/>
            <p:nvPr>
              <p:custDataLst>
                <p:tags r:id="rId256"/>
              </p:custDataLst>
            </p:nvPr>
          </p:nvSpPr>
          <p:spPr>
            <a:xfrm>
              <a:off x="8401050" y="2153974"/>
              <a:ext cx="47493" cy="284427"/>
            </a:xfrm>
            <a:custGeom>
              <a:avLst/>
              <a:gdLst/>
              <a:ahLst/>
              <a:cxnLst/>
              <a:rect l="0" t="0" r="0" b="0"/>
              <a:pathLst>
                <a:path w="47493" h="2844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22793" y="31267"/>
                  </a:lnTo>
                  <a:lnTo>
                    <a:pt x="35875" y="73353"/>
                  </a:lnTo>
                  <a:lnTo>
                    <a:pt x="44207" y="112636"/>
                  </a:lnTo>
                  <a:lnTo>
                    <a:pt x="46950" y="155517"/>
                  </a:lnTo>
                  <a:lnTo>
                    <a:pt x="47492" y="195110"/>
                  </a:lnTo>
                  <a:lnTo>
                    <a:pt x="41922" y="216155"/>
                  </a:lnTo>
                  <a:lnTo>
                    <a:pt x="32530" y="243031"/>
                  </a:lnTo>
                  <a:lnTo>
                    <a:pt x="31211" y="250479"/>
                  </a:lnTo>
                  <a:lnTo>
                    <a:pt x="24102" y="261577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5"/>
          <p:cNvGrpSpPr/>
          <p:nvPr/>
        </p:nvGrpSpPr>
        <p:grpSpPr>
          <a:xfrm>
            <a:off x="8675676" y="2181225"/>
            <a:ext cx="675834" cy="485776"/>
            <a:chOff x="8675676" y="2181225"/>
            <a:chExt cx="675834" cy="485776"/>
          </a:xfrm>
        </p:grpSpPr>
        <p:sp>
          <p:nvSpPr>
            <p:cNvPr id="126" name="SMARTInkShape-107"/>
            <p:cNvSpPr/>
            <p:nvPr>
              <p:custDataLst>
                <p:tags r:id="rId246"/>
              </p:custDataLst>
            </p:nvPr>
          </p:nvSpPr>
          <p:spPr>
            <a:xfrm>
              <a:off x="8675676" y="2258749"/>
              <a:ext cx="148818" cy="132027"/>
            </a:xfrm>
            <a:custGeom>
              <a:avLst/>
              <a:gdLst/>
              <a:ahLst/>
              <a:cxnLst/>
              <a:rect l="0" t="0" r="0" b="0"/>
              <a:pathLst>
                <a:path w="148818" h="132027">
                  <a:moveTo>
                    <a:pt x="125424" y="8201"/>
                  </a:moveTo>
                  <a:lnTo>
                    <a:pt x="125424" y="8201"/>
                  </a:lnTo>
                  <a:lnTo>
                    <a:pt x="130481" y="3145"/>
                  </a:lnTo>
                  <a:lnTo>
                    <a:pt x="135785" y="662"/>
                  </a:lnTo>
                  <a:lnTo>
                    <a:pt x="138681" y="0"/>
                  </a:lnTo>
                  <a:lnTo>
                    <a:pt x="141670" y="617"/>
                  </a:lnTo>
                  <a:lnTo>
                    <a:pt x="147814" y="4125"/>
                  </a:lnTo>
                  <a:lnTo>
                    <a:pt x="148817" y="6542"/>
                  </a:lnTo>
                  <a:lnTo>
                    <a:pt x="148428" y="9211"/>
                  </a:lnTo>
                  <a:lnTo>
                    <a:pt x="140198" y="26157"/>
                  </a:lnTo>
                  <a:lnTo>
                    <a:pt x="131638" y="34879"/>
                  </a:lnTo>
                  <a:lnTo>
                    <a:pt x="112095" y="45739"/>
                  </a:lnTo>
                  <a:lnTo>
                    <a:pt x="65404" y="68493"/>
                  </a:lnTo>
                  <a:lnTo>
                    <a:pt x="23093" y="89113"/>
                  </a:lnTo>
                  <a:lnTo>
                    <a:pt x="10094" y="92845"/>
                  </a:lnTo>
                  <a:lnTo>
                    <a:pt x="787" y="98032"/>
                  </a:lnTo>
                  <a:lnTo>
                    <a:pt x="0" y="99838"/>
                  </a:lnTo>
                  <a:lnTo>
                    <a:pt x="1592" y="101043"/>
                  </a:lnTo>
                  <a:lnTo>
                    <a:pt x="39476" y="110778"/>
                  </a:lnTo>
                  <a:lnTo>
                    <a:pt x="85398" y="117598"/>
                  </a:lnTo>
                  <a:lnTo>
                    <a:pt x="134949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8"/>
            <p:cNvSpPr/>
            <p:nvPr>
              <p:custDataLst>
                <p:tags r:id="rId247"/>
              </p:custDataLst>
            </p:nvPr>
          </p:nvSpPr>
          <p:spPr>
            <a:xfrm>
              <a:off x="8681743" y="2419350"/>
              <a:ext cx="147933" cy="9521"/>
            </a:xfrm>
            <a:custGeom>
              <a:avLst/>
              <a:gdLst/>
              <a:ahLst/>
              <a:cxnLst/>
              <a:rect l="0" t="0" r="0" b="0"/>
              <a:pathLst>
                <a:path w="147933" h="9521">
                  <a:moveTo>
                    <a:pt x="5057" y="0"/>
                  </a:moveTo>
                  <a:lnTo>
                    <a:pt x="5057" y="0"/>
                  </a:lnTo>
                  <a:lnTo>
                    <a:pt x="5057" y="5056"/>
                  </a:lnTo>
                  <a:lnTo>
                    <a:pt x="3999" y="6546"/>
                  </a:lnTo>
                  <a:lnTo>
                    <a:pt x="2235" y="7539"/>
                  </a:lnTo>
                  <a:lnTo>
                    <a:pt x="0" y="8201"/>
                  </a:lnTo>
                  <a:lnTo>
                    <a:pt x="627" y="8642"/>
                  </a:lnTo>
                  <a:lnTo>
                    <a:pt x="42341" y="9490"/>
                  </a:lnTo>
                  <a:lnTo>
                    <a:pt x="85958" y="9520"/>
                  </a:lnTo>
                  <a:lnTo>
                    <a:pt x="147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9"/>
            <p:cNvSpPr/>
            <p:nvPr>
              <p:custDataLst>
                <p:tags r:id="rId248"/>
              </p:custDataLst>
            </p:nvPr>
          </p:nvSpPr>
          <p:spPr>
            <a:xfrm>
              <a:off x="9144000" y="2181225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201" y="43848"/>
                  </a:lnTo>
                  <a:lnTo>
                    <a:pt x="9134" y="78491"/>
                  </a:lnTo>
                  <a:lnTo>
                    <a:pt x="9410" y="117213"/>
                  </a:lnTo>
                  <a:lnTo>
                    <a:pt x="9503" y="159561"/>
                  </a:lnTo>
                  <a:lnTo>
                    <a:pt x="95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0"/>
            <p:cNvSpPr/>
            <p:nvPr>
              <p:custDataLst>
                <p:tags r:id="rId249"/>
              </p:custDataLst>
            </p:nvPr>
          </p:nvSpPr>
          <p:spPr>
            <a:xfrm>
              <a:off x="9144745" y="2221041"/>
              <a:ext cx="94506" cy="141160"/>
            </a:xfrm>
            <a:custGeom>
              <a:avLst/>
              <a:gdLst/>
              <a:ahLst/>
              <a:cxnLst/>
              <a:rect l="0" t="0" r="0" b="0"/>
              <a:pathLst>
                <a:path w="94506" h="141160">
                  <a:moveTo>
                    <a:pt x="84980" y="17334"/>
                  </a:moveTo>
                  <a:lnTo>
                    <a:pt x="84980" y="17334"/>
                  </a:lnTo>
                  <a:lnTo>
                    <a:pt x="90037" y="12278"/>
                  </a:lnTo>
                  <a:lnTo>
                    <a:pt x="92520" y="6973"/>
                  </a:lnTo>
                  <a:lnTo>
                    <a:pt x="94114" y="0"/>
                  </a:lnTo>
                  <a:lnTo>
                    <a:pt x="85764" y="12774"/>
                  </a:lnTo>
                  <a:lnTo>
                    <a:pt x="43458" y="44561"/>
                  </a:lnTo>
                  <a:lnTo>
                    <a:pt x="7744" y="75938"/>
                  </a:lnTo>
                  <a:lnTo>
                    <a:pt x="3028" y="83244"/>
                  </a:lnTo>
                  <a:lnTo>
                    <a:pt x="372" y="93307"/>
                  </a:lnTo>
                  <a:lnTo>
                    <a:pt x="0" y="96558"/>
                  </a:lnTo>
                  <a:lnTo>
                    <a:pt x="2408" y="102992"/>
                  </a:lnTo>
                  <a:lnTo>
                    <a:pt x="4532" y="106189"/>
                  </a:lnTo>
                  <a:lnTo>
                    <a:pt x="43123" y="125280"/>
                  </a:lnTo>
                  <a:lnTo>
                    <a:pt x="94505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1"/>
            <p:cNvSpPr/>
            <p:nvPr>
              <p:custDataLst>
                <p:tags r:id="rId250"/>
              </p:custDataLst>
            </p:nvPr>
          </p:nvSpPr>
          <p:spPr>
            <a:xfrm>
              <a:off x="9086850" y="2466975"/>
              <a:ext cx="152401" cy="8202"/>
            </a:xfrm>
            <a:custGeom>
              <a:avLst/>
              <a:gdLst/>
              <a:ahLst/>
              <a:cxnLst/>
              <a:rect l="0" t="0" r="0" b="0"/>
              <a:pathLst>
                <a:path w="152401" h="820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7584"/>
                  </a:lnTo>
                  <a:lnTo>
                    <a:pt x="7540" y="6114"/>
                  </a:lnTo>
                  <a:lnTo>
                    <a:pt x="8201" y="4076"/>
                  </a:lnTo>
                  <a:lnTo>
                    <a:pt x="46227" y="805"/>
                  </a:lnTo>
                  <a:lnTo>
                    <a:pt x="84135" y="239"/>
                  </a:lnTo>
                  <a:lnTo>
                    <a:pt x="124176" y="7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2"/>
            <p:cNvSpPr/>
            <p:nvPr>
              <p:custDataLst>
                <p:tags r:id="rId251"/>
              </p:custDataLst>
            </p:nvPr>
          </p:nvSpPr>
          <p:spPr>
            <a:xfrm>
              <a:off x="9106015" y="2533650"/>
              <a:ext cx="9411" cy="133351"/>
            </a:xfrm>
            <a:custGeom>
              <a:avLst/>
              <a:gdLst/>
              <a:ahLst/>
              <a:cxnLst/>
              <a:rect l="0" t="0" r="0" b="0"/>
              <a:pathLst>
                <a:path w="9411" h="133351">
                  <a:moveTo>
                    <a:pt x="9410" y="0"/>
                  </a:moveTo>
                  <a:lnTo>
                    <a:pt x="9410" y="0"/>
                  </a:lnTo>
                  <a:lnTo>
                    <a:pt x="8352" y="15208"/>
                  </a:lnTo>
                  <a:lnTo>
                    <a:pt x="1209" y="39724"/>
                  </a:lnTo>
                  <a:lnTo>
                    <a:pt x="0" y="81647"/>
                  </a:lnTo>
                  <a:lnTo>
                    <a:pt x="941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3"/>
            <p:cNvSpPr/>
            <p:nvPr>
              <p:custDataLst>
                <p:tags r:id="rId252"/>
              </p:custDataLst>
            </p:nvPr>
          </p:nvSpPr>
          <p:spPr>
            <a:xfrm>
              <a:off x="9167726" y="2552700"/>
              <a:ext cx="50953" cy="92821"/>
            </a:xfrm>
            <a:custGeom>
              <a:avLst/>
              <a:gdLst/>
              <a:ahLst/>
              <a:cxnLst/>
              <a:rect l="0" t="0" r="0" b="0"/>
              <a:pathLst>
                <a:path w="50953" h="92821">
                  <a:moveTo>
                    <a:pt x="42949" y="28575"/>
                  </a:moveTo>
                  <a:lnTo>
                    <a:pt x="42949" y="28575"/>
                  </a:lnTo>
                  <a:lnTo>
                    <a:pt x="48006" y="23519"/>
                  </a:lnTo>
                  <a:lnTo>
                    <a:pt x="47379" y="20971"/>
                  </a:lnTo>
                  <a:lnTo>
                    <a:pt x="41037" y="15318"/>
                  </a:lnTo>
                  <a:lnTo>
                    <a:pt x="33985" y="12099"/>
                  </a:lnTo>
                  <a:lnTo>
                    <a:pt x="30623" y="11241"/>
                  </a:lnTo>
                  <a:lnTo>
                    <a:pt x="21244" y="15932"/>
                  </a:lnTo>
                  <a:lnTo>
                    <a:pt x="15779" y="20147"/>
                  </a:lnTo>
                  <a:lnTo>
                    <a:pt x="9707" y="30474"/>
                  </a:lnTo>
                  <a:lnTo>
                    <a:pt x="0" y="60575"/>
                  </a:lnTo>
                  <a:lnTo>
                    <a:pt x="4002" y="87051"/>
                  </a:lnTo>
                  <a:lnTo>
                    <a:pt x="6400" y="89784"/>
                  </a:lnTo>
                  <a:lnTo>
                    <a:pt x="14711" y="92820"/>
                  </a:lnTo>
                  <a:lnTo>
                    <a:pt x="25459" y="91348"/>
                  </a:lnTo>
                  <a:lnTo>
                    <a:pt x="36234" y="87166"/>
                  </a:lnTo>
                  <a:lnTo>
                    <a:pt x="44551" y="81779"/>
                  </a:lnTo>
                  <a:lnTo>
                    <a:pt x="47191" y="77802"/>
                  </a:lnTo>
                  <a:lnTo>
                    <a:pt x="50908" y="62094"/>
                  </a:lnTo>
                  <a:lnTo>
                    <a:pt x="50952" y="44034"/>
                  </a:lnTo>
                  <a:lnTo>
                    <a:pt x="42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4"/>
            <p:cNvSpPr/>
            <p:nvPr>
              <p:custDataLst>
                <p:tags r:id="rId253"/>
              </p:custDataLst>
            </p:nvPr>
          </p:nvSpPr>
          <p:spPr>
            <a:xfrm>
              <a:off x="9270209" y="2543175"/>
              <a:ext cx="81301" cy="100605"/>
            </a:xfrm>
            <a:custGeom>
              <a:avLst/>
              <a:gdLst/>
              <a:ahLst/>
              <a:cxnLst/>
              <a:rect l="0" t="0" r="0" b="0"/>
              <a:pathLst>
                <a:path w="81301" h="100605">
                  <a:moveTo>
                    <a:pt x="45241" y="19050"/>
                  </a:moveTo>
                  <a:lnTo>
                    <a:pt x="45241" y="19050"/>
                  </a:lnTo>
                  <a:lnTo>
                    <a:pt x="50298" y="13994"/>
                  </a:lnTo>
                  <a:lnTo>
                    <a:pt x="50729" y="11446"/>
                  </a:lnTo>
                  <a:lnTo>
                    <a:pt x="49958" y="8689"/>
                  </a:lnTo>
                  <a:lnTo>
                    <a:pt x="48386" y="5793"/>
                  </a:lnTo>
                  <a:lnTo>
                    <a:pt x="46280" y="3862"/>
                  </a:lnTo>
                  <a:lnTo>
                    <a:pt x="41116" y="1716"/>
                  </a:lnTo>
                  <a:lnTo>
                    <a:pt x="27203" y="508"/>
                  </a:lnTo>
                  <a:lnTo>
                    <a:pt x="18526" y="3048"/>
                  </a:lnTo>
                  <a:lnTo>
                    <a:pt x="14731" y="5207"/>
                  </a:lnTo>
                  <a:lnTo>
                    <a:pt x="7692" y="16072"/>
                  </a:lnTo>
                  <a:lnTo>
                    <a:pt x="601" y="37217"/>
                  </a:lnTo>
                  <a:lnTo>
                    <a:pt x="0" y="51466"/>
                  </a:lnTo>
                  <a:lnTo>
                    <a:pt x="3261" y="68382"/>
                  </a:lnTo>
                  <a:lnTo>
                    <a:pt x="16105" y="90699"/>
                  </a:lnTo>
                  <a:lnTo>
                    <a:pt x="27353" y="98519"/>
                  </a:lnTo>
                  <a:lnTo>
                    <a:pt x="33315" y="100604"/>
                  </a:lnTo>
                  <a:lnTo>
                    <a:pt x="39406" y="99878"/>
                  </a:lnTo>
                  <a:lnTo>
                    <a:pt x="51820" y="93426"/>
                  </a:lnTo>
                  <a:lnTo>
                    <a:pt x="65652" y="77894"/>
                  </a:lnTo>
                  <a:lnTo>
                    <a:pt x="78749" y="48195"/>
                  </a:lnTo>
                  <a:lnTo>
                    <a:pt x="81300" y="38000"/>
                  </a:lnTo>
                  <a:lnTo>
                    <a:pt x="79864" y="33800"/>
                  </a:lnTo>
                  <a:lnTo>
                    <a:pt x="67994" y="19455"/>
                  </a:lnTo>
                  <a:lnTo>
                    <a:pt x="66760" y="16145"/>
                  </a:lnTo>
                  <a:lnTo>
                    <a:pt x="45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26"/>
          <p:cNvGrpSpPr/>
          <p:nvPr/>
        </p:nvGrpSpPr>
        <p:grpSpPr>
          <a:xfrm>
            <a:off x="9683193" y="2262103"/>
            <a:ext cx="437205" cy="385847"/>
            <a:chOff x="9683193" y="2262103"/>
            <a:chExt cx="437205" cy="385847"/>
          </a:xfrm>
        </p:grpSpPr>
        <p:sp>
          <p:nvSpPr>
            <p:cNvPr id="135" name="SMARTInkShape-115"/>
            <p:cNvSpPr/>
            <p:nvPr>
              <p:custDataLst>
                <p:tags r:id="rId241"/>
              </p:custDataLst>
            </p:nvPr>
          </p:nvSpPr>
          <p:spPr>
            <a:xfrm>
              <a:off x="9711972" y="2411275"/>
              <a:ext cx="108304" cy="112851"/>
            </a:xfrm>
            <a:custGeom>
              <a:avLst/>
              <a:gdLst/>
              <a:ahLst/>
              <a:cxnLst/>
              <a:rect l="0" t="0" r="0" b="0"/>
              <a:pathLst>
                <a:path w="108304" h="112851">
                  <a:moveTo>
                    <a:pt x="89253" y="27125"/>
                  </a:moveTo>
                  <a:lnTo>
                    <a:pt x="89253" y="27125"/>
                  </a:lnTo>
                  <a:lnTo>
                    <a:pt x="89253" y="12936"/>
                  </a:lnTo>
                  <a:lnTo>
                    <a:pt x="88195" y="11316"/>
                  </a:lnTo>
                  <a:lnTo>
                    <a:pt x="86429" y="10235"/>
                  </a:lnTo>
                  <a:lnTo>
                    <a:pt x="58662" y="0"/>
                  </a:lnTo>
                  <a:lnTo>
                    <a:pt x="55100" y="575"/>
                  </a:lnTo>
                  <a:lnTo>
                    <a:pt x="22253" y="15940"/>
                  </a:lnTo>
                  <a:lnTo>
                    <a:pt x="12556" y="26034"/>
                  </a:lnTo>
                  <a:lnTo>
                    <a:pt x="1147" y="48674"/>
                  </a:lnTo>
                  <a:lnTo>
                    <a:pt x="0" y="66336"/>
                  </a:lnTo>
                  <a:lnTo>
                    <a:pt x="2831" y="98488"/>
                  </a:lnTo>
                  <a:lnTo>
                    <a:pt x="6238" y="103275"/>
                  </a:lnTo>
                  <a:lnTo>
                    <a:pt x="11685" y="106467"/>
                  </a:lnTo>
                  <a:lnTo>
                    <a:pt x="38183" y="111589"/>
                  </a:lnTo>
                  <a:lnTo>
                    <a:pt x="51033" y="106645"/>
                  </a:lnTo>
                  <a:lnTo>
                    <a:pt x="62742" y="97392"/>
                  </a:lnTo>
                  <a:lnTo>
                    <a:pt x="82339" y="68037"/>
                  </a:lnTo>
                  <a:lnTo>
                    <a:pt x="96846" y="32180"/>
                  </a:lnTo>
                  <a:lnTo>
                    <a:pt x="96432" y="31553"/>
                  </a:lnTo>
                  <a:lnTo>
                    <a:pt x="93150" y="33679"/>
                  </a:lnTo>
                  <a:lnTo>
                    <a:pt x="90985" y="40974"/>
                  </a:lnTo>
                  <a:lnTo>
                    <a:pt x="89596" y="62904"/>
                  </a:lnTo>
                  <a:lnTo>
                    <a:pt x="98973" y="104433"/>
                  </a:lnTo>
                  <a:lnTo>
                    <a:pt x="108303" y="11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6"/>
            <p:cNvSpPr/>
            <p:nvPr>
              <p:custDataLst>
                <p:tags r:id="rId242"/>
              </p:custDataLst>
            </p:nvPr>
          </p:nvSpPr>
          <p:spPr>
            <a:xfrm>
              <a:off x="9858526" y="2408137"/>
              <a:ext cx="93094" cy="94796"/>
            </a:xfrm>
            <a:custGeom>
              <a:avLst/>
              <a:gdLst/>
              <a:ahLst/>
              <a:cxnLst/>
              <a:rect l="0" t="0" r="0" b="0"/>
              <a:pathLst>
                <a:path w="93094" h="94796">
                  <a:moveTo>
                    <a:pt x="18899" y="30263"/>
                  </a:moveTo>
                  <a:lnTo>
                    <a:pt x="18899" y="30263"/>
                  </a:lnTo>
                  <a:lnTo>
                    <a:pt x="18899" y="22062"/>
                  </a:lnTo>
                  <a:lnTo>
                    <a:pt x="18899" y="26187"/>
                  </a:lnTo>
                  <a:lnTo>
                    <a:pt x="2423" y="73416"/>
                  </a:lnTo>
                  <a:lnTo>
                    <a:pt x="0" y="94795"/>
                  </a:lnTo>
                  <a:lnTo>
                    <a:pt x="23869" y="53542"/>
                  </a:lnTo>
                  <a:lnTo>
                    <a:pt x="25388" y="48957"/>
                  </a:lnTo>
                  <a:lnTo>
                    <a:pt x="54193" y="14377"/>
                  </a:lnTo>
                  <a:lnTo>
                    <a:pt x="64924" y="3447"/>
                  </a:lnTo>
                  <a:lnTo>
                    <a:pt x="69690" y="744"/>
                  </a:lnTo>
                  <a:lnTo>
                    <a:pt x="73927" y="0"/>
                  </a:lnTo>
                  <a:lnTo>
                    <a:pt x="77809" y="563"/>
                  </a:lnTo>
                  <a:lnTo>
                    <a:pt x="81456" y="3055"/>
                  </a:lnTo>
                  <a:lnTo>
                    <a:pt x="88330" y="11468"/>
                  </a:lnTo>
                  <a:lnTo>
                    <a:pt x="92089" y="22263"/>
                  </a:lnTo>
                  <a:lnTo>
                    <a:pt x="93093" y="28104"/>
                  </a:lnTo>
                  <a:lnTo>
                    <a:pt x="85574" y="7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7"/>
            <p:cNvSpPr/>
            <p:nvPr>
              <p:custDataLst>
                <p:tags r:id="rId243"/>
              </p:custDataLst>
            </p:nvPr>
          </p:nvSpPr>
          <p:spPr>
            <a:xfrm>
              <a:off x="10001452" y="2262103"/>
              <a:ext cx="118946" cy="241871"/>
            </a:xfrm>
            <a:custGeom>
              <a:avLst/>
              <a:gdLst/>
              <a:ahLst/>
              <a:cxnLst/>
              <a:rect l="0" t="0" r="0" b="0"/>
              <a:pathLst>
                <a:path w="118946" h="241871">
                  <a:moveTo>
                    <a:pt x="47423" y="166772"/>
                  </a:moveTo>
                  <a:lnTo>
                    <a:pt x="47423" y="166772"/>
                  </a:lnTo>
                  <a:lnTo>
                    <a:pt x="52480" y="161716"/>
                  </a:lnTo>
                  <a:lnTo>
                    <a:pt x="54961" y="156411"/>
                  </a:lnTo>
                  <a:lnTo>
                    <a:pt x="55625" y="153514"/>
                  </a:lnTo>
                  <a:lnTo>
                    <a:pt x="53950" y="152642"/>
                  </a:lnTo>
                  <a:lnTo>
                    <a:pt x="35374" y="156432"/>
                  </a:lnTo>
                  <a:lnTo>
                    <a:pt x="15605" y="171236"/>
                  </a:lnTo>
                  <a:lnTo>
                    <a:pt x="7529" y="178634"/>
                  </a:lnTo>
                  <a:lnTo>
                    <a:pt x="3233" y="188272"/>
                  </a:lnTo>
                  <a:lnTo>
                    <a:pt x="0" y="230415"/>
                  </a:lnTo>
                  <a:lnTo>
                    <a:pt x="991" y="234601"/>
                  </a:lnTo>
                  <a:lnTo>
                    <a:pt x="2709" y="237391"/>
                  </a:lnTo>
                  <a:lnTo>
                    <a:pt x="4914" y="239251"/>
                  </a:lnTo>
                  <a:lnTo>
                    <a:pt x="13007" y="241318"/>
                  </a:lnTo>
                  <a:lnTo>
                    <a:pt x="18129" y="241870"/>
                  </a:lnTo>
                  <a:lnTo>
                    <a:pt x="23660" y="239062"/>
                  </a:lnTo>
                  <a:lnTo>
                    <a:pt x="35451" y="227476"/>
                  </a:lnTo>
                  <a:lnTo>
                    <a:pt x="59029" y="182213"/>
                  </a:lnTo>
                  <a:lnTo>
                    <a:pt x="77703" y="144422"/>
                  </a:lnTo>
                  <a:lnTo>
                    <a:pt x="88262" y="108056"/>
                  </a:lnTo>
                  <a:lnTo>
                    <a:pt x="103150" y="68824"/>
                  </a:lnTo>
                  <a:lnTo>
                    <a:pt x="115479" y="22810"/>
                  </a:lnTo>
                  <a:lnTo>
                    <a:pt x="118945" y="7539"/>
                  </a:lnTo>
                  <a:lnTo>
                    <a:pt x="118388" y="3466"/>
                  </a:lnTo>
                  <a:lnTo>
                    <a:pt x="116959" y="752"/>
                  </a:lnTo>
                  <a:lnTo>
                    <a:pt x="114947" y="0"/>
                  </a:lnTo>
                  <a:lnTo>
                    <a:pt x="112548" y="557"/>
                  </a:lnTo>
                  <a:lnTo>
                    <a:pt x="109890" y="1987"/>
                  </a:lnTo>
                  <a:lnTo>
                    <a:pt x="94912" y="43093"/>
                  </a:lnTo>
                  <a:lnTo>
                    <a:pt x="82321" y="86133"/>
                  </a:lnTo>
                  <a:lnTo>
                    <a:pt x="76831" y="132896"/>
                  </a:lnTo>
                  <a:lnTo>
                    <a:pt x="66473" y="22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8"/>
            <p:cNvSpPr/>
            <p:nvPr>
              <p:custDataLst>
                <p:tags r:id="rId244"/>
              </p:custDataLst>
            </p:nvPr>
          </p:nvSpPr>
          <p:spPr>
            <a:xfrm>
              <a:off x="9683193" y="2590800"/>
              <a:ext cx="346633" cy="19051"/>
            </a:xfrm>
            <a:custGeom>
              <a:avLst/>
              <a:gdLst/>
              <a:ahLst/>
              <a:cxnLst/>
              <a:rect l="0" t="0" r="0" b="0"/>
              <a:pathLst>
                <a:path w="346633" h="19051">
                  <a:moveTo>
                    <a:pt x="13257" y="0"/>
                  </a:moveTo>
                  <a:lnTo>
                    <a:pt x="13257" y="0"/>
                  </a:lnTo>
                  <a:lnTo>
                    <a:pt x="0" y="0"/>
                  </a:lnTo>
                  <a:lnTo>
                    <a:pt x="186" y="1058"/>
                  </a:lnTo>
                  <a:lnTo>
                    <a:pt x="6037" y="5056"/>
                  </a:lnTo>
                  <a:lnTo>
                    <a:pt x="44364" y="8642"/>
                  </a:lnTo>
                  <a:lnTo>
                    <a:pt x="75766" y="9133"/>
                  </a:lnTo>
                  <a:lnTo>
                    <a:pt x="113712" y="9350"/>
                  </a:lnTo>
                  <a:lnTo>
                    <a:pt x="151037" y="9447"/>
                  </a:lnTo>
                  <a:lnTo>
                    <a:pt x="190958" y="9502"/>
                  </a:lnTo>
                  <a:lnTo>
                    <a:pt x="228069" y="9518"/>
                  </a:lnTo>
                  <a:lnTo>
                    <a:pt x="262819" y="10581"/>
                  </a:lnTo>
                  <a:lnTo>
                    <a:pt x="307686" y="16071"/>
                  </a:lnTo>
                  <a:lnTo>
                    <a:pt x="34663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9"/>
            <p:cNvSpPr/>
            <p:nvPr>
              <p:custDataLst>
                <p:tags r:id="rId245"/>
              </p:custDataLst>
            </p:nvPr>
          </p:nvSpPr>
          <p:spPr>
            <a:xfrm>
              <a:off x="9758068" y="2638425"/>
              <a:ext cx="300333" cy="9525"/>
            </a:xfrm>
            <a:custGeom>
              <a:avLst/>
              <a:gdLst/>
              <a:ahLst/>
              <a:cxnLst/>
              <a:rect l="0" t="0" r="0" b="0"/>
              <a:pathLst>
                <a:path w="300333" h="9525">
                  <a:moveTo>
                    <a:pt x="5057" y="0"/>
                  </a:moveTo>
                  <a:lnTo>
                    <a:pt x="5057" y="0"/>
                  </a:lnTo>
                  <a:lnTo>
                    <a:pt x="0" y="5056"/>
                  </a:lnTo>
                  <a:lnTo>
                    <a:pt x="627" y="6546"/>
                  </a:lnTo>
                  <a:lnTo>
                    <a:pt x="6969" y="8201"/>
                  </a:lnTo>
                  <a:lnTo>
                    <a:pt x="53131" y="9350"/>
                  </a:lnTo>
                  <a:lnTo>
                    <a:pt x="94796" y="9473"/>
                  </a:lnTo>
                  <a:lnTo>
                    <a:pt x="135716" y="9510"/>
                  </a:lnTo>
                  <a:lnTo>
                    <a:pt x="182413" y="9520"/>
                  </a:lnTo>
                  <a:lnTo>
                    <a:pt x="220238" y="9524"/>
                  </a:lnTo>
                  <a:lnTo>
                    <a:pt x="261463" y="4469"/>
                  </a:lnTo>
                  <a:lnTo>
                    <a:pt x="300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7"/>
          <p:cNvGrpSpPr/>
          <p:nvPr/>
        </p:nvGrpSpPr>
        <p:grpSpPr>
          <a:xfrm>
            <a:off x="10515885" y="2321100"/>
            <a:ext cx="1657066" cy="574501"/>
            <a:chOff x="10515885" y="2321100"/>
            <a:chExt cx="1657066" cy="574501"/>
          </a:xfrm>
        </p:grpSpPr>
        <p:sp>
          <p:nvSpPr>
            <p:cNvPr id="141" name="SMARTInkShape-120"/>
            <p:cNvSpPr/>
            <p:nvPr>
              <p:custDataLst>
                <p:tags r:id="rId224"/>
              </p:custDataLst>
            </p:nvPr>
          </p:nvSpPr>
          <p:spPr>
            <a:xfrm>
              <a:off x="10515885" y="2321100"/>
              <a:ext cx="74036" cy="295337"/>
            </a:xfrm>
            <a:custGeom>
              <a:avLst/>
              <a:gdLst/>
              <a:ahLst/>
              <a:cxnLst/>
              <a:rect l="0" t="0" r="0" b="0"/>
              <a:pathLst>
                <a:path w="74036" h="295337">
                  <a:moveTo>
                    <a:pt x="18765" y="107775"/>
                  </a:moveTo>
                  <a:lnTo>
                    <a:pt x="18765" y="107775"/>
                  </a:lnTo>
                  <a:lnTo>
                    <a:pt x="13708" y="112831"/>
                  </a:lnTo>
                  <a:lnTo>
                    <a:pt x="11227" y="118136"/>
                  </a:lnTo>
                  <a:lnTo>
                    <a:pt x="1156" y="162944"/>
                  </a:lnTo>
                  <a:lnTo>
                    <a:pt x="0" y="207063"/>
                  </a:lnTo>
                  <a:lnTo>
                    <a:pt x="798" y="252119"/>
                  </a:lnTo>
                  <a:lnTo>
                    <a:pt x="8849" y="295336"/>
                  </a:lnTo>
                  <a:lnTo>
                    <a:pt x="9218" y="248304"/>
                  </a:lnTo>
                  <a:lnTo>
                    <a:pt x="9236" y="207579"/>
                  </a:lnTo>
                  <a:lnTo>
                    <a:pt x="14296" y="163355"/>
                  </a:lnTo>
                  <a:lnTo>
                    <a:pt x="17441" y="124125"/>
                  </a:lnTo>
                  <a:lnTo>
                    <a:pt x="18374" y="85691"/>
                  </a:lnTo>
                  <a:lnTo>
                    <a:pt x="19747" y="49986"/>
                  </a:lnTo>
                  <a:lnTo>
                    <a:pt x="32011" y="16034"/>
                  </a:lnTo>
                  <a:lnTo>
                    <a:pt x="41152" y="1805"/>
                  </a:lnTo>
                  <a:lnTo>
                    <a:pt x="44274" y="87"/>
                  </a:lnTo>
                  <a:lnTo>
                    <a:pt x="47412" y="0"/>
                  </a:lnTo>
                  <a:lnTo>
                    <a:pt x="50562" y="1000"/>
                  </a:lnTo>
                  <a:lnTo>
                    <a:pt x="56887" y="7756"/>
                  </a:lnTo>
                  <a:lnTo>
                    <a:pt x="69569" y="34396"/>
                  </a:lnTo>
                  <a:lnTo>
                    <a:pt x="74035" y="60986"/>
                  </a:lnTo>
                  <a:lnTo>
                    <a:pt x="69435" y="76749"/>
                  </a:lnTo>
                  <a:lnTo>
                    <a:pt x="60589" y="94702"/>
                  </a:lnTo>
                  <a:lnTo>
                    <a:pt x="59348" y="99059"/>
                  </a:lnTo>
                  <a:lnTo>
                    <a:pt x="28290" y="126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1"/>
            <p:cNvSpPr/>
            <p:nvPr>
              <p:custDataLst>
                <p:tags r:id="rId225"/>
              </p:custDataLst>
            </p:nvPr>
          </p:nvSpPr>
          <p:spPr>
            <a:xfrm>
              <a:off x="10582275" y="2447925"/>
              <a:ext cx="123826" cy="127776"/>
            </a:xfrm>
            <a:custGeom>
              <a:avLst/>
              <a:gdLst/>
              <a:ahLst/>
              <a:cxnLst/>
              <a:rect l="0" t="0" r="0" b="0"/>
              <a:pathLst>
                <a:path w="123826" h="127776">
                  <a:moveTo>
                    <a:pt x="0" y="57150"/>
                  </a:moveTo>
                  <a:lnTo>
                    <a:pt x="0" y="57150"/>
                  </a:lnTo>
                  <a:lnTo>
                    <a:pt x="5057" y="52094"/>
                  </a:lnTo>
                  <a:lnTo>
                    <a:pt x="10361" y="49611"/>
                  </a:lnTo>
                  <a:lnTo>
                    <a:pt x="13257" y="48949"/>
                  </a:lnTo>
                  <a:lnTo>
                    <a:pt x="27446" y="53074"/>
                  </a:lnTo>
                  <a:lnTo>
                    <a:pt x="40000" y="60999"/>
                  </a:lnTo>
                  <a:lnTo>
                    <a:pt x="59211" y="79704"/>
                  </a:lnTo>
                  <a:lnTo>
                    <a:pt x="63357" y="87635"/>
                  </a:lnTo>
                  <a:lnTo>
                    <a:pt x="66384" y="116040"/>
                  </a:lnTo>
                  <a:lnTo>
                    <a:pt x="63723" y="123187"/>
                  </a:lnTo>
                  <a:lnTo>
                    <a:pt x="61532" y="126575"/>
                  </a:lnTo>
                  <a:lnTo>
                    <a:pt x="60072" y="127775"/>
                  </a:lnTo>
                  <a:lnTo>
                    <a:pt x="59097" y="127517"/>
                  </a:lnTo>
                  <a:lnTo>
                    <a:pt x="56957" y="124407"/>
                  </a:lnTo>
                  <a:lnTo>
                    <a:pt x="52478" y="119498"/>
                  </a:lnTo>
                  <a:lnTo>
                    <a:pt x="49064" y="100671"/>
                  </a:lnTo>
                  <a:lnTo>
                    <a:pt x="53107" y="80041"/>
                  </a:lnTo>
                  <a:lnTo>
                    <a:pt x="74519" y="42996"/>
                  </a:lnTo>
                  <a:lnTo>
                    <a:pt x="99457" y="1632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2"/>
            <p:cNvSpPr/>
            <p:nvPr>
              <p:custDataLst>
                <p:tags r:id="rId226"/>
              </p:custDataLst>
            </p:nvPr>
          </p:nvSpPr>
          <p:spPr>
            <a:xfrm>
              <a:off x="10820449" y="2362592"/>
              <a:ext cx="47577" cy="247259"/>
            </a:xfrm>
            <a:custGeom>
              <a:avLst/>
              <a:gdLst/>
              <a:ahLst/>
              <a:cxnLst/>
              <a:rect l="0" t="0" r="0" b="0"/>
              <a:pathLst>
                <a:path w="47577" h="247259">
                  <a:moveTo>
                    <a:pt x="47576" y="9133"/>
                  </a:moveTo>
                  <a:lnTo>
                    <a:pt x="47576" y="9133"/>
                  </a:lnTo>
                  <a:lnTo>
                    <a:pt x="47576" y="4077"/>
                  </a:lnTo>
                  <a:lnTo>
                    <a:pt x="46518" y="2587"/>
                  </a:lnTo>
                  <a:lnTo>
                    <a:pt x="44752" y="1594"/>
                  </a:lnTo>
                  <a:lnTo>
                    <a:pt x="39374" y="0"/>
                  </a:lnTo>
                  <a:lnTo>
                    <a:pt x="38934" y="928"/>
                  </a:lnTo>
                  <a:lnTo>
                    <a:pt x="38442" y="4781"/>
                  </a:lnTo>
                  <a:lnTo>
                    <a:pt x="35403" y="10021"/>
                  </a:lnTo>
                  <a:lnTo>
                    <a:pt x="15671" y="44667"/>
                  </a:lnTo>
                  <a:lnTo>
                    <a:pt x="1820" y="85356"/>
                  </a:lnTo>
                  <a:lnTo>
                    <a:pt x="197" y="127513"/>
                  </a:lnTo>
                  <a:lnTo>
                    <a:pt x="0" y="175039"/>
                  </a:lnTo>
                  <a:lnTo>
                    <a:pt x="10080" y="212572"/>
                  </a:lnTo>
                  <a:lnTo>
                    <a:pt x="21413" y="235335"/>
                  </a:lnTo>
                  <a:lnTo>
                    <a:pt x="25902" y="239309"/>
                  </a:lnTo>
                  <a:lnTo>
                    <a:pt x="47576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3"/>
            <p:cNvSpPr/>
            <p:nvPr>
              <p:custDataLst>
                <p:tags r:id="rId227"/>
              </p:custDataLst>
            </p:nvPr>
          </p:nvSpPr>
          <p:spPr>
            <a:xfrm>
              <a:off x="10925435" y="2384173"/>
              <a:ext cx="89932" cy="232164"/>
            </a:xfrm>
            <a:custGeom>
              <a:avLst/>
              <a:gdLst/>
              <a:ahLst/>
              <a:cxnLst/>
              <a:rect l="0" t="0" r="0" b="0"/>
              <a:pathLst>
                <a:path w="89932" h="232164">
                  <a:moveTo>
                    <a:pt x="18790" y="73277"/>
                  </a:moveTo>
                  <a:lnTo>
                    <a:pt x="18790" y="73277"/>
                  </a:lnTo>
                  <a:lnTo>
                    <a:pt x="13733" y="78333"/>
                  </a:lnTo>
                  <a:lnTo>
                    <a:pt x="11252" y="86460"/>
                  </a:lnTo>
                  <a:lnTo>
                    <a:pt x="7030" y="102936"/>
                  </a:lnTo>
                  <a:lnTo>
                    <a:pt x="4599" y="108925"/>
                  </a:lnTo>
                  <a:lnTo>
                    <a:pt x="4723" y="124045"/>
                  </a:lnTo>
                  <a:lnTo>
                    <a:pt x="8866" y="166072"/>
                  </a:lnTo>
                  <a:lnTo>
                    <a:pt x="9187" y="206142"/>
                  </a:lnTo>
                  <a:lnTo>
                    <a:pt x="9259" y="232163"/>
                  </a:lnTo>
                  <a:lnTo>
                    <a:pt x="8204" y="232118"/>
                  </a:lnTo>
                  <a:lnTo>
                    <a:pt x="4207" y="229245"/>
                  </a:lnTo>
                  <a:lnTo>
                    <a:pt x="1063" y="206508"/>
                  </a:lnTo>
                  <a:lnTo>
                    <a:pt x="0" y="163016"/>
                  </a:lnTo>
                  <a:lnTo>
                    <a:pt x="2613" y="126202"/>
                  </a:lnTo>
                  <a:lnTo>
                    <a:pt x="13007" y="78792"/>
                  </a:lnTo>
                  <a:lnTo>
                    <a:pt x="20851" y="33917"/>
                  </a:lnTo>
                  <a:lnTo>
                    <a:pt x="28925" y="11873"/>
                  </a:lnTo>
                  <a:lnTo>
                    <a:pt x="34936" y="3653"/>
                  </a:lnTo>
                  <a:lnTo>
                    <a:pt x="41135" y="0"/>
                  </a:lnTo>
                  <a:lnTo>
                    <a:pt x="45329" y="1142"/>
                  </a:lnTo>
                  <a:lnTo>
                    <a:pt x="55633" y="8056"/>
                  </a:lnTo>
                  <a:lnTo>
                    <a:pt x="68276" y="23848"/>
                  </a:lnTo>
                  <a:lnTo>
                    <a:pt x="80972" y="54694"/>
                  </a:lnTo>
                  <a:lnTo>
                    <a:pt x="89931" y="93852"/>
                  </a:lnTo>
                  <a:lnTo>
                    <a:pt x="89918" y="112055"/>
                  </a:lnTo>
                  <a:lnTo>
                    <a:pt x="84993" y="152546"/>
                  </a:lnTo>
                  <a:lnTo>
                    <a:pt x="72284" y="197506"/>
                  </a:lnTo>
                  <a:lnTo>
                    <a:pt x="63380" y="210687"/>
                  </a:lnTo>
                  <a:lnTo>
                    <a:pt x="52366" y="219015"/>
                  </a:lnTo>
                  <a:lnTo>
                    <a:pt x="40416" y="222716"/>
                  </a:lnTo>
                  <a:lnTo>
                    <a:pt x="9265" y="216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4"/>
            <p:cNvSpPr/>
            <p:nvPr>
              <p:custDataLst>
                <p:tags r:id="rId228"/>
              </p:custDataLst>
            </p:nvPr>
          </p:nvSpPr>
          <p:spPr>
            <a:xfrm>
              <a:off x="11150795" y="2424270"/>
              <a:ext cx="124974" cy="118906"/>
            </a:xfrm>
            <a:custGeom>
              <a:avLst/>
              <a:gdLst/>
              <a:ahLst/>
              <a:cxnLst/>
              <a:rect l="0" t="0" r="0" b="0"/>
              <a:pathLst>
                <a:path w="124974" h="118906">
                  <a:moveTo>
                    <a:pt x="98230" y="14130"/>
                  </a:moveTo>
                  <a:lnTo>
                    <a:pt x="98230" y="14130"/>
                  </a:lnTo>
                  <a:lnTo>
                    <a:pt x="103287" y="14130"/>
                  </a:lnTo>
                  <a:lnTo>
                    <a:pt x="108591" y="11308"/>
                  </a:lnTo>
                  <a:lnTo>
                    <a:pt x="120619" y="872"/>
                  </a:lnTo>
                  <a:lnTo>
                    <a:pt x="122682" y="0"/>
                  </a:lnTo>
                  <a:lnTo>
                    <a:pt x="124056" y="477"/>
                  </a:lnTo>
                  <a:lnTo>
                    <a:pt x="124973" y="1853"/>
                  </a:lnTo>
                  <a:lnTo>
                    <a:pt x="124525" y="3828"/>
                  </a:lnTo>
                  <a:lnTo>
                    <a:pt x="121205" y="8846"/>
                  </a:lnTo>
                  <a:lnTo>
                    <a:pt x="77413" y="43159"/>
                  </a:lnTo>
                  <a:lnTo>
                    <a:pt x="36380" y="64154"/>
                  </a:lnTo>
                  <a:lnTo>
                    <a:pt x="6019" y="77880"/>
                  </a:lnTo>
                  <a:lnTo>
                    <a:pt x="1830" y="78855"/>
                  </a:lnTo>
                  <a:lnTo>
                    <a:pt x="97" y="80563"/>
                  </a:lnTo>
                  <a:lnTo>
                    <a:pt x="0" y="82761"/>
                  </a:lnTo>
                  <a:lnTo>
                    <a:pt x="993" y="85284"/>
                  </a:lnTo>
                  <a:lnTo>
                    <a:pt x="37521" y="103144"/>
                  </a:lnTo>
                  <a:lnTo>
                    <a:pt x="77379" y="109206"/>
                  </a:lnTo>
                  <a:lnTo>
                    <a:pt x="117280" y="11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5"/>
            <p:cNvSpPr/>
            <p:nvPr>
              <p:custDataLst>
                <p:tags r:id="rId229"/>
              </p:custDataLst>
            </p:nvPr>
          </p:nvSpPr>
          <p:spPr>
            <a:xfrm>
              <a:off x="11154166" y="2581275"/>
              <a:ext cx="142485" cy="9491"/>
            </a:xfrm>
            <a:custGeom>
              <a:avLst/>
              <a:gdLst/>
              <a:ahLst/>
              <a:cxnLst/>
              <a:rect l="0" t="0" r="0" b="0"/>
              <a:pathLst>
                <a:path w="142485" h="9491">
                  <a:moveTo>
                    <a:pt x="9134" y="0"/>
                  </a:moveTo>
                  <a:lnTo>
                    <a:pt x="9134" y="0"/>
                  </a:lnTo>
                  <a:lnTo>
                    <a:pt x="0" y="9133"/>
                  </a:lnTo>
                  <a:lnTo>
                    <a:pt x="44472" y="9490"/>
                  </a:lnTo>
                  <a:lnTo>
                    <a:pt x="80048" y="4458"/>
                  </a:lnTo>
                  <a:lnTo>
                    <a:pt x="142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6"/>
            <p:cNvSpPr/>
            <p:nvPr>
              <p:custDataLst>
                <p:tags r:id="rId230"/>
              </p:custDataLst>
            </p:nvPr>
          </p:nvSpPr>
          <p:spPr>
            <a:xfrm>
              <a:off x="11345252" y="2420674"/>
              <a:ext cx="132374" cy="120838"/>
            </a:xfrm>
            <a:custGeom>
              <a:avLst/>
              <a:gdLst/>
              <a:ahLst/>
              <a:cxnLst/>
              <a:rect l="0" t="0" r="0" b="0"/>
              <a:pathLst>
                <a:path w="132374" h="120838">
                  <a:moveTo>
                    <a:pt x="27598" y="8201"/>
                  </a:moveTo>
                  <a:lnTo>
                    <a:pt x="27598" y="8201"/>
                  </a:lnTo>
                  <a:lnTo>
                    <a:pt x="35800" y="0"/>
                  </a:lnTo>
                  <a:lnTo>
                    <a:pt x="36240" y="617"/>
                  </a:lnTo>
                  <a:lnTo>
                    <a:pt x="39771" y="12034"/>
                  </a:lnTo>
                  <a:lnTo>
                    <a:pt x="52288" y="41514"/>
                  </a:lnTo>
                  <a:lnTo>
                    <a:pt x="53965" y="65696"/>
                  </a:lnTo>
                  <a:lnTo>
                    <a:pt x="50604" y="79969"/>
                  </a:lnTo>
                  <a:lnTo>
                    <a:pt x="37708" y="99903"/>
                  </a:lnTo>
                  <a:lnTo>
                    <a:pt x="29269" y="107166"/>
                  </a:lnTo>
                  <a:lnTo>
                    <a:pt x="2326" y="120837"/>
                  </a:lnTo>
                  <a:lnTo>
                    <a:pt x="1225" y="119275"/>
                  </a:lnTo>
                  <a:lnTo>
                    <a:pt x="0" y="111895"/>
                  </a:lnTo>
                  <a:lnTo>
                    <a:pt x="2279" y="104382"/>
                  </a:lnTo>
                  <a:lnTo>
                    <a:pt x="25898" y="76944"/>
                  </a:lnTo>
                  <a:lnTo>
                    <a:pt x="36620" y="63141"/>
                  </a:lnTo>
                  <a:lnTo>
                    <a:pt x="44307" y="52728"/>
                  </a:lnTo>
                  <a:lnTo>
                    <a:pt x="72575" y="34029"/>
                  </a:lnTo>
                  <a:lnTo>
                    <a:pt x="86198" y="29259"/>
                  </a:lnTo>
                  <a:lnTo>
                    <a:pt x="88890" y="29648"/>
                  </a:lnTo>
                  <a:lnTo>
                    <a:pt x="90683" y="30966"/>
                  </a:lnTo>
                  <a:lnTo>
                    <a:pt x="91880" y="32902"/>
                  </a:lnTo>
                  <a:lnTo>
                    <a:pt x="91620" y="35252"/>
                  </a:lnTo>
                  <a:lnTo>
                    <a:pt x="87253" y="44673"/>
                  </a:lnTo>
                  <a:lnTo>
                    <a:pt x="85862" y="54750"/>
                  </a:lnTo>
                  <a:lnTo>
                    <a:pt x="90134" y="72323"/>
                  </a:lnTo>
                  <a:lnTo>
                    <a:pt x="98103" y="85878"/>
                  </a:lnTo>
                  <a:lnTo>
                    <a:pt x="116823" y="105428"/>
                  </a:lnTo>
                  <a:lnTo>
                    <a:pt x="132373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7"/>
            <p:cNvSpPr/>
            <p:nvPr>
              <p:custDataLst>
                <p:tags r:id="rId231"/>
              </p:custDataLst>
            </p:nvPr>
          </p:nvSpPr>
          <p:spPr>
            <a:xfrm>
              <a:off x="11496675" y="2343150"/>
              <a:ext cx="66035" cy="266701"/>
            </a:xfrm>
            <a:custGeom>
              <a:avLst/>
              <a:gdLst/>
              <a:ahLst/>
              <a:cxnLst/>
              <a:rect l="0" t="0" r="0" b="0"/>
              <a:pathLst>
                <a:path w="66035" h="266701">
                  <a:moveTo>
                    <a:pt x="47625" y="0"/>
                  </a:moveTo>
                  <a:lnTo>
                    <a:pt x="47625" y="0"/>
                  </a:lnTo>
                  <a:lnTo>
                    <a:pt x="47625" y="10113"/>
                  </a:lnTo>
                  <a:lnTo>
                    <a:pt x="50449" y="17900"/>
                  </a:lnTo>
                  <a:lnTo>
                    <a:pt x="52682" y="21459"/>
                  </a:lnTo>
                  <a:lnTo>
                    <a:pt x="61816" y="64578"/>
                  </a:lnTo>
                  <a:lnTo>
                    <a:pt x="66034" y="109307"/>
                  </a:lnTo>
                  <a:lnTo>
                    <a:pt x="61493" y="156470"/>
                  </a:lnTo>
                  <a:lnTo>
                    <a:pt x="55892" y="192401"/>
                  </a:lnTo>
                  <a:lnTo>
                    <a:pt x="35803" y="23331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8"/>
            <p:cNvSpPr/>
            <p:nvPr>
              <p:custDataLst>
                <p:tags r:id="rId232"/>
              </p:custDataLst>
            </p:nvPr>
          </p:nvSpPr>
          <p:spPr>
            <a:xfrm>
              <a:off x="11643587" y="2438400"/>
              <a:ext cx="166887" cy="123826"/>
            </a:xfrm>
            <a:custGeom>
              <a:avLst/>
              <a:gdLst/>
              <a:ahLst/>
              <a:cxnLst/>
              <a:rect l="0" t="0" r="0" b="0"/>
              <a:pathLst>
                <a:path w="166887" h="123826">
                  <a:moveTo>
                    <a:pt x="5488" y="0"/>
                  </a:moveTo>
                  <a:lnTo>
                    <a:pt x="5488" y="0"/>
                  </a:lnTo>
                  <a:lnTo>
                    <a:pt x="430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44986" y="22390"/>
                  </a:lnTo>
                  <a:lnTo>
                    <a:pt x="88574" y="35299"/>
                  </a:lnTo>
                  <a:lnTo>
                    <a:pt x="109482" y="40092"/>
                  </a:lnTo>
                  <a:lnTo>
                    <a:pt x="155525" y="55973"/>
                  </a:lnTo>
                  <a:lnTo>
                    <a:pt x="165637" y="56995"/>
                  </a:lnTo>
                  <a:lnTo>
                    <a:pt x="166229" y="58105"/>
                  </a:lnTo>
                  <a:lnTo>
                    <a:pt x="166886" y="62161"/>
                  </a:lnTo>
                  <a:lnTo>
                    <a:pt x="164358" y="67491"/>
                  </a:lnTo>
                  <a:lnTo>
                    <a:pt x="162202" y="70394"/>
                  </a:lnTo>
                  <a:lnTo>
                    <a:pt x="149052" y="79536"/>
                  </a:lnTo>
                  <a:lnTo>
                    <a:pt x="105018" y="98439"/>
                  </a:lnTo>
                  <a:lnTo>
                    <a:pt x="57709" y="117476"/>
                  </a:lnTo>
                  <a:lnTo>
                    <a:pt x="4358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9"/>
            <p:cNvSpPr/>
            <p:nvPr>
              <p:custDataLst>
                <p:tags r:id="rId233"/>
              </p:custDataLst>
            </p:nvPr>
          </p:nvSpPr>
          <p:spPr>
            <a:xfrm>
              <a:off x="11715750" y="26003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123825" y="0"/>
                  </a:moveTo>
                  <a:lnTo>
                    <a:pt x="123825" y="0"/>
                  </a:lnTo>
                  <a:lnTo>
                    <a:pt x="82410" y="2822"/>
                  </a:lnTo>
                  <a:lnTo>
                    <a:pt x="35258" y="1418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0"/>
            <p:cNvSpPr/>
            <p:nvPr>
              <p:custDataLst>
                <p:tags r:id="rId234"/>
              </p:custDataLst>
            </p:nvPr>
          </p:nvSpPr>
          <p:spPr>
            <a:xfrm>
              <a:off x="11982450" y="240982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7992" y="42815"/>
                  </a:lnTo>
                  <a:lnTo>
                    <a:pt x="10408" y="83630"/>
                  </a:lnTo>
                  <a:lnTo>
                    <a:pt x="9640" y="12780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1"/>
            <p:cNvSpPr/>
            <p:nvPr>
              <p:custDataLst>
                <p:tags r:id="rId235"/>
              </p:custDataLst>
            </p:nvPr>
          </p:nvSpPr>
          <p:spPr>
            <a:xfrm>
              <a:off x="12002012" y="2466975"/>
              <a:ext cx="85214" cy="114301"/>
            </a:xfrm>
            <a:custGeom>
              <a:avLst/>
              <a:gdLst/>
              <a:ahLst/>
              <a:cxnLst/>
              <a:rect l="0" t="0" r="0" b="0"/>
              <a:pathLst>
                <a:path w="85214" h="114301">
                  <a:moveTo>
                    <a:pt x="85213" y="0"/>
                  </a:moveTo>
                  <a:lnTo>
                    <a:pt x="85213" y="0"/>
                  </a:lnTo>
                  <a:lnTo>
                    <a:pt x="49441" y="16476"/>
                  </a:lnTo>
                  <a:lnTo>
                    <a:pt x="24760" y="23598"/>
                  </a:lnTo>
                  <a:lnTo>
                    <a:pt x="16012" y="29185"/>
                  </a:lnTo>
                  <a:lnTo>
                    <a:pt x="13679" y="32157"/>
                  </a:lnTo>
                  <a:lnTo>
                    <a:pt x="8265" y="35458"/>
                  </a:lnTo>
                  <a:lnTo>
                    <a:pt x="5339" y="36339"/>
                  </a:lnTo>
                  <a:lnTo>
                    <a:pt x="3389" y="37984"/>
                  </a:lnTo>
                  <a:lnTo>
                    <a:pt x="1221" y="42634"/>
                  </a:lnTo>
                  <a:lnTo>
                    <a:pt x="0" y="51202"/>
                  </a:lnTo>
                  <a:lnTo>
                    <a:pt x="2538" y="57329"/>
                  </a:lnTo>
                  <a:lnTo>
                    <a:pt x="12792" y="69885"/>
                  </a:lnTo>
                  <a:lnTo>
                    <a:pt x="56910" y="95251"/>
                  </a:lnTo>
                  <a:lnTo>
                    <a:pt x="67344" y="101601"/>
                  </a:lnTo>
                  <a:lnTo>
                    <a:pt x="7568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2"/>
            <p:cNvSpPr/>
            <p:nvPr>
              <p:custDataLst>
                <p:tags r:id="rId236"/>
              </p:custDataLst>
            </p:nvPr>
          </p:nvSpPr>
          <p:spPr>
            <a:xfrm>
              <a:off x="11925300" y="26860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1457" y="883"/>
                  </a:lnTo>
                  <a:lnTo>
                    <a:pt x="89304" y="17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3"/>
            <p:cNvSpPr/>
            <p:nvPr>
              <p:custDataLst>
                <p:tags r:id="rId237"/>
              </p:custDataLst>
            </p:nvPr>
          </p:nvSpPr>
          <p:spPr>
            <a:xfrm>
              <a:off x="11868150" y="2762250"/>
              <a:ext cx="15014" cy="133351"/>
            </a:xfrm>
            <a:custGeom>
              <a:avLst/>
              <a:gdLst/>
              <a:ahLst/>
              <a:cxnLst/>
              <a:rect l="0" t="0" r="0" b="0"/>
              <a:pathLst>
                <a:path w="15014" h="133351">
                  <a:moveTo>
                    <a:pt x="9525" y="0"/>
                  </a:moveTo>
                  <a:lnTo>
                    <a:pt x="9525" y="0"/>
                  </a:lnTo>
                  <a:lnTo>
                    <a:pt x="14583" y="10113"/>
                  </a:lnTo>
                  <a:lnTo>
                    <a:pt x="15013" y="14150"/>
                  </a:lnTo>
                  <a:lnTo>
                    <a:pt x="2401" y="58721"/>
                  </a:lnTo>
                  <a:lnTo>
                    <a:pt x="316" y="10392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4"/>
            <p:cNvSpPr/>
            <p:nvPr>
              <p:custDataLst>
                <p:tags r:id="rId238"/>
              </p:custDataLst>
            </p:nvPr>
          </p:nvSpPr>
          <p:spPr>
            <a:xfrm>
              <a:off x="11936702" y="2790825"/>
              <a:ext cx="63735" cy="75129"/>
            </a:xfrm>
            <a:custGeom>
              <a:avLst/>
              <a:gdLst/>
              <a:ahLst/>
              <a:cxnLst/>
              <a:rect l="0" t="0" r="0" b="0"/>
              <a:pathLst>
                <a:path w="63735" h="75129">
                  <a:moveTo>
                    <a:pt x="45748" y="9525"/>
                  </a:moveTo>
                  <a:lnTo>
                    <a:pt x="45748" y="9525"/>
                  </a:lnTo>
                  <a:lnTo>
                    <a:pt x="23358" y="9525"/>
                  </a:lnTo>
                  <a:lnTo>
                    <a:pt x="20239" y="11642"/>
                  </a:lnTo>
                  <a:lnTo>
                    <a:pt x="4458" y="30984"/>
                  </a:lnTo>
                  <a:lnTo>
                    <a:pt x="939" y="40582"/>
                  </a:lnTo>
                  <a:lnTo>
                    <a:pt x="0" y="46104"/>
                  </a:lnTo>
                  <a:lnTo>
                    <a:pt x="1779" y="57885"/>
                  </a:lnTo>
                  <a:lnTo>
                    <a:pt x="6098" y="68060"/>
                  </a:lnTo>
                  <a:lnTo>
                    <a:pt x="8731" y="70773"/>
                  </a:lnTo>
                  <a:lnTo>
                    <a:pt x="14479" y="73789"/>
                  </a:lnTo>
                  <a:lnTo>
                    <a:pt x="20563" y="75128"/>
                  </a:lnTo>
                  <a:lnTo>
                    <a:pt x="34994" y="70826"/>
                  </a:lnTo>
                  <a:lnTo>
                    <a:pt x="52675" y="57792"/>
                  </a:lnTo>
                  <a:lnTo>
                    <a:pt x="59409" y="49322"/>
                  </a:lnTo>
                  <a:lnTo>
                    <a:pt x="62402" y="40971"/>
                  </a:lnTo>
                  <a:lnTo>
                    <a:pt x="63734" y="30204"/>
                  </a:lnTo>
                  <a:lnTo>
                    <a:pt x="59425" y="12242"/>
                  </a:lnTo>
                  <a:lnTo>
                    <a:pt x="56984" y="8161"/>
                  </a:lnTo>
                  <a:lnTo>
                    <a:pt x="54296" y="5441"/>
                  </a:lnTo>
                  <a:lnTo>
                    <a:pt x="48490" y="2418"/>
                  </a:lnTo>
                  <a:lnTo>
                    <a:pt x="362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5"/>
            <p:cNvSpPr/>
            <p:nvPr>
              <p:custDataLst>
                <p:tags r:id="rId239"/>
              </p:custDataLst>
            </p:nvPr>
          </p:nvSpPr>
          <p:spPr>
            <a:xfrm>
              <a:off x="12003218" y="2762250"/>
              <a:ext cx="90047" cy="112144"/>
            </a:xfrm>
            <a:custGeom>
              <a:avLst/>
              <a:gdLst/>
              <a:ahLst/>
              <a:cxnLst/>
              <a:rect l="0" t="0" r="0" b="0"/>
              <a:pathLst>
                <a:path w="90047" h="112144">
                  <a:moveTo>
                    <a:pt x="45907" y="28575"/>
                  </a:moveTo>
                  <a:lnTo>
                    <a:pt x="45907" y="28575"/>
                  </a:lnTo>
                  <a:lnTo>
                    <a:pt x="54109" y="20374"/>
                  </a:lnTo>
                  <a:lnTo>
                    <a:pt x="53491" y="19933"/>
                  </a:lnTo>
                  <a:lnTo>
                    <a:pt x="49983" y="19442"/>
                  </a:lnTo>
                  <a:lnTo>
                    <a:pt x="44896" y="22047"/>
                  </a:lnTo>
                  <a:lnTo>
                    <a:pt x="17865" y="42924"/>
                  </a:lnTo>
                  <a:lnTo>
                    <a:pt x="4076" y="78299"/>
                  </a:lnTo>
                  <a:lnTo>
                    <a:pt x="0" y="95284"/>
                  </a:lnTo>
                  <a:lnTo>
                    <a:pt x="486" y="99506"/>
                  </a:lnTo>
                  <a:lnTo>
                    <a:pt x="3847" y="107019"/>
                  </a:lnTo>
                  <a:lnTo>
                    <a:pt x="7284" y="109446"/>
                  </a:lnTo>
                  <a:lnTo>
                    <a:pt x="16746" y="112143"/>
                  </a:lnTo>
                  <a:lnTo>
                    <a:pt x="28008" y="110519"/>
                  </a:lnTo>
                  <a:lnTo>
                    <a:pt x="39011" y="106270"/>
                  </a:lnTo>
                  <a:lnTo>
                    <a:pt x="63173" y="86797"/>
                  </a:lnTo>
                  <a:lnTo>
                    <a:pt x="81245" y="69227"/>
                  </a:lnTo>
                  <a:lnTo>
                    <a:pt x="88071" y="54051"/>
                  </a:lnTo>
                  <a:lnTo>
                    <a:pt x="90046" y="37781"/>
                  </a:lnTo>
                  <a:lnTo>
                    <a:pt x="87397" y="23494"/>
                  </a:lnTo>
                  <a:lnTo>
                    <a:pt x="74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6"/>
            <p:cNvSpPr/>
            <p:nvPr>
              <p:custDataLst>
                <p:tags r:id="rId240"/>
              </p:custDataLst>
            </p:nvPr>
          </p:nvSpPr>
          <p:spPr>
            <a:xfrm>
              <a:off x="12144375" y="2671037"/>
              <a:ext cx="28576" cy="5489"/>
            </a:xfrm>
            <a:custGeom>
              <a:avLst/>
              <a:gdLst/>
              <a:ahLst/>
              <a:cxnLst/>
              <a:rect l="0" t="0" r="0" b="0"/>
              <a:pathLst>
                <a:path w="28576" h="54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3175" y="0"/>
                  </a:lnTo>
                  <a:lnTo>
                    <a:pt x="285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137"/>
          <p:cNvSpPr/>
          <p:nvPr>
            <p:custDataLst>
              <p:tags r:id="rId4"/>
            </p:custDataLst>
          </p:nvPr>
        </p:nvSpPr>
        <p:spPr>
          <a:xfrm>
            <a:off x="6677418" y="2809875"/>
            <a:ext cx="2895208" cy="152366"/>
          </a:xfrm>
          <a:custGeom>
            <a:avLst/>
            <a:gdLst/>
            <a:ahLst/>
            <a:cxnLst/>
            <a:rect l="0" t="0" r="0" b="0"/>
            <a:pathLst>
              <a:path w="2895208" h="152366">
                <a:moveTo>
                  <a:pt x="9132" y="0"/>
                </a:moveTo>
                <a:lnTo>
                  <a:pt x="9132" y="0"/>
                </a:lnTo>
                <a:lnTo>
                  <a:pt x="0" y="0"/>
                </a:lnTo>
                <a:lnTo>
                  <a:pt x="7842" y="0"/>
                </a:lnTo>
                <a:lnTo>
                  <a:pt x="13806" y="5056"/>
                </a:lnTo>
                <a:lnTo>
                  <a:pt x="16481" y="5488"/>
                </a:lnTo>
                <a:lnTo>
                  <a:pt x="19323" y="4717"/>
                </a:lnTo>
                <a:lnTo>
                  <a:pt x="22276" y="3145"/>
                </a:lnTo>
                <a:lnTo>
                  <a:pt x="25303" y="3155"/>
                </a:lnTo>
                <a:lnTo>
                  <a:pt x="44083" y="8826"/>
                </a:lnTo>
                <a:lnTo>
                  <a:pt x="76645" y="12306"/>
                </a:lnTo>
                <a:lnTo>
                  <a:pt x="95105" y="17052"/>
                </a:lnTo>
                <a:lnTo>
                  <a:pt x="134245" y="18787"/>
                </a:lnTo>
                <a:lnTo>
                  <a:pt x="174134" y="21820"/>
                </a:lnTo>
                <a:lnTo>
                  <a:pt x="217408" y="27241"/>
                </a:lnTo>
                <a:lnTo>
                  <a:pt x="256993" y="28179"/>
                </a:lnTo>
                <a:lnTo>
                  <a:pt x="297179" y="28458"/>
                </a:lnTo>
                <a:lnTo>
                  <a:pt x="328712" y="31345"/>
                </a:lnTo>
                <a:lnTo>
                  <a:pt x="363893" y="35098"/>
                </a:lnTo>
                <a:lnTo>
                  <a:pt x="400695" y="36766"/>
                </a:lnTo>
                <a:lnTo>
                  <a:pt x="438218" y="40329"/>
                </a:lnTo>
                <a:lnTo>
                  <a:pt x="477120" y="44383"/>
                </a:lnTo>
                <a:lnTo>
                  <a:pt x="519105" y="46184"/>
                </a:lnTo>
                <a:lnTo>
                  <a:pt x="562459" y="49806"/>
                </a:lnTo>
                <a:lnTo>
                  <a:pt x="607480" y="53886"/>
                </a:lnTo>
                <a:lnTo>
                  <a:pt x="631339" y="54974"/>
                </a:lnTo>
                <a:lnTo>
                  <a:pt x="655712" y="55700"/>
                </a:lnTo>
                <a:lnTo>
                  <a:pt x="680427" y="57241"/>
                </a:lnTo>
                <a:lnTo>
                  <a:pt x="705370" y="59328"/>
                </a:lnTo>
                <a:lnTo>
                  <a:pt x="730465" y="61777"/>
                </a:lnTo>
                <a:lnTo>
                  <a:pt x="755663" y="63410"/>
                </a:lnTo>
                <a:lnTo>
                  <a:pt x="780928" y="64498"/>
                </a:lnTo>
                <a:lnTo>
                  <a:pt x="806238" y="65224"/>
                </a:lnTo>
                <a:lnTo>
                  <a:pt x="832636" y="66766"/>
                </a:lnTo>
                <a:lnTo>
                  <a:pt x="859760" y="68852"/>
                </a:lnTo>
                <a:lnTo>
                  <a:pt x="887367" y="71302"/>
                </a:lnTo>
                <a:lnTo>
                  <a:pt x="915297" y="72935"/>
                </a:lnTo>
                <a:lnTo>
                  <a:pt x="943442" y="74023"/>
                </a:lnTo>
                <a:lnTo>
                  <a:pt x="971730" y="74749"/>
                </a:lnTo>
                <a:lnTo>
                  <a:pt x="1000114" y="76291"/>
                </a:lnTo>
                <a:lnTo>
                  <a:pt x="1028562" y="78377"/>
                </a:lnTo>
                <a:lnTo>
                  <a:pt x="1057052" y="80827"/>
                </a:lnTo>
                <a:lnTo>
                  <a:pt x="1086628" y="82460"/>
                </a:lnTo>
                <a:lnTo>
                  <a:pt x="1116929" y="83548"/>
                </a:lnTo>
                <a:lnTo>
                  <a:pt x="1147714" y="84274"/>
                </a:lnTo>
                <a:lnTo>
                  <a:pt x="1178820" y="85816"/>
                </a:lnTo>
                <a:lnTo>
                  <a:pt x="1210141" y="87902"/>
                </a:lnTo>
                <a:lnTo>
                  <a:pt x="1241605" y="90352"/>
                </a:lnTo>
                <a:lnTo>
                  <a:pt x="1273164" y="91985"/>
                </a:lnTo>
                <a:lnTo>
                  <a:pt x="1304787" y="93073"/>
                </a:lnTo>
                <a:lnTo>
                  <a:pt x="1336452" y="93799"/>
                </a:lnTo>
                <a:lnTo>
                  <a:pt x="1368145" y="94283"/>
                </a:lnTo>
                <a:lnTo>
                  <a:pt x="1399857" y="94605"/>
                </a:lnTo>
                <a:lnTo>
                  <a:pt x="1431582" y="94820"/>
                </a:lnTo>
                <a:lnTo>
                  <a:pt x="1464373" y="96022"/>
                </a:lnTo>
                <a:lnTo>
                  <a:pt x="1497876" y="97881"/>
                </a:lnTo>
                <a:lnTo>
                  <a:pt x="1531853" y="100179"/>
                </a:lnTo>
                <a:lnTo>
                  <a:pt x="1565087" y="101711"/>
                </a:lnTo>
                <a:lnTo>
                  <a:pt x="1597827" y="102732"/>
                </a:lnTo>
                <a:lnTo>
                  <a:pt x="1630237" y="103413"/>
                </a:lnTo>
                <a:lnTo>
                  <a:pt x="1662427" y="104926"/>
                </a:lnTo>
                <a:lnTo>
                  <a:pt x="1694470" y="106993"/>
                </a:lnTo>
                <a:lnTo>
                  <a:pt x="1726416" y="109428"/>
                </a:lnTo>
                <a:lnTo>
                  <a:pt x="1758296" y="111052"/>
                </a:lnTo>
                <a:lnTo>
                  <a:pt x="1790133" y="112135"/>
                </a:lnTo>
                <a:lnTo>
                  <a:pt x="1821942" y="112856"/>
                </a:lnTo>
                <a:lnTo>
                  <a:pt x="1853730" y="114396"/>
                </a:lnTo>
                <a:lnTo>
                  <a:pt x="1885505" y="116481"/>
                </a:lnTo>
                <a:lnTo>
                  <a:pt x="1917272" y="118929"/>
                </a:lnTo>
                <a:lnTo>
                  <a:pt x="1949034" y="120561"/>
                </a:lnTo>
                <a:lnTo>
                  <a:pt x="1980791" y="121649"/>
                </a:lnTo>
                <a:lnTo>
                  <a:pt x="2012547" y="122374"/>
                </a:lnTo>
                <a:lnTo>
                  <a:pt x="2043241" y="122858"/>
                </a:lnTo>
                <a:lnTo>
                  <a:pt x="2073230" y="123180"/>
                </a:lnTo>
                <a:lnTo>
                  <a:pt x="2102748" y="123395"/>
                </a:lnTo>
                <a:lnTo>
                  <a:pt x="2130892" y="124597"/>
                </a:lnTo>
                <a:lnTo>
                  <a:pt x="2158123" y="126456"/>
                </a:lnTo>
                <a:lnTo>
                  <a:pt x="2184742" y="128754"/>
                </a:lnTo>
                <a:lnTo>
                  <a:pt x="2212015" y="130286"/>
                </a:lnTo>
                <a:lnTo>
                  <a:pt x="2239721" y="131307"/>
                </a:lnTo>
                <a:lnTo>
                  <a:pt x="2267716" y="131988"/>
                </a:lnTo>
                <a:lnTo>
                  <a:pt x="2293789" y="132442"/>
                </a:lnTo>
                <a:lnTo>
                  <a:pt x="2318578" y="132745"/>
                </a:lnTo>
                <a:lnTo>
                  <a:pt x="2365877" y="134140"/>
                </a:lnTo>
                <a:lnTo>
                  <a:pt x="2411593" y="138287"/>
                </a:lnTo>
                <a:lnTo>
                  <a:pt x="2456607" y="140836"/>
                </a:lnTo>
                <a:lnTo>
                  <a:pt x="2500248" y="141969"/>
                </a:lnTo>
                <a:lnTo>
                  <a:pt x="2540811" y="142473"/>
                </a:lnTo>
                <a:lnTo>
                  <a:pt x="2577184" y="142696"/>
                </a:lnTo>
                <a:lnTo>
                  <a:pt x="2610989" y="142796"/>
                </a:lnTo>
                <a:lnTo>
                  <a:pt x="2643651" y="142840"/>
                </a:lnTo>
                <a:lnTo>
                  <a:pt x="2686734" y="142865"/>
                </a:lnTo>
                <a:lnTo>
                  <a:pt x="2726310" y="142872"/>
                </a:lnTo>
                <a:lnTo>
                  <a:pt x="2769904" y="142874"/>
                </a:lnTo>
                <a:lnTo>
                  <a:pt x="2816335" y="147931"/>
                </a:lnTo>
                <a:lnTo>
                  <a:pt x="2863153" y="152008"/>
                </a:lnTo>
                <a:lnTo>
                  <a:pt x="2888273" y="152365"/>
                </a:lnTo>
                <a:lnTo>
                  <a:pt x="2890584" y="151319"/>
                </a:lnTo>
                <a:lnTo>
                  <a:pt x="2895207" y="133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Shape-138"/>
          <p:cNvSpPr/>
          <p:nvPr>
            <p:custDataLst>
              <p:tags r:id="rId5"/>
            </p:custDataLst>
          </p:nvPr>
        </p:nvSpPr>
        <p:spPr>
          <a:xfrm>
            <a:off x="10277475" y="2895600"/>
            <a:ext cx="1724026" cy="161926"/>
          </a:xfrm>
          <a:custGeom>
            <a:avLst/>
            <a:gdLst/>
            <a:ahLst/>
            <a:cxnLst/>
            <a:rect l="0" t="0" r="0" b="0"/>
            <a:pathLst>
              <a:path w="1724026" h="161926">
                <a:moveTo>
                  <a:pt x="0" y="0"/>
                </a:moveTo>
                <a:lnTo>
                  <a:pt x="0" y="0"/>
                </a:lnTo>
                <a:lnTo>
                  <a:pt x="5057" y="5056"/>
                </a:lnTo>
                <a:lnTo>
                  <a:pt x="13184" y="7539"/>
                </a:lnTo>
                <a:lnTo>
                  <a:pt x="56965" y="15809"/>
                </a:lnTo>
                <a:lnTo>
                  <a:pt x="96136" y="18090"/>
                </a:lnTo>
                <a:lnTo>
                  <a:pt x="133038" y="18624"/>
                </a:lnTo>
                <a:lnTo>
                  <a:pt x="171311" y="21683"/>
                </a:lnTo>
                <a:lnTo>
                  <a:pt x="208431" y="25512"/>
                </a:lnTo>
                <a:lnTo>
                  <a:pt x="242565" y="27213"/>
                </a:lnTo>
                <a:lnTo>
                  <a:pt x="281021" y="27970"/>
                </a:lnTo>
                <a:lnTo>
                  <a:pt x="322806" y="29365"/>
                </a:lnTo>
                <a:lnTo>
                  <a:pt x="366071" y="33512"/>
                </a:lnTo>
                <a:lnTo>
                  <a:pt x="409997" y="36061"/>
                </a:lnTo>
                <a:lnTo>
                  <a:pt x="455271" y="37194"/>
                </a:lnTo>
                <a:lnTo>
                  <a:pt x="479198" y="37496"/>
                </a:lnTo>
                <a:lnTo>
                  <a:pt x="503615" y="37698"/>
                </a:lnTo>
                <a:lnTo>
                  <a:pt x="529419" y="38890"/>
                </a:lnTo>
                <a:lnTo>
                  <a:pt x="556146" y="40743"/>
                </a:lnTo>
                <a:lnTo>
                  <a:pt x="583489" y="43037"/>
                </a:lnTo>
                <a:lnTo>
                  <a:pt x="611243" y="45625"/>
                </a:lnTo>
                <a:lnTo>
                  <a:pt x="639270" y="48408"/>
                </a:lnTo>
                <a:lnTo>
                  <a:pt x="667479" y="51322"/>
                </a:lnTo>
                <a:lnTo>
                  <a:pt x="695812" y="53265"/>
                </a:lnTo>
                <a:lnTo>
                  <a:pt x="724225" y="54560"/>
                </a:lnTo>
                <a:lnTo>
                  <a:pt x="752691" y="55424"/>
                </a:lnTo>
                <a:lnTo>
                  <a:pt x="781195" y="57057"/>
                </a:lnTo>
                <a:lnTo>
                  <a:pt x="809720" y="59205"/>
                </a:lnTo>
                <a:lnTo>
                  <a:pt x="838264" y="61695"/>
                </a:lnTo>
                <a:lnTo>
                  <a:pt x="865759" y="63355"/>
                </a:lnTo>
                <a:lnTo>
                  <a:pt x="892556" y="64461"/>
                </a:lnTo>
                <a:lnTo>
                  <a:pt x="918887" y="65199"/>
                </a:lnTo>
                <a:lnTo>
                  <a:pt x="945967" y="66749"/>
                </a:lnTo>
                <a:lnTo>
                  <a:pt x="973544" y="68841"/>
                </a:lnTo>
                <a:lnTo>
                  <a:pt x="1001454" y="71294"/>
                </a:lnTo>
                <a:lnTo>
                  <a:pt x="1028526" y="73988"/>
                </a:lnTo>
                <a:lnTo>
                  <a:pt x="1055043" y="76842"/>
                </a:lnTo>
                <a:lnTo>
                  <a:pt x="1081187" y="79803"/>
                </a:lnTo>
                <a:lnTo>
                  <a:pt x="1106025" y="82835"/>
                </a:lnTo>
                <a:lnTo>
                  <a:pt x="1153378" y="89027"/>
                </a:lnTo>
                <a:lnTo>
                  <a:pt x="1199118" y="95306"/>
                </a:lnTo>
                <a:lnTo>
                  <a:pt x="1244140" y="101625"/>
                </a:lnTo>
                <a:lnTo>
                  <a:pt x="1288845" y="107961"/>
                </a:lnTo>
                <a:lnTo>
                  <a:pt x="1330588" y="111483"/>
                </a:lnTo>
                <a:lnTo>
                  <a:pt x="1370306" y="114106"/>
                </a:lnTo>
                <a:lnTo>
                  <a:pt x="1409126" y="118800"/>
                </a:lnTo>
                <a:lnTo>
                  <a:pt x="1444723" y="124414"/>
                </a:lnTo>
                <a:lnTo>
                  <a:pt x="1491692" y="130703"/>
                </a:lnTo>
                <a:lnTo>
                  <a:pt x="1535240" y="135388"/>
                </a:lnTo>
                <a:lnTo>
                  <a:pt x="1576015" y="143479"/>
                </a:lnTo>
                <a:lnTo>
                  <a:pt x="1623293" y="155694"/>
                </a:lnTo>
                <a:lnTo>
                  <a:pt x="1660782" y="160079"/>
                </a:lnTo>
                <a:lnTo>
                  <a:pt x="1724025" y="1619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Shape-139"/>
          <p:cNvSpPr/>
          <p:nvPr>
            <p:custDataLst>
              <p:tags r:id="rId6"/>
            </p:custDataLst>
          </p:nvPr>
        </p:nvSpPr>
        <p:spPr>
          <a:xfrm>
            <a:off x="9040184" y="2828925"/>
            <a:ext cx="370517" cy="53112"/>
          </a:xfrm>
          <a:custGeom>
            <a:avLst/>
            <a:gdLst/>
            <a:ahLst/>
            <a:cxnLst/>
            <a:rect l="0" t="0" r="0" b="0"/>
            <a:pathLst>
              <a:path w="370517" h="53112">
                <a:moveTo>
                  <a:pt x="65716" y="0"/>
                </a:moveTo>
                <a:lnTo>
                  <a:pt x="65716" y="0"/>
                </a:lnTo>
                <a:lnTo>
                  <a:pt x="60659" y="0"/>
                </a:lnTo>
                <a:lnTo>
                  <a:pt x="55355" y="2822"/>
                </a:lnTo>
                <a:lnTo>
                  <a:pt x="47174" y="9133"/>
                </a:lnTo>
                <a:lnTo>
                  <a:pt x="86483" y="14547"/>
                </a:lnTo>
                <a:lnTo>
                  <a:pt x="123963" y="17716"/>
                </a:lnTo>
                <a:lnTo>
                  <a:pt x="169884" y="19845"/>
                </a:lnTo>
                <a:lnTo>
                  <a:pt x="206176" y="25518"/>
                </a:lnTo>
                <a:lnTo>
                  <a:pt x="253544" y="30793"/>
                </a:lnTo>
                <a:lnTo>
                  <a:pt x="283676" y="36656"/>
                </a:lnTo>
                <a:lnTo>
                  <a:pt x="284047" y="36079"/>
                </a:lnTo>
                <a:lnTo>
                  <a:pt x="275994" y="32616"/>
                </a:lnTo>
                <a:lnTo>
                  <a:pt x="229746" y="29373"/>
                </a:lnTo>
                <a:lnTo>
                  <a:pt x="185107" y="28812"/>
                </a:lnTo>
                <a:lnTo>
                  <a:pt x="141543" y="28645"/>
                </a:lnTo>
                <a:lnTo>
                  <a:pt x="97785" y="28589"/>
                </a:lnTo>
                <a:lnTo>
                  <a:pt x="57226" y="31401"/>
                </a:lnTo>
                <a:lnTo>
                  <a:pt x="14581" y="37218"/>
                </a:lnTo>
                <a:lnTo>
                  <a:pt x="2067" y="37708"/>
                </a:lnTo>
                <a:lnTo>
                  <a:pt x="0" y="38897"/>
                </a:lnTo>
                <a:lnTo>
                  <a:pt x="739" y="40748"/>
                </a:lnTo>
                <a:lnTo>
                  <a:pt x="3348" y="43040"/>
                </a:lnTo>
                <a:lnTo>
                  <a:pt x="22189" y="46267"/>
                </a:lnTo>
                <a:lnTo>
                  <a:pt x="57993" y="47223"/>
                </a:lnTo>
                <a:lnTo>
                  <a:pt x="103349" y="47546"/>
                </a:lnTo>
                <a:lnTo>
                  <a:pt x="139544" y="47602"/>
                </a:lnTo>
                <a:lnTo>
                  <a:pt x="177079" y="48676"/>
                </a:lnTo>
                <a:lnTo>
                  <a:pt x="213952" y="53111"/>
                </a:lnTo>
                <a:lnTo>
                  <a:pt x="258216" y="49022"/>
                </a:lnTo>
                <a:lnTo>
                  <a:pt x="297731" y="48039"/>
                </a:lnTo>
                <a:lnTo>
                  <a:pt x="370516" y="476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Shape-140"/>
          <p:cNvSpPr/>
          <p:nvPr>
            <p:custDataLst>
              <p:tags r:id="rId7"/>
            </p:custDataLst>
          </p:nvPr>
        </p:nvSpPr>
        <p:spPr>
          <a:xfrm>
            <a:off x="11182350" y="2695575"/>
            <a:ext cx="285751" cy="38099"/>
          </a:xfrm>
          <a:custGeom>
            <a:avLst/>
            <a:gdLst/>
            <a:ahLst/>
            <a:cxnLst/>
            <a:rect l="0" t="0" r="0" b="0"/>
            <a:pathLst>
              <a:path w="285751" h="38099">
                <a:moveTo>
                  <a:pt x="0" y="0"/>
                </a:moveTo>
                <a:lnTo>
                  <a:pt x="0" y="0"/>
                </a:lnTo>
                <a:lnTo>
                  <a:pt x="5057" y="0"/>
                </a:lnTo>
                <a:lnTo>
                  <a:pt x="30591" y="8201"/>
                </a:lnTo>
                <a:lnTo>
                  <a:pt x="73580" y="9264"/>
                </a:lnTo>
                <a:lnTo>
                  <a:pt x="118290" y="9473"/>
                </a:lnTo>
                <a:lnTo>
                  <a:pt x="162450" y="9518"/>
                </a:lnTo>
                <a:lnTo>
                  <a:pt x="206574" y="9525"/>
                </a:lnTo>
                <a:lnTo>
                  <a:pt x="161674" y="16071"/>
                </a:lnTo>
                <a:lnTo>
                  <a:pt x="119268" y="18461"/>
                </a:lnTo>
                <a:lnTo>
                  <a:pt x="75601" y="20031"/>
                </a:lnTo>
                <a:lnTo>
                  <a:pt x="28718" y="28744"/>
                </a:lnTo>
                <a:lnTo>
                  <a:pt x="25495" y="30804"/>
                </a:lnTo>
                <a:lnTo>
                  <a:pt x="23347" y="33236"/>
                </a:lnTo>
                <a:lnTo>
                  <a:pt x="24032" y="34858"/>
                </a:lnTo>
                <a:lnTo>
                  <a:pt x="30436" y="36659"/>
                </a:lnTo>
                <a:lnTo>
                  <a:pt x="70995" y="37910"/>
                </a:lnTo>
                <a:lnTo>
                  <a:pt x="113273" y="38063"/>
                </a:lnTo>
                <a:lnTo>
                  <a:pt x="152683" y="38089"/>
                </a:lnTo>
                <a:lnTo>
                  <a:pt x="197972" y="38098"/>
                </a:lnTo>
                <a:lnTo>
                  <a:pt x="244597" y="31554"/>
                </a:lnTo>
                <a:lnTo>
                  <a:pt x="271642" y="28967"/>
                </a:lnTo>
                <a:lnTo>
                  <a:pt x="285750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SMARTInkShape-Group32"/>
          <p:cNvGrpSpPr/>
          <p:nvPr/>
        </p:nvGrpSpPr>
        <p:grpSpPr>
          <a:xfrm>
            <a:off x="1046300" y="3392329"/>
            <a:ext cx="702264" cy="406270"/>
            <a:chOff x="1046300" y="3392329"/>
            <a:chExt cx="702264" cy="406270"/>
          </a:xfrm>
        </p:grpSpPr>
        <p:sp>
          <p:nvSpPr>
            <p:cNvPr id="163" name="SMARTInkShape-141"/>
            <p:cNvSpPr/>
            <p:nvPr>
              <p:custDataLst>
                <p:tags r:id="rId218"/>
              </p:custDataLst>
            </p:nvPr>
          </p:nvSpPr>
          <p:spPr>
            <a:xfrm>
              <a:off x="1089768" y="3392329"/>
              <a:ext cx="284779" cy="293004"/>
            </a:xfrm>
            <a:custGeom>
              <a:avLst/>
              <a:gdLst/>
              <a:ahLst/>
              <a:cxnLst/>
              <a:rect l="0" t="0" r="0" b="0"/>
              <a:pathLst>
                <a:path w="284779" h="293004">
                  <a:moveTo>
                    <a:pt x="53232" y="36671"/>
                  </a:moveTo>
                  <a:lnTo>
                    <a:pt x="53232" y="36671"/>
                  </a:lnTo>
                  <a:lnTo>
                    <a:pt x="58288" y="41728"/>
                  </a:lnTo>
                  <a:lnTo>
                    <a:pt x="63593" y="44210"/>
                  </a:lnTo>
                  <a:lnTo>
                    <a:pt x="108401" y="46079"/>
                  </a:lnTo>
                  <a:lnTo>
                    <a:pt x="148483" y="46162"/>
                  </a:lnTo>
                  <a:lnTo>
                    <a:pt x="188817" y="41129"/>
                  </a:lnTo>
                  <a:lnTo>
                    <a:pt x="231709" y="29947"/>
                  </a:lnTo>
                  <a:lnTo>
                    <a:pt x="273926" y="11238"/>
                  </a:lnTo>
                  <a:lnTo>
                    <a:pt x="282904" y="4907"/>
                  </a:lnTo>
                  <a:lnTo>
                    <a:pt x="284663" y="2794"/>
                  </a:lnTo>
                  <a:lnTo>
                    <a:pt x="284778" y="1387"/>
                  </a:lnTo>
                  <a:lnTo>
                    <a:pt x="283796" y="448"/>
                  </a:lnTo>
                  <a:lnTo>
                    <a:pt x="252861" y="0"/>
                  </a:lnTo>
                  <a:lnTo>
                    <a:pt x="212257" y="11828"/>
                  </a:lnTo>
                  <a:lnTo>
                    <a:pt x="165425" y="33791"/>
                  </a:lnTo>
                  <a:lnTo>
                    <a:pt x="139391" y="51458"/>
                  </a:lnTo>
                  <a:lnTo>
                    <a:pt x="119918" y="74213"/>
                  </a:lnTo>
                  <a:lnTo>
                    <a:pt x="114620" y="84401"/>
                  </a:lnTo>
                  <a:lnTo>
                    <a:pt x="111638" y="101143"/>
                  </a:lnTo>
                  <a:lnTo>
                    <a:pt x="114394" y="106111"/>
                  </a:lnTo>
                  <a:lnTo>
                    <a:pt x="151070" y="134956"/>
                  </a:lnTo>
                  <a:lnTo>
                    <a:pt x="152324" y="139236"/>
                  </a:lnTo>
                  <a:lnTo>
                    <a:pt x="150895" y="149636"/>
                  </a:lnTo>
                  <a:lnTo>
                    <a:pt x="143910" y="158491"/>
                  </a:lnTo>
                  <a:lnTo>
                    <a:pt x="103038" y="182653"/>
                  </a:lnTo>
                  <a:lnTo>
                    <a:pt x="61581" y="206401"/>
                  </a:lnTo>
                  <a:lnTo>
                    <a:pt x="17799" y="236888"/>
                  </a:lnTo>
                  <a:lnTo>
                    <a:pt x="5734" y="248423"/>
                  </a:lnTo>
                  <a:lnTo>
                    <a:pt x="372" y="257078"/>
                  </a:lnTo>
                  <a:lnTo>
                    <a:pt x="0" y="260867"/>
                  </a:lnTo>
                  <a:lnTo>
                    <a:pt x="2410" y="267900"/>
                  </a:lnTo>
                  <a:lnTo>
                    <a:pt x="15475" y="274553"/>
                  </a:lnTo>
                  <a:lnTo>
                    <a:pt x="62802" y="289581"/>
                  </a:lnTo>
                  <a:lnTo>
                    <a:pt x="106510" y="293003"/>
                  </a:lnTo>
                  <a:lnTo>
                    <a:pt x="144513" y="290774"/>
                  </a:lnTo>
                  <a:lnTo>
                    <a:pt x="224682" y="274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2"/>
            <p:cNvSpPr/>
            <p:nvPr>
              <p:custDataLst>
                <p:tags r:id="rId219"/>
              </p:custDataLst>
            </p:nvPr>
          </p:nvSpPr>
          <p:spPr>
            <a:xfrm>
              <a:off x="1364723" y="3553026"/>
              <a:ext cx="245003" cy="103455"/>
            </a:xfrm>
            <a:custGeom>
              <a:avLst/>
              <a:gdLst/>
              <a:ahLst/>
              <a:cxnLst/>
              <a:rect l="0" t="0" r="0" b="0"/>
              <a:pathLst>
                <a:path w="245003" h="103455">
                  <a:moveTo>
                    <a:pt x="16402" y="9324"/>
                  </a:moveTo>
                  <a:lnTo>
                    <a:pt x="16402" y="9324"/>
                  </a:lnTo>
                  <a:lnTo>
                    <a:pt x="6289" y="9324"/>
                  </a:lnTo>
                  <a:lnTo>
                    <a:pt x="3310" y="8266"/>
                  </a:lnTo>
                  <a:lnTo>
                    <a:pt x="1324" y="6502"/>
                  </a:lnTo>
                  <a:lnTo>
                    <a:pt x="0" y="4267"/>
                  </a:lnTo>
                  <a:lnTo>
                    <a:pt x="1234" y="2778"/>
                  </a:lnTo>
                  <a:lnTo>
                    <a:pt x="8249" y="1123"/>
                  </a:lnTo>
                  <a:lnTo>
                    <a:pt x="42034" y="7665"/>
                  </a:lnTo>
                  <a:lnTo>
                    <a:pt x="53547" y="13173"/>
                  </a:lnTo>
                  <a:lnTo>
                    <a:pt x="71035" y="32337"/>
                  </a:lnTo>
                  <a:lnTo>
                    <a:pt x="73990" y="39482"/>
                  </a:lnTo>
                  <a:lnTo>
                    <a:pt x="74452" y="53066"/>
                  </a:lnTo>
                  <a:lnTo>
                    <a:pt x="68762" y="72615"/>
                  </a:lnTo>
                  <a:lnTo>
                    <a:pt x="50260" y="91812"/>
                  </a:lnTo>
                  <a:lnTo>
                    <a:pt x="36389" y="98902"/>
                  </a:lnTo>
                  <a:lnTo>
                    <a:pt x="10237" y="103454"/>
                  </a:lnTo>
                  <a:lnTo>
                    <a:pt x="5942" y="101711"/>
                  </a:lnTo>
                  <a:lnTo>
                    <a:pt x="3079" y="98432"/>
                  </a:lnTo>
                  <a:lnTo>
                    <a:pt x="1170" y="94129"/>
                  </a:lnTo>
                  <a:lnTo>
                    <a:pt x="2014" y="89144"/>
                  </a:lnTo>
                  <a:lnTo>
                    <a:pt x="8596" y="77961"/>
                  </a:lnTo>
                  <a:lnTo>
                    <a:pt x="45376" y="46024"/>
                  </a:lnTo>
                  <a:lnTo>
                    <a:pt x="91923" y="25785"/>
                  </a:lnTo>
                  <a:lnTo>
                    <a:pt x="132533" y="4946"/>
                  </a:lnTo>
                  <a:lnTo>
                    <a:pt x="155337" y="477"/>
                  </a:lnTo>
                  <a:lnTo>
                    <a:pt x="155592" y="251"/>
                  </a:lnTo>
                  <a:lnTo>
                    <a:pt x="153053" y="0"/>
                  </a:lnTo>
                  <a:lnTo>
                    <a:pt x="140617" y="9972"/>
                  </a:lnTo>
                  <a:lnTo>
                    <a:pt x="135109" y="17726"/>
                  </a:lnTo>
                  <a:lnTo>
                    <a:pt x="130544" y="25758"/>
                  </a:lnTo>
                  <a:lnTo>
                    <a:pt x="109501" y="54266"/>
                  </a:lnTo>
                  <a:lnTo>
                    <a:pt x="108102" y="60452"/>
                  </a:lnTo>
                  <a:lnTo>
                    <a:pt x="109369" y="72970"/>
                  </a:lnTo>
                  <a:lnTo>
                    <a:pt x="114363" y="78213"/>
                  </a:lnTo>
                  <a:lnTo>
                    <a:pt x="131201" y="86861"/>
                  </a:lnTo>
                  <a:lnTo>
                    <a:pt x="176505" y="93432"/>
                  </a:lnTo>
                  <a:lnTo>
                    <a:pt x="245002" y="95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3"/>
            <p:cNvSpPr/>
            <p:nvPr>
              <p:custDataLst>
                <p:tags r:id="rId220"/>
              </p:custDataLst>
            </p:nvPr>
          </p:nvSpPr>
          <p:spPr>
            <a:xfrm>
              <a:off x="1046300" y="3724275"/>
              <a:ext cx="344351" cy="46302"/>
            </a:xfrm>
            <a:custGeom>
              <a:avLst/>
              <a:gdLst/>
              <a:ahLst/>
              <a:cxnLst/>
              <a:rect l="0" t="0" r="0" b="0"/>
              <a:pathLst>
                <a:path w="344351" h="46302">
                  <a:moveTo>
                    <a:pt x="10975" y="38100"/>
                  </a:moveTo>
                  <a:lnTo>
                    <a:pt x="10975" y="38100"/>
                  </a:lnTo>
                  <a:lnTo>
                    <a:pt x="862" y="43157"/>
                  </a:lnTo>
                  <a:lnTo>
                    <a:pt x="0" y="44646"/>
                  </a:lnTo>
                  <a:lnTo>
                    <a:pt x="1541" y="45639"/>
                  </a:lnTo>
                  <a:lnTo>
                    <a:pt x="4686" y="46301"/>
                  </a:lnTo>
                  <a:lnTo>
                    <a:pt x="45638" y="40818"/>
                  </a:lnTo>
                  <a:lnTo>
                    <a:pt x="89318" y="35814"/>
                  </a:lnTo>
                  <a:lnTo>
                    <a:pt x="125910" y="27898"/>
                  </a:lnTo>
                  <a:lnTo>
                    <a:pt x="163563" y="21672"/>
                  </a:lnTo>
                  <a:lnTo>
                    <a:pt x="204353" y="17004"/>
                  </a:lnTo>
                  <a:lnTo>
                    <a:pt x="247130" y="11741"/>
                  </a:lnTo>
                  <a:lnTo>
                    <a:pt x="286616" y="10182"/>
                  </a:lnTo>
                  <a:lnTo>
                    <a:pt x="344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4"/>
            <p:cNvSpPr/>
            <p:nvPr>
              <p:custDataLst>
                <p:tags r:id="rId221"/>
              </p:custDataLst>
            </p:nvPr>
          </p:nvSpPr>
          <p:spPr>
            <a:xfrm>
              <a:off x="1102131" y="3724275"/>
              <a:ext cx="459970" cy="74324"/>
            </a:xfrm>
            <a:custGeom>
              <a:avLst/>
              <a:gdLst/>
              <a:ahLst/>
              <a:cxnLst/>
              <a:rect l="0" t="0" r="0" b="0"/>
              <a:pathLst>
                <a:path w="459970" h="74324">
                  <a:moveTo>
                    <a:pt x="126594" y="28575"/>
                  </a:moveTo>
                  <a:lnTo>
                    <a:pt x="126594" y="28575"/>
                  </a:lnTo>
                  <a:lnTo>
                    <a:pt x="87971" y="38936"/>
                  </a:lnTo>
                  <a:lnTo>
                    <a:pt x="50291" y="50965"/>
                  </a:lnTo>
                  <a:lnTo>
                    <a:pt x="8903" y="63533"/>
                  </a:lnTo>
                  <a:lnTo>
                    <a:pt x="204" y="69864"/>
                  </a:lnTo>
                  <a:lnTo>
                    <a:pt x="0" y="71977"/>
                  </a:lnTo>
                  <a:lnTo>
                    <a:pt x="1982" y="73384"/>
                  </a:lnTo>
                  <a:lnTo>
                    <a:pt x="5419" y="74323"/>
                  </a:lnTo>
                  <a:lnTo>
                    <a:pt x="50939" y="65592"/>
                  </a:lnTo>
                  <a:lnTo>
                    <a:pt x="95358" y="59651"/>
                  </a:lnTo>
                  <a:lnTo>
                    <a:pt x="138153" y="55069"/>
                  </a:lnTo>
                  <a:lnTo>
                    <a:pt x="184347" y="47008"/>
                  </a:lnTo>
                  <a:lnTo>
                    <a:pt x="216820" y="42059"/>
                  </a:lnTo>
                  <a:lnTo>
                    <a:pt x="252419" y="39860"/>
                  </a:lnTo>
                  <a:lnTo>
                    <a:pt x="286586" y="36060"/>
                  </a:lnTo>
                  <a:lnTo>
                    <a:pt x="319410" y="30843"/>
                  </a:lnTo>
                  <a:lnTo>
                    <a:pt x="366581" y="21956"/>
                  </a:lnTo>
                  <a:lnTo>
                    <a:pt x="407839" y="12621"/>
                  </a:lnTo>
                  <a:lnTo>
                    <a:pt x="459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5"/>
            <p:cNvSpPr/>
            <p:nvPr>
              <p:custDataLst>
                <p:tags r:id="rId222"/>
              </p:custDataLst>
            </p:nvPr>
          </p:nvSpPr>
          <p:spPr>
            <a:xfrm>
              <a:off x="1743075" y="350520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5488" y="1415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6"/>
            <p:cNvSpPr/>
            <p:nvPr>
              <p:custDataLst>
                <p:tags r:id="rId223"/>
              </p:custDataLst>
            </p:nvPr>
          </p:nvSpPr>
          <p:spPr>
            <a:xfrm>
              <a:off x="1733550" y="3629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33"/>
          <p:cNvGrpSpPr/>
          <p:nvPr/>
        </p:nvGrpSpPr>
        <p:grpSpPr>
          <a:xfrm>
            <a:off x="2209800" y="3358068"/>
            <a:ext cx="533401" cy="389098"/>
            <a:chOff x="2209800" y="3358068"/>
            <a:chExt cx="533401" cy="389098"/>
          </a:xfrm>
        </p:grpSpPr>
        <p:sp>
          <p:nvSpPr>
            <p:cNvPr id="170" name="SMARTInkShape-147"/>
            <p:cNvSpPr/>
            <p:nvPr>
              <p:custDataLst>
                <p:tags r:id="rId215"/>
              </p:custDataLst>
            </p:nvPr>
          </p:nvSpPr>
          <p:spPr>
            <a:xfrm>
              <a:off x="2209800" y="3358068"/>
              <a:ext cx="180405" cy="389098"/>
            </a:xfrm>
            <a:custGeom>
              <a:avLst/>
              <a:gdLst/>
              <a:ahLst/>
              <a:cxnLst/>
              <a:rect l="0" t="0" r="0" b="0"/>
              <a:pathLst>
                <a:path w="180405" h="389098">
                  <a:moveTo>
                    <a:pt x="28575" y="70932"/>
                  </a:moveTo>
                  <a:lnTo>
                    <a:pt x="28575" y="70932"/>
                  </a:lnTo>
                  <a:lnTo>
                    <a:pt x="20374" y="62731"/>
                  </a:lnTo>
                  <a:lnTo>
                    <a:pt x="36418" y="109366"/>
                  </a:lnTo>
                  <a:lnTo>
                    <a:pt x="46154" y="152466"/>
                  </a:lnTo>
                  <a:lnTo>
                    <a:pt x="52245" y="192457"/>
                  </a:lnTo>
                  <a:lnTo>
                    <a:pt x="55697" y="229353"/>
                  </a:lnTo>
                  <a:lnTo>
                    <a:pt x="56719" y="270507"/>
                  </a:lnTo>
                  <a:lnTo>
                    <a:pt x="50519" y="311124"/>
                  </a:lnTo>
                  <a:lnTo>
                    <a:pt x="45375" y="354895"/>
                  </a:lnTo>
                  <a:lnTo>
                    <a:pt x="40275" y="371763"/>
                  </a:lnTo>
                  <a:lnTo>
                    <a:pt x="34481" y="379260"/>
                  </a:lnTo>
                  <a:lnTo>
                    <a:pt x="32512" y="378084"/>
                  </a:lnTo>
                  <a:lnTo>
                    <a:pt x="24037" y="334845"/>
                  </a:lnTo>
                  <a:lnTo>
                    <a:pt x="20528" y="301528"/>
                  </a:lnTo>
                  <a:lnTo>
                    <a:pt x="19707" y="270081"/>
                  </a:lnTo>
                  <a:lnTo>
                    <a:pt x="20400" y="234584"/>
                  </a:lnTo>
                  <a:lnTo>
                    <a:pt x="25682" y="190800"/>
                  </a:lnTo>
                  <a:lnTo>
                    <a:pt x="28776" y="151016"/>
                  </a:lnTo>
                  <a:lnTo>
                    <a:pt x="35926" y="113476"/>
                  </a:lnTo>
                  <a:lnTo>
                    <a:pt x="47822" y="71810"/>
                  </a:lnTo>
                  <a:lnTo>
                    <a:pt x="64584" y="29969"/>
                  </a:lnTo>
                  <a:lnTo>
                    <a:pt x="74918" y="12510"/>
                  </a:lnTo>
                  <a:lnTo>
                    <a:pt x="82754" y="6584"/>
                  </a:lnTo>
                  <a:lnTo>
                    <a:pt x="102749" y="0"/>
                  </a:lnTo>
                  <a:lnTo>
                    <a:pt x="110833" y="1419"/>
                  </a:lnTo>
                  <a:lnTo>
                    <a:pt x="117280" y="5540"/>
                  </a:lnTo>
                  <a:lnTo>
                    <a:pt x="145384" y="37234"/>
                  </a:lnTo>
                  <a:lnTo>
                    <a:pt x="157612" y="64828"/>
                  </a:lnTo>
                  <a:lnTo>
                    <a:pt x="167938" y="103461"/>
                  </a:lnTo>
                  <a:lnTo>
                    <a:pt x="178086" y="148854"/>
                  </a:lnTo>
                  <a:lnTo>
                    <a:pt x="180404" y="193216"/>
                  </a:lnTo>
                  <a:lnTo>
                    <a:pt x="172200" y="235727"/>
                  </a:lnTo>
                  <a:lnTo>
                    <a:pt x="156032" y="283097"/>
                  </a:lnTo>
                  <a:lnTo>
                    <a:pt x="132662" y="326882"/>
                  </a:lnTo>
                  <a:lnTo>
                    <a:pt x="92293" y="368077"/>
                  </a:lnTo>
                  <a:lnTo>
                    <a:pt x="70973" y="380755"/>
                  </a:lnTo>
                  <a:lnTo>
                    <a:pt x="41960" y="389097"/>
                  </a:lnTo>
                  <a:lnTo>
                    <a:pt x="29938" y="387669"/>
                  </a:lnTo>
                  <a:lnTo>
                    <a:pt x="0" y="366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8"/>
            <p:cNvSpPr/>
            <p:nvPr>
              <p:custDataLst>
                <p:tags r:id="rId216"/>
              </p:custDataLst>
            </p:nvPr>
          </p:nvSpPr>
          <p:spPr>
            <a:xfrm>
              <a:off x="2563549" y="3571875"/>
              <a:ext cx="93927" cy="9526"/>
            </a:xfrm>
            <a:custGeom>
              <a:avLst/>
              <a:gdLst/>
              <a:ahLst/>
              <a:cxnLst/>
              <a:rect l="0" t="0" r="0" b="0"/>
              <a:pathLst>
                <a:path w="939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15205" y="8467"/>
                  </a:lnTo>
                  <a:lnTo>
                    <a:pt x="59420" y="883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9"/>
            <p:cNvSpPr/>
            <p:nvPr>
              <p:custDataLst>
                <p:tags r:id="rId217"/>
              </p:custDataLst>
            </p:nvPr>
          </p:nvSpPr>
          <p:spPr>
            <a:xfrm>
              <a:off x="2560444" y="3629025"/>
              <a:ext cx="182757" cy="37476"/>
            </a:xfrm>
            <a:custGeom>
              <a:avLst/>
              <a:gdLst/>
              <a:ahLst/>
              <a:cxnLst/>
              <a:rect l="0" t="0" r="0" b="0"/>
              <a:pathLst>
                <a:path w="182757" h="37476">
                  <a:moveTo>
                    <a:pt x="30356" y="9525"/>
                  </a:moveTo>
                  <a:lnTo>
                    <a:pt x="30356" y="9525"/>
                  </a:lnTo>
                  <a:lnTo>
                    <a:pt x="697" y="30984"/>
                  </a:lnTo>
                  <a:lnTo>
                    <a:pt x="0" y="33356"/>
                  </a:lnTo>
                  <a:lnTo>
                    <a:pt x="1652" y="34937"/>
                  </a:lnTo>
                  <a:lnTo>
                    <a:pt x="11248" y="36694"/>
                  </a:lnTo>
                  <a:lnTo>
                    <a:pt x="29625" y="37475"/>
                  </a:lnTo>
                  <a:lnTo>
                    <a:pt x="46259" y="32178"/>
                  </a:lnTo>
                  <a:lnTo>
                    <a:pt x="53658" y="27802"/>
                  </a:lnTo>
                  <a:lnTo>
                    <a:pt x="94410" y="21643"/>
                  </a:lnTo>
                  <a:lnTo>
                    <a:pt x="131532" y="14762"/>
                  </a:lnTo>
                  <a:lnTo>
                    <a:pt x="182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150"/>
          <p:cNvSpPr/>
          <p:nvPr>
            <p:custDataLst>
              <p:tags r:id="rId8"/>
            </p:custDataLst>
          </p:nvPr>
        </p:nvSpPr>
        <p:spPr>
          <a:xfrm>
            <a:off x="3030977" y="3310746"/>
            <a:ext cx="169424" cy="497951"/>
          </a:xfrm>
          <a:custGeom>
            <a:avLst/>
            <a:gdLst/>
            <a:ahLst/>
            <a:cxnLst/>
            <a:rect l="0" t="0" r="0" b="0"/>
            <a:pathLst>
              <a:path w="169424" h="497951">
                <a:moveTo>
                  <a:pt x="150373" y="23004"/>
                </a:moveTo>
                <a:lnTo>
                  <a:pt x="150373" y="23004"/>
                </a:lnTo>
                <a:lnTo>
                  <a:pt x="145317" y="17947"/>
                </a:lnTo>
                <a:lnTo>
                  <a:pt x="106525" y="614"/>
                </a:lnTo>
                <a:lnTo>
                  <a:pt x="90668" y="0"/>
                </a:lnTo>
                <a:lnTo>
                  <a:pt x="73038" y="4313"/>
                </a:lnTo>
                <a:lnTo>
                  <a:pt x="31455" y="25181"/>
                </a:lnTo>
                <a:lnTo>
                  <a:pt x="26645" y="29747"/>
                </a:lnTo>
                <a:lnTo>
                  <a:pt x="21299" y="40465"/>
                </a:lnTo>
                <a:lnTo>
                  <a:pt x="21746" y="55106"/>
                </a:lnTo>
                <a:lnTo>
                  <a:pt x="25472" y="70080"/>
                </a:lnTo>
                <a:lnTo>
                  <a:pt x="30656" y="80263"/>
                </a:lnTo>
                <a:lnTo>
                  <a:pt x="70313" y="123568"/>
                </a:lnTo>
                <a:lnTo>
                  <a:pt x="114350" y="168993"/>
                </a:lnTo>
                <a:lnTo>
                  <a:pt x="123074" y="181727"/>
                </a:lnTo>
                <a:lnTo>
                  <a:pt x="128879" y="205853"/>
                </a:lnTo>
                <a:lnTo>
                  <a:pt x="125542" y="233109"/>
                </a:lnTo>
                <a:lnTo>
                  <a:pt x="120640" y="243384"/>
                </a:lnTo>
                <a:lnTo>
                  <a:pt x="98757" y="260093"/>
                </a:lnTo>
                <a:lnTo>
                  <a:pt x="58372" y="281660"/>
                </a:lnTo>
                <a:lnTo>
                  <a:pt x="24133" y="288997"/>
                </a:lnTo>
                <a:lnTo>
                  <a:pt x="23879" y="289233"/>
                </a:lnTo>
                <a:lnTo>
                  <a:pt x="24769" y="289390"/>
                </a:lnTo>
                <a:lnTo>
                  <a:pt x="52907" y="302934"/>
                </a:lnTo>
                <a:lnTo>
                  <a:pt x="56821" y="306991"/>
                </a:lnTo>
                <a:lnTo>
                  <a:pt x="61169" y="317142"/>
                </a:lnTo>
                <a:lnTo>
                  <a:pt x="63617" y="334758"/>
                </a:lnTo>
                <a:lnTo>
                  <a:pt x="59286" y="363496"/>
                </a:lnTo>
                <a:lnTo>
                  <a:pt x="46244" y="393765"/>
                </a:lnTo>
                <a:lnTo>
                  <a:pt x="11779" y="439378"/>
                </a:lnTo>
                <a:lnTo>
                  <a:pt x="1014" y="466378"/>
                </a:lnTo>
                <a:lnTo>
                  <a:pt x="0" y="470986"/>
                </a:lnTo>
                <a:lnTo>
                  <a:pt x="383" y="475117"/>
                </a:lnTo>
                <a:lnTo>
                  <a:pt x="3630" y="482529"/>
                </a:lnTo>
                <a:lnTo>
                  <a:pt x="16465" y="492652"/>
                </a:lnTo>
                <a:lnTo>
                  <a:pt x="52857" y="497950"/>
                </a:lnTo>
                <a:lnTo>
                  <a:pt x="91090" y="496174"/>
                </a:lnTo>
                <a:lnTo>
                  <a:pt x="130691" y="491639"/>
                </a:lnTo>
                <a:lnTo>
                  <a:pt x="169423" y="4897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SMARTInkShape-Group35"/>
          <p:cNvGrpSpPr/>
          <p:nvPr/>
        </p:nvGrpSpPr>
        <p:grpSpPr>
          <a:xfrm>
            <a:off x="3396693" y="3420926"/>
            <a:ext cx="394258" cy="360500"/>
            <a:chOff x="3396693" y="3420926"/>
            <a:chExt cx="394258" cy="360500"/>
          </a:xfrm>
        </p:grpSpPr>
        <p:sp>
          <p:nvSpPr>
            <p:cNvPr id="175" name="SMARTInkShape-151"/>
            <p:cNvSpPr/>
            <p:nvPr>
              <p:custDataLst>
                <p:tags r:id="rId212"/>
              </p:custDataLst>
            </p:nvPr>
          </p:nvSpPr>
          <p:spPr>
            <a:xfrm>
              <a:off x="3396693" y="3420926"/>
              <a:ext cx="228951" cy="284300"/>
            </a:xfrm>
            <a:custGeom>
              <a:avLst/>
              <a:gdLst/>
              <a:ahLst/>
              <a:cxnLst/>
              <a:rect l="0" t="0" r="0" b="0"/>
              <a:pathLst>
                <a:path w="228951" h="284300">
                  <a:moveTo>
                    <a:pt x="13257" y="36649"/>
                  </a:moveTo>
                  <a:lnTo>
                    <a:pt x="13257" y="36649"/>
                  </a:lnTo>
                  <a:lnTo>
                    <a:pt x="8200" y="36649"/>
                  </a:lnTo>
                  <a:lnTo>
                    <a:pt x="2896" y="33827"/>
                  </a:lnTo>
                  <a:lnTo>
                    <a:pt x="0" y="31592"/>
                  </a:lnTo>
                  <a:lnTo>
                    <a:pt x="185" y="30103"/>
                  </a:lnTo>
                  <a:lnTo>
                    <a:pt x="2426" y="29110"/>
                  </a:lnTo>
                  <a:lnTo>
                    <a:pt x="49251" y="22184"/>
                  </a:lnTo>
                  <a:lnTo>
                    <a:pt x="89271" y="15381"/>
                  </a:lnTo>
                  <a:lnTo>
                    <a:pt x="130107" y="9518"/>
                  </a:lnTo>
                  <a:lnTo>
                    <a:pt x="173765" y="1813"/>
                  </a:lnTo>
                  <a:lnTo>
                    <a:pt x="198188" y="0"/>
                  </a:lnTo>
                  <a:lnTo>
                    <a:pt x="207453" y="1633"/>
                  </a:lnTo>
                  <a:lnTo>
                    <a:pt x="220569" y="9092"/>
                  </a:lnTo>
                  <a:lnTo>
                    <a:pt x="227104" y="25107"/>
                  </a:lnTo>
                  <a:lnTo>
                    <a:pt x="228950" y="44219"/>
                  </a:lnTo>
                  <a:lnTo>
                    <a:pt x="221512" y="82202"/>
                  </a:lnTo>
                  <a:lnTo>
                    <a:pt x="212898" y="124583"/>
                  </a:lnTo>
                  <a:lnTo>
                    <a:pt x="203643" y="165009"/>
                  </a:lnTo>
                  <a:lnTo>
                    <a:pt x="191035" y="212170"/>
                  </a:lnTo>
                  <a:lnTo>
                    <a:pt x="178001" y="258886"/>
                  </a:lnTo>
                  <a:lnTo>
                    <a:pt x="165657" y="284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2"/>
            <p:cNvSpPr/>
            <p:nvPr>
              <p:custDataLst>
                <p:tags r:id="rId213"/>
              </p:custDataLst>
            </p:nvPr>
          </p:nvSpPr>
          <p:spPr>
            <a:xfrm>
              <a:off x="3458899" y="3581400"/>
              <a:ext cx="160602" cy="5489"/>
            </a:xfrm>
            <a:custGeom>
              <a:avLst/>
              <a:gdLst/>
              <a:ahLst/>
              <a:cxnLst/>
              <a:rect l="0" t="0" r="0" b="0"/>
              <a:pathLst>
                <a:path w="160602" h="5489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1675" y="5488"/>
                  </a:lnTo>
                  <a:lnTo>
                    <a:pt x="46455" y="621"/>
                  </a:lnTo>
                  <a:lnTo>
                    <a:pt x="88939" y="122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3"/>
            <p:cNvSpPr/>
            <p:nvPr>
              <p:custDataLst>
                <p:tags r:id="rId214"/>
              </p:custDataLst>
            </p:nvPr>
          </p:nvSpPr>
          <p:spPr>
            <a:xfrm>
              <a:off x="3771900" y="3648075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0849" y="34716"/>
                  </a:lnTo>
                  <a:lnTo>
                    <a:pt x="6877" y="8172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36"/>
          <p:cNvGrpSpPr/>
          <p:nvPr/>
        </p:nvGrpSpPr>
        <p:grpSpPr>
          <a:xfrm>
            <a:off x="4149108" y="3426393"/>
            <a:ext cx="241918" cy="402658"/>
            <a:chOff x="4149108" y="3426393"/>
            <a:chExt cx="241918" cy="402658"/>
          </a:xfrm>
        </p:grpSpPr>
        <p:sp>
          <p:nvSpPr>
            <p:cNvPr id="179" name="SMARTInkShape-154"/>
            <p:cNvSpPr/>
            <p:nvPr>
              <p:custDataLst>
                <p:tags r:id="rId210"/>
              </p:custDataLst>
            </p:nvPr>
          </p:nvSpPr>
          <p:spPr>
            <a:xfrm>
              <a:off x="4149108" y="3426393"/>
              <a:ext cx="135822" cy="259783"/>
            </a:xfrm>
            <a:custGeom>
              <a:avLst/>
              <a:gdLst/>
              <a:ahLst/>
              <a:cxnLst/>
              <a:rect l="0" t="0" r="0" b="0"/>
              <a:pathLst>
                <a:path w="135822" h="259783">
                  <a:moveTo>
                    <a:pt x="118092" y="59757"/>
                  </a:moveTo>
                  <a:lnTo>
                    <a:pt x="118092" y="59757"/>
                  </a:lnTo>
                  <a:lnTo>
                    <a:pt x="91255" y="16445"/>
                  </a:lnTo>
                  <a:lnTo>
                    <a:pt x="82881" y="7699"/>
                  </a:lnTo>
                  <a:lnTo>
                    <a:pt x="72104" y="284"/>
                  </a:lnTo>
                  <a:lnTo>
                    <a:pt x="65208" y="0"/>
                  </a:lnTo>
                  <a:lnTo>
                    <a:pt x="49080" y="5329"/>
                  </a:lnTo>
                  <a:lnTo>
                    <a:pt x="27206" y="20230"/>
                  </a:lnTo>
                  <a:lnTo>
                    <a:pt x="1279" y="59880"/>
                  </a:lnTo>
                  <a:lnTo>
                    <a:pt x="0" y="66189"/>
                  </a:lnTo>
                  <a:lnTo>
                    <a:pt x="1401" y="81666"/>
                  </a:lnTo>
                  <a:lnTo>
                    <a:pt x="8374" y="93483"/>
                  </a:lnTo>
                  <a:lnTo>
                    <a:pt x="13196" y="98116"/>
                  </a:lnTo>
                  <a:lnTo>
                    <a:pt x="20645" y="99088"/>
                  </a:lnTo>
                  <a:lnTo>
                    <a:pt x="60194" y="88261"/>
                  </a:lnTo>
                  <a:lnTo>
                    <a:pt x="69969" y="85110"/>
                  </a:lnTo>
                  <a:lnTo>
                    <a:pt x="83651" y="73142"/>
                  </a:lnTo>
                  <a:lnTo>
                    <a:pt x="119599" y="30114"/>
                  </a:lnTo>
                  <a:lnTo>
                    <a:pt x="122272" y="29412"/>
                  </a:lnTo>
                  <a:lnTo>
                    <a:pt x="124054" y="31060"/>
                  </a:lnTo>
                  <a:lnTo>
                    <a:pt x="125241" y="34276"/>
                  </a:lnTo>
                  <a:lnTo>
                    <a:pt x="127304" y="81305"/>
                  </a:lnTo>
                  <a:lnTo>
                    <a:pt x="127524" y="117647"/>
                  </a:lnTo>
                  <a:lnTo>
                    <a:pt x="130412" y="149582"/>
                  </a:lnTo>
                  <a:lnTo>
                    <a:pt x="135812" y="189448"/>
                  </a:lnTo>
                  <a:lnTo>
                    <a:pt x="135821" y="234913"/>
                  </a:lnTo>
                  <a:lnTo>
                    <a:pt x="127617" y="259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5"/>
            <p:cNvSpPr/>
            <p:nvPr>
              <p:custDataLst>
                <p:tags r:id="rId211"/>
              </p:custDataLst>
            </p:nvPr>
          </p:nvSpPr>
          <p:spPr>
            <a:xfrm>
              <a:off x="4343400" y="3705225"/>
              <a:ext cx="47626" cy="123826"/>
            </a:xfrm>
            <a:custGeom>
              <a:avLst/>
              <a:gdLst/>
              <a:ahLst/>
              <a:cxnLst/>
              <a:rect l="0" t="0" r="0" b="0"/>
              <a:pathLst>
                <a:path w="47626" h="123826">
                  <a:moveTo>
                    <a:pt x="47625" y="0"/>
                  </a:moveTo>
                  <a:lnTo>
                    <a:pt x="47625" y="0"/>
                  </a:lnTo>
                  <a:lnTo>
                    <a:pt x="44803" y="40020"/>
                  </a:lnTo>
                  <a:lnTo>
                    <a:pt x="31378" y="83861"/>
                  </a:lnTo>
                  <a:lnTo>
                    <a:pt x="21056" y="10022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37"/>
          <p:cNvGrpSpPr/>
          <p:nvPr/>
        </p:nvGrpSpPr>
        <p:grpSpPr>
          <a:xfrm>
            <a:off x="4772025" y="3457575"/>
            <a:ext cx="152401" cy="361951"/>
            <a:chOff x="4772025" y="3457575"/>
            <a:chExt cx="152401" cy="361951"/>
          </a:xfrm>
        </p:grpSpPr>
        <p:sp>
          <p:nvSpPr>
            <p:cNvPr id="182" name="SMARTInkShape-156"/>
            <p:cNvSpPr/>
            <p:nvPr>
              <p:custDataLst>
                <p:tags r:id="rId208"/>
              </p:custDataLst>
            </p:nvPr>
          </p:nvSpPr>
          <p:spPr>
            <a:xfrm>
              <a:off x="4772025" y="3457575"/>
              <a:ext cx="9448" cy="247651"/>
            </a:xfrm>
            <a:custGeom>
              <a:avLst/>
              <a:gdLst/>
              <a:ahLst/>
              <a:cxnLst/>
              <a:rect l="0" t="0" r="0" b="0"/>
              <a:pathLst>
                <a:path w="9448" h="2476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3175"/>
                  </a:lnTo>
                  <a:lnTo>
                    <a:pt x="9133" y="44829"/>
                  </a:lnTo>
                  <a:lnTo>
                    <a:pt x="9447" y="80744"/>
                  </a:lnTo>
                  <a:lnTo>
                    <a:pt x="8444" y="119644"/>
                  </a:lnTo>
                  <a:lnTo>
                    <a:pt x="1981" y="165607"/>
                  </a:lnTo>
                  <a:lnTo>
                    <a:pt x="391" y="20580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7"/>
            <p:cNvSpPr/>
            <p:nvPr>
              <p:custDataLst>
                <p:tags r:id="rId209"/>
              </p:custDataLst>
            </p:nvPr>
          </p:nvSpPr>
          <p:spPr>
            <a:xfrm>
              <a:off x="4857750" y="3705225"/>
              <a:ext cx="66676" cy="114301"/>
            </a:xfrm>
            <a:custGeom>
              <a:avLst/>
              <a:gdLst/>
              <a:ahLst/>
              <a:cxnLst/>
              <a:rect l="0" t="0" r="0" b="0"/>
              <a:pathLst>
                <a:path w="66676" h="114301">
                  <a:moveTo>
                    <a:pt x="66675" y="0"/>
                  </a:moveTo>
                  <a:lnTo>
                    <a:pt x="66675" y="0"/>
                  </a:lnTo>
                  <a:lnTo>
                    <a:pt x="66675" y="18314"/>
                  </a:lnTo>
                  <a:lnTo>
                    <a:pt x="56562" y="40704"/>
                  </a:lnTo>
                  <a:lnTo>
                    <a:pt x="24297" y="8658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38"/>
          <p:cNvGrpSpPr/>
          <p:nvPr/>
        </p:nvGrpSpPr>
        <p:grpSpPr>
          <a:xfrm>
            <a:off x="5324475" y="3413987"/>
            <a:ext cx="254528" cy="357914"/>
            <a:chOff x="5324475" y="3413987"/>
            <a:chExt cx="254528" cy="357914"/>
          </a:xfrm>
        </p:grpSpPr>
        <p:sp>
          <p:nvSpPr>
            <p:cNvPr id="185" name="SMARTInkShape-158"/>
            <p:cNvSpPr/>
            <p:nvPr>
              <p:custDataLst>
                <p:tags r:id="rId206"/>
              </p:custDataLst>
            </p:nvPr>
          </p:nvSpPr>
          <p:spPr>
            <a:xfrm>
              <a:off x="5324475" y="3413987"/>
              <a:ext cx="151077" cy="293366"/>
            </a:xfrm>
            <a:custGeom>
              <a:avLst/>
              <a:gdLst/>
              <a:ahLst/>
              <a:cxnLst/>
              <a:rect l="0" t="0" r="0" b="0"/>
              <a:pathLst>
                <a:path w="151077" h="293366">
                  <a:moveTo>
                    <a:pt x="142875" y="5488"/>
                  </a:moveTo>
                  <a:lnTo>
                    <a:pt x="142875" y="5488"/>
                  </a:lnTo>
                  <a:lnTo>
                    <a:pt x="142875" y="431"/>
                  </a:lnTo>
                  <a:lnTo>
                    <a:pt x="143933" y="0"/>
                  </a:lnTo>
                  <a:lnTo>
                    <a:pt x="151076" y="4556"/>
                  </a:lnTo>
                  <a:lnTo>
                    <a:pt x="150459" y="4867"/>
                  </a:lnTo>
                  <a:lnTo>
                    <a:pt x="146951" y="5212"/>
                  </a:lnTo>
                  <a:lnTo>
                    <a:pt x="141864" y="11010"/>
                  </a:lnTo>
                  <a:lnTo>
                    <a:pt x="106677" y="58620"/>
                  </a:lnTo>
                  <a:lnTo>
                    <a:pt x="77516" y="105275"/>
                  </a:lnTo>
                  <a:lnTo>
                    <a:pt x="56116" y="149965"/>
                  </a:lnTo>
                  <a:lnTo>
                    <a:pt x="40027" y="187525"/>
                  </a:lnTo>
                  <a:lnTo>
                    <a:pt x="31969" y="227112"/>
                  </a:lnTo>
                  <a:lnTo>
                    <a:pt x="32905" y="244393"/>
                  </a:lnTo>
                  <a:lnTo>
                    <a:pt x="42205" y="265716"/>
                  </a:lnTo>
                  <a:lnTo>
                    <a:pt x="52625" y="280953"/>
                  </a:lnTo>
                  <a:lnTo>
                    <a:pt x="64311" y="291253"/>
                  </a:lnTo>
                  <a:lnTo>
                    <a:pt x="71449" y="293365"/>
                  </a:lnTo>
                  <a:lnTo>
                    <a:pt x="87846" y="292889"/>
                  </a:lnTo>
                  <a:lnTo>
                    <a:pt x="102896" y="286327"/>
                  </a:lnTo>
                  <a:lnTo>
                    <a:pt x="109872" y="281614"/>
                  </a:lnTo>
                  <a:lnTo>
                    <a:pt x="114523" y="275297"/>
                  </a:lnTo>
                  <a:lnTo>
                    <a:pt x="119691" y="259811"/>
                  </a:lnTo>
                  <a:lnTo>
                    <a:pt x="118952" y="252295"/>
                  </a:lnTo>
                  <a:lnTo>
                    <a:pt x="112487" y="238299"/>
                  </a:lnTo>
                  <a:lnTo>
                    <a:pt x="96947" y="218520"/>
                  </a:lnTo>
                  <a:lnTo>
                    <a:pt x="76602" y="211294"/>
                  </a:lnTo>
                  <a:lnTo>
                    <a:pt x="52036" y="209141"/>
                  </a:lnTo>
                  <a:lnTo>
                    <a:pt x="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9"/>
            <p:cNvSpPr/>
            <p:nvPr>
              <p:custDataLst>
                <p:tags r:id="rId207"/>
              </p:custDataLst>
            </p:nvPr>
          </p:nvSpPr>
          <p:spPr>
            <a:xfrm>
              <a:off x="5524500" y="3686175"/>
              <a:ext cx="54503" cy="85726"/>
            </a:xfrm>
            <a:custGeom>
              <a:avLst/>
              <a:gdLst/>
              <a:ahLst/>
              <a:cxnLst/>
              <a:rect l="0" t="0" r="0" b="0"/>
              <a:pathLst>
                <a:path w="54503" h="85726">
                  <a:moveTo>
                    <a:pt x="38100" y="0"/>
                  </a:moveTo>
                  <a:lnTo>
                    <a:pt x="38100" y="0"/>
                  </a:lnTo>
                  <a:lnTo>
                    <a:pt x="48213" y="10113"/>
                  </a:lnTo>
                  <a:lnTo>
                    <a:pt x="53178" y="20722"/>
                  </a:lnTo>
                  <a:lnTo>
                    <a:pt x="54502" y="26515"/>
                  </a:lnTo>
                  <a:lnTo>
                    <a:pt x="53268" y="32493"/>
                  </a:lnTo>
                  <a:lnTo>
                    <a:pt x="38901" y="5447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39"/>
          <p:cNvGrpSpPr/>
          <p:nvPr/>
        </p:nvGrpSpPr>
        <p:grpSpPr>
          <a:xfrm>
            <a:off x="5995050" y="3478457"/>
            <a:ext cx="291451" cy="369644"/>
            <a:chOff x="5995050" y="3478457"/>
            <a:chExt cx="291451" cy="369644"/>
          </a:xfrm>
        </p:grpSpPr>
        <p:sp>
          <p:nvSpPr>
            <p:cNvPr id="188" name="SMARTInkShape-160"/>
            <p:cNvSpPr/>
            <p:nvPr>
              <p:custDataLst>
                <p:tags r:id="rId204"/>
              </p:custDataLst>
            </p:nvPr>
          </p:nvSpPr>
          <p:spPr>
            <a:xfrm>
              <a:off x="5995050" y="3478457"/>
              <a:ext cx="167626" cy="272865"/>
            </a:xfrm>
            <a:custGeom>
              <a:avLst/>
              <a:gdLst/>
              <a:ahLst/>
              <a:cxnLst/>
              <a:rect l="0" t="0" r="0" b="0"/>
              <a:pathLst>
                <a:path w="167626" h="272865">
                  <a:moveTo>
                    <a:pt x="24750" y="26743"/>
                  </a:moveTo>
                  <a:lnTo>
                    <a:pt x="24750" y="26743"/>
                  </a:lnTo>
                  <a:lnTo>
                    <a:pt x="24750" y="21686"/>
                  </a:lnTo>
                  <a:lnTo>
                    <a:pt x="27572" y="16382"/>
                  </a:lnTo>
                  <a:lnTo>
                    <a:pt x="33412" y="10496"/>
                  </a:lnTo>
                  <a:lnTo>
                    <a:pt x="43064" y="4353"/>
                  </a:lnTo>
                  <a:lnTo>
                    <a:pt x="60398" y="0"/>
                  </a:lnTo>
                  <a:lnTo>
                    <a:pt x="83995" y="3768"/>
                  </a:lnTo>
                  <a:lnTo>
                    <a:pt x="100983" y="11587"/>
                  </a:lnTo>
                  <a:lnTo>
                    <a:pt x="109079" y="23182"/>
                  </a:lnTo>
                  <a:lnTo>
                    <a:pt x="117842" y="46383"/>
                  </a:lnTo>
                  <a:lnTo>
                    <a:pt x="111969" y="81854"/>
                  </a:lnTo>
                  <a:lnTo>
                    <a:pt x="92497" y="128244"/>
                  </a:lnTo>
                  <a:lnTo>
                    <a:pt x="62573" y="173995"/>
                  </a:lnTo>
                  <a:lnTo>
                    <a:pt x="32339" y="216226"/>
                  </a:lnTo>
                  <a:lnTo>
                    <a:pt x="5514" y="240992"/>
                  </a:lnTo>
                  <a:lnTo>
                    <a:pt x="326" y="252845"/>
                  </a:lnTo>
                  <a:lnTo>
                    <a:pt x="0" y="257911"/>
                  </a:lnTo>
                  <a:lnTo>
                    <a:pt x="2462" y="266362"/>
                  </a:lnTo>
                  <a:lnTo>
                    <a:pt x="6716" y="269039"/>
                  </a:lnTo>
                  <a:lnTo>
                    <a:pt x="29990" y="272807"/>
                  </a:lnTo>
                  <a:lnTo>
                    <a:pt x="69459" y="272864"/>
                  </a:lnTo>
                  <a:lnTo>
                    <a:pt x="113609" y="266649"/>
                  </a:lnTo>
                  <a:lnTo>
                    <a:pt x="167625" y="255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1"/>
            <p:cNvSpPr/>
            <p:nvPr>
              <p:custDataLst>
                <p:tags r:id="rId205"/>
              </p:custDataLst>
            </p:nvPr>
          </p:nvSpPr>
          <p:spPr>
            <a:xfrm>
              <a:off x="6200775" y="3743325"/>
              <a:ext cx="85726" cy="104776"/>
            </a:xfrm>
            <a:custGeom>
              <a:avLst/>
              <a:gdLst/>
              <a:ahLst/>
              <a:cxnLst/>
              <a:rect l="0" t="0" r="0" b="0"/>
              <a:pathLst>
                <a:path w="85726" h="104776">
                  <a:moveTo>
                    <a:pt x="85725" y="0"/>
                  </a:moveTo>
                  <a:lnTo>
                    <a:pt x="85725" y="0"/>
                  </a:lnTo>
                  <a:lnTo>
                    <a:pt x="67411" y="39772"/>
                  </a:lnTo>
                  <a:lnTo>
                    <a:pt x="36593" y="7708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40"/>
          <p:cNvGrpSpPr/>
          <p:nvPr/>
        </p:nvGrpSpPr>
        <p:grpSpPr>
          <a:xfrm>
            <a:off x="6657975" y="3443968"/>
            <a:ext cx="463340" cy="527958"/>
            <a:chOff x="6657975" y="3443968"/>
            <a:chExt cx="463340" cy="527958"/>
          </a:xfrm>
        </p:grpSpPr>
        <p:sp>
          <p:nvSpPr>
            <p:cNvPr id="191" name="SMARTInkShape-162"/>
            <p:cNvSpPr/>
            <p:nvPr>
              <p:custDataLst>
                <p:tags r:id="rId201"/>
              </p:custDataLst>
            </p:nvPr>
          </p:nvSpPr>
          <p:spPr>
            <a:xfrm>
              <a:off x="6657975" y="3514725"/>
              <a:ext cx="47626" cy="257176"/>
            </a:xfrm>
            <a:custGeom>
              <a:avLst/>
              <a:gdLst/>
              <a:ahLst/>
              <a:cxnLst/>
              <a:rect l="0" t="0" r="0" b="0"/>
              <a:pathLst>
                <a:path w="47626" h="257176">
                  <a:moveTo>
                    <a:pt x="47625" y="0"/>
                  </a:moveTo>
                  <a:lnTo>
                    <a:pt x="47625" y="0"/>
                  </a:lnTo>
                  <a:lnTo>
                    <a:pt x="46567" y="41777"/>
                  </a:lnTo>
                  <a:lnTo>
                    <a:pt x="39425" y="89214"/>
                  </a:lnTo>
                  <a:lnTo>
                    <a:pt x="30757" y="132118"/>
                  </a:lnTo>
                  <a:lnTo>
                    <a:pt x="18854" y="175714"/>
                  </a:lnTo>
                  <a:lnTo>
                    <a:pt x="4208" y="219636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3"/>
            <p:cNvSpPr/>
            <p:nvPr>
              <p:custDataLst>
                <p:tags r:id="rId202"/>
              </p:custDataLst>
            </p:nvPr>
          </p:nvSpPr>
          <p:spPr>
            <a:xfrm>
              <a:off x="6745631" y="3562350"/>
              <a:ext cx="138527" cy="212385"/>
            </a:xfrm>
            <a:custGeom>
              <a:avLst/>
              <a:gdLst/>
              <a:ahLst/>
              <a:cxnLst/>
              <a:rect l="0" t="0" r="0" b="0"/>
              <a:pathLst>
                <a:path w="138527" h="212385">
                  <a:moveTo>
                    <a:pt x="93319" y="28575"/>
                  </a:moveTo>
                  <a:lnTo>
                    <a:pt x="93319" y="28575"/>
                  </a:lnTo>
                  <a:lnTo>
                    <a:pt x="93319" y="15318"/>
                  </a:lnTo>
                  <a:lnTo>
                    <a:pt x="90144" y="14445"/>
                  </a:lnTo>
                  <a:lnTo>
                    <a:pt x="71565" y="18274"/>
                  </a:lnTo>
                  <a:lnTo>
                    <a:pt x="58604" y="23291"/>
                  </a:lnTo>
                  <a:lnTo>
                    <a:pt x="39406" y="42179"/>
                  </a:lnTo>
                  <a:lnTo>
                    <a:pt x="21561" y="70460"/>
                  </a:lnTo>
                  <a:lnTo>
                    <a:pt x="7844" y="108345"/>
                  </a:lnTo>
                  <a:lnTo>
                    <a:pt x="0" y="146167"/>
                  </a:lnTo>
                  <a:lnTo>
                    <a:pt x="3697" y="172426"/>
                  </a:lnTo>
                  <a:lnTo>
                    <a:pt x="16552" y="195257"/>
                  </a:lnTo>
                  <a:lnTo>
                    <a:pt x="30626" y="206020"/>
                  </a:lnTo>
                  <a:lnTo>
                    <a:pt x="38823" y="210372"/>
                  </a:lnTo>
                  <a:lnTo>
                    <a:pt x="56399" y="212384"/>
                  </a:lnTo>
                  <a:lnTo>
                    <a:pt x="72677" y="209751"/>
                  </a:lnTo>
                  <a:lnTo>
                    <a:pt x="83440" y="205053"/>
                  </a:lnTo>
                  <a:lnTo>
                    <a:pt x="112740" y="169603"/>
                  </a:lnTo>
                  <a:lnTo>
                    <a:pt x="132786" y="138042"/>
                  </a:lnTo>
                  <a:lnTo>
                    <a:pt x="138526" y="107812"/>
                  </a:lnTo>
                  <a:lnTo>
                    <a:pt x="135171" y="77100"/>
                  </a:lnTo>
                  <a:lnTo>
                    <a:pt x="127474" y="58004"/>
                  </a:lnTo>
                  <a:lnTo>
                    <a:pt x="113434" y="35531"/>
                  </a:lnTo>
                  <a:lnTo>
                    <a:pt x="99084" y="23553"/>
                  </a:lnTo>
                  <a:lnTo>
                    <a:pt x="85298" y="14701"/>
                  </a:lnTo>
                  <a:lnTo>
                    <a:pt x="742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4"/>
            <p:cNvSpPr/>
            <p:nvPr>
              <p:custDataLst>
                <p:tags r:id="rId203"/>
              </p:custDataLst>
            </p:nvPr>
          </p:nvSpPr>
          <p:spPr>
            <a:xfrm>
              <a:off x="6943725" y="3443968"/>
              <a:ext cx="177590" cy="527958"/>
            </a:xfrm>
            <a:custGeom>
              <a:avLst/>
              <a:gdLst/>
              <a:ahLst/>
              <a:cxnLst/>
              <a:rect l="0" t="0" r="0" b="0"/>
              <a:pathLst>
                <a:path w="177590" h="527958">
                  <a:moveTo>
                    <a:pt x="133350" y="32657"/>
                  </a:moveTo>
                  <a:lnTo>
                    <a:pt x="133350" y="32657"/>
                  </a:lnTo>
                  <a:lnTo>
                    <a:pt x="125812" y="14757"/>
                  </a:lnTo>
                  <a:lnTo>
                    <a:pt x="124218" y="1134"/>
                  </a:lnTo>
                  <a:lnTo>
                    <a:pt x="127262" y="0"/>
                  </a:lnTo>
                  <a:lnTo>
                    <a:pt x="139111" y="1562"/>
                  </a:lnTo>
                  <a:lnTo>
                    <a:pt x="153519" y="8392"/>
                  </a:lnTo>
                  <a:lnTo>
                    <a:pt x="173356" y="26728"/>
                  </a:lnTo>
                  <a:lnTo>
                    <a:pt x="177589" y="34608"/>
                  </a:lnTo>
                  <a:lnTo>
                    <a:pt x="172702" y="76591"/>
                  </a:lnTo>
                  <a:lnTo>
                    <a:pt x="158723" y="117653"/>
                  </a:lnTo>
                  <a:lnTo>
                    <a:pt x="147571" y="143919"/>
                  </a:lnTo>
                  <a:lnTo>
                    <a:pt x="142846" y="159365"/>
                  </a:lnTo>
                  <a:lnTo>
                    <a:pt x="122565" y="192329"/>
                  </a:lnTo>
                  <a:lnTo>
                    <a:pt x="110046" y="210142"/>
                  </a:lnTo>
                  <a:lnTo>
                    <a:pt x="97699" y="242737"/>
                  </a:lnTo>
                  <a:lnTo>
                    <a:pt x="97396" y="256201"/>
                  </a:lnTo>
                  <a:lnTo>
                    <a:pt x="108651" y="299945"/>
                  </a:lnTo>
                  <a:lnTo>
                    <a:pt x="127061" y="345213"/>
                  </a:lnTo>
                  <a:lnTo>
                    <a:pt x="142883" y="388730"/>
                  </a:lnTo>
                  <a:lnTo>
                    <a:pt x="146055" y="393864"/>
                  </a:lnTo>
                  <a:lnTo>
                    <a:pt x="146758" y="408035"/>
                  </a:lnTo>
                  <a:lnTo>
                    <a:pt x="135782" y="450154"/>
                  </a:lnTo>
                  <a:lnTo>
                    <a:pt x="129844" y="460922"/>
                  </a:lnTo>
                  <a:lnTo>
                    <a:pt x="110439" y="477991"/>
                  </a:lnTo>
                  <a:lnTo>
                    <a:pt x="69950" y="501664"/>
                  </a:lnTo>
                  <a:lnTo>
                    <a:pt x="22487" y="521071"/>
                  </a:lnTo>
                  <a:lnTo>
                    <a:pt x="0" y="527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41"/>
          <p:cNvGrpSpPr/>
          <p:nvPr/>
        </p:nvGrpSpPr>
        <p:grpSpPr>
          <a:xfrm>
            <a:off x="2149063" y="4170230"/>
            <a:ext cx="565563" cy="487724"/>
            <a:chOff x="2149063" y="4170230"/>
            <a:chExt cx="565563" cy="487724"/>
          </a:xfrm>
        </p:grpSpPr>
        <p:sp>
          <p:nvSpPr>
            <p:cNvPr id="195" name="SMARTInkShape-165"/>
            <p:cNvSpPr/>
            <p:nvPr>
              <p:custDataLst>
                <p:tags r:id="rId195"/>
              </p:custDataLst>
            </p:nvPr>
          </p:nvSpPr>
          <p:spPr>
            <a:xfrm>
              <a:off x="2149063" y="4170230"/>
              <a:ext cx="165229" cy="339560"/>
            </a:xfrm>
            <a:custGeom>
              <a:avLst/>
              <a:gdLst/>
              <a:ahLst/>
              <a:cxnLst/>
              <a:rect l="0" t="0" r="0" b="0"/>
              <a:pathLst>
                <a:path w="165229" h="339560">
                  <a:moveTo>
                    <a:pt x="22637" y="106495"/>
                  </a:moveTo>
                  <a:lnTo>
                    <a:pt x="22637" y="106495"/>
                  </a:lnTo>
                  <a:lnTo>
                    <a:pt x="22637" y="98294"/>
                  </a:lnTo>
                  <a:lnTo>
                    <a:pt x="39039" y="88885"/>
                  </a:lnTo>
                  <a:lnTo>
                    <a:pt x="40980" y="89463"/>
                  </a:lnTo>
                  <a:lnTo>
                    <a:pt x="45959" y="92928"/>
                  </a:lnTo>
                  <a:lnTo>
                    <a:pt x="48877" y="103641"/>
                  </a:lnTo>
                  <a:lnTo>
                    <a:pt x="50751" y="146500"/>
                  </a:lnTo>
                  <a:lnTo>
                    <a:pt x="51075" y="185494"/>
                  </a:lnTo>
                  <a:lnTo>
                    <a:pt x="51171" y="228915"/>
                  </a:lnTo>
                  <a:lnTo>
                    <a:pt x="51204" y="270299"/>
                  </a:lnTo>
                  <a:lnTo>
                    <a:pt x="51210" y="314221"/>
                  </a:lnTo>
                  <a:lnTo>
                    <a:pt x="51212" y="339559"/>
                  </a:lnTo>
                  <a:lnTo>
                    <a:pt x="51212" y="337784"/>
                  </a:lnTo>
                  <a:lnTo>
                    <a:pt x="43011" y="300615"/>
                  </a:lnTo>
                  <a:lnTo>
                    <a:pt x="42079" y="261025"/>
                  </a:lnTo>
                  <a:lnTo>
                    <a:pt x="36747" y="224248"/>
                  </a:lnTo>
                  <a:lnTo>
                    <a:pt x="33520" y="178074"/>
                  </a:lnTo>
                  <a:lnTo>
                    <a:pt x="32564" y="134289"/>
                  </a:lnTo>
                  <a:lnTo>
                    <a:pt x="32242" y="88114"/>
                  </a:lnTo>
                  <a:lnTo>
                    <a:pt x="35000" y="44970"/>
                  </a:lnTo>
                  <a:lnTo>
                    <a:pt x="45423" y="15437"/>
                  </a:lnTo>
                  <a:lnTo>
                    <a:pt x="54283" y="4994"/>
                  </a:lnTo>
                  <a:lnTo>
                    <a:pt x="59610" y="728"/>
                  </a:lnTo>
                  <a:lnTo>
                    <a:pt x="65277" y="0"/>
                  </a:lnTo>
                  <a:lnTo>
                    <a:pt x="77219" y="4836"/>
                  </a:lnTo>
                  <a:lnTo>
                    <a:pt x="117910" y="40342"/>
                  </a:lnTo>
                  <a:lnTo>
                    <a:pt x="133139" y="70379"/>
                  </a:lnTo>
                  <a:lnTo>
                    <a:pt x="149161" y="112531"/>
                  </a:lnTo>
                  <a:lnTo>
                    <a:pt x="162282" y="156018"/>
                  </a:lnTo>
                  <a:lnTo>
                    <a:pt x="164555" y="193370"/>
                  </a:lnTo>
                  <a:lnTo>
                    <a:pt x="165228" y="222782"/>
                  </a:lnTo>
                  <a:lnTo>
                    <a:pt x="159742" y="237906"/>
                  </a:lnTo>
                  <a:lnTo>
                    <a:pt x="134444" y="280597"/>
                  </a:lnTo>
                  <a:lnTo>
                    <a:pt x="121012" y="297116"/>
                  </a:lnTo>
                  <a:lnTo>
                    <a:pt x="75939" y="326461"/>
                  </a:lnTo>
                  <a:lnTo>
                    <a:pt x="55128" y="337593"/>
                  </a:lnTo>
                  <a:lnTo>
                    <a:pt x="39194" y="338675"/>
                  </a:lnTo>
                  <a:lnTo>
                    <a:pt x="1381" y="335304"/>
                  </a:lnTo>
                  <a:lnTo>
                    <a:pt x="0" y="334176"/>
                  </a:lnTo>
                  <a:lnTo>
                    <a:pt x="3587" y="325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66"/>
            <p:cNvSpPr/>
            <p:nvPr>
              <p:custDataLst>
                <p:tags r:id="rId196"/>
              </p:custDataLst>
            </p:nvPr>
          </p:nvSpPr>
          <p:spPr>
            <a:xfrm>
              <a:off x="2321231" y="4438767"/>
              <a:ext cx="69545" cy="178718"/>
            </a:xfrm>
            <a:custGeom>
              <a:avLst/>
              <a:gdLst/>
              <a:ahLst/>
              <a:cxnLst/>
              <a:rect l="0" t="0" r="0" b="0"/>
              <a:pathLst>
                <a:path w="69545" h="178718">
                  <a:moveTo>
                    <a:pt x="69544" y="9408"/>
                  </a:moveTo>
                  <a:lnTo>
                    <a:pt x="69544" y="9408"/>
                  </a:lnTo>
                  <a:lnTo>
                    <a:pt x="69544" y="4351"/>
                  </a:lnTo>
                  <a:lnTo>
                    <a:pt x="68486" y="2862"/>
                  </a:lnTo>
                  <a:lnTo>
                    <a:pt x="66722" y="1869"/>
                  </a:lnTo>
                  <a:lnTo>
                    <a:pt x="56286" y="275"/>
                  </a:lnTo>
                  <a:lnTo>
                    <a:pt x="47154" y="0"/>
                  </a:lnTo>
                  <a:lnTo>
                    <a:pt x="38073" y="5579"/>
                  </a:lnTo>
                  <a:lnTo>
                    <a:pt x="29099" y="14057"/>
                  </a:lnTo>
                  <a:lnTo>
                    <a:pt x="17808" y="31409"/>
                  </a:lnTo>
                  <a:lnTo>
                    <a:pt x="13998" y="51204"/>
                  </a:lnTo>
                  <a:lnTo>
                    <a:pt x="17926" y="72122"/>
                  </a:lnTo>
                  <a:lnTo>
                    <a:pt x="25792" y="86668"/>
                  </a:lnTo>
                  <a:lnTo>
                    <a:pt x="54619" y="123291"/>
                  </a:lnTo>
                  <a:lnTo>
                    <a:pt x="58419" y="145457"/>
                  </a:lnTo>
                  <a:lnTo>
                    <a:pt x="56486" y="157363"/>
                  </a:lnTo>
                  <a:lnTo>
                    <a:pt x="54488" y="162020"/>
                  </a:lnTo>
                  <a:lnTo>
                    <a:pt x="43803" y="170016"/>
                  </a:lnTo>
                  <a:lnTo>
                    <a:pt x="29529" y="176040"/>
                  </a:lnTo>
                  <a:lnTo>
                    <a:pt x="16129" y="178717"/>
                  </a:lnTo>
                  <a:lnTo>
                    <a:pt x="10651" y="177314"/>
                  </a:lnTo>
                  <a:lnTo>
                    <a:pt x="1741" y="170110"/>
                  </a:lnTo>
                  <a:lnTo>
                    <a:pt x="0" y="166285"/>
                  </a:lnTo>
                  <a:lnTo>
                    <a:pt x="2869" y="15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67"/>
            <p:cNvSpPr/>
            <p:nvPr>
              <p:custDataLst>
                <p:tags r:id="rId197"/>
              </p:custDataLst>
            </p:nvPr>
          </p:nvSpPr>
          <p:spPr>
            <a:xfrm>
              <a:off x="2402167" y="4495800"/>
              <a:ext cx="68052" cy="111856"/>
            </a:xfrm>
            <a:custGeom>
              <a:avLst/>
              <a:gdLst/>
              <a:ahLst/>
              <a:cxnLst/>
              <a:rect l="0" t="0" r="0" b="0"/>
              <a:pathLst>
                <a:path w="68052" h="111856">
                  <a:moveTo>
                    <a:pt x="36233" y="0"/>
                  </a:moveTo>
                  <a:lnTo>
                    <a:pt x="36233" y="0"/>
                  </a:lnTo>
                  <a:lnTo>
                    <a:pt x="31177" y="0"/>
                  </a:lnTo>
                  <a:lnTo>
                    <a:pt x="25872" y="2822"/>
                  </a:lnTo>
                  <a:lnTo>
                    <a:pt x="13843" y="13257"/>
                  </a:lnTo>
                  <a:lnTo>
                    <a:pt x="4434" y="32503"/>
                  </a:lnTo>
                  <a:lnTo>
                    <a:pt x="0" y="53257"/>
                  </a:lnTo>
                  <a:lnTo>
                    <a:pt x="1785" y="66357"/>
                  </a:lnTo>
                  <a:lnTo>
                    <a:pt x="11554" y="92012"/>
                  </a:lnTo>
                  <a:lnTo>
                    <a:pt x="20326" y="101924"/>
                  </a:lnTo>
                  <a:lnTo>
                    <a:pt x="30222" y="108800"/>
                  </a:lnTo>
                  <a:lnTo>
                    <a:pt x="38147" y="111855"/>
                  </a:lnTo>
                  <a:lnTo>
                    <a:pt x="42801" y="109495"/>
                  </a:lnTo>
                  <a:lnTo>
                    <a:pt x="58405" y="92063"/>
                  </a:lnTo>
                  <a:lnTo>
                    <a:pt x="66548" y="79369"/>
                  </a:lnTo>
                  <a:lnTo>
                    <a:pt x="68051" y="63850"/>
                  </a:lnTo>
                  <a:lnTo>
                    <a:pt x="64133" y="46370"/>
                  </a:lnTo>
                  <a:lnTo>
                    <a:pt x="48596" y="15004"/>
                  </a:lnTo>
                  <a:lnTo>
                    <a:pt x="36486" y="6092"/>
                  </a:lnTo>
                  <a:lnTo>
                    <a:pt x="24549" y="1805"/>
                  </a:lnTo>
                  <a:lnTo>
                    <a:pt x="21035" y="2262"/>
                  </a:lnTo>
                  <a:lnTo>
                    <a:pt x="76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68"/>
            <p:cNvSpPr/>
            <p:nvPr>
              <p:custDataLst>
                <p:tags r:id="rId198"/>
              </p:custDataLst>
            </p:nvPr>
          </p:nvSpPr>
          <p:spPr>
            <a:xfrm>
              <a:off x="2486025" y="4467225"/>
              <a:ext cx="85726" cy="158153"/>
            </a:xfrm>
            <a:custGeom>
              <a:avLst/>
              <a:gdLst/>
              <a:ahLst/>
              <a:cxnLst/>
              <a:rect l="0" t="0" r="0" b="0"/>
              <a:pathLst>
                <a:path w="85726" h="158153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7604" y="23087"/>
                  </a:lnTo>
                  <a:lnTo>
                    <a:pt x="10361" y="23859"/>
                  </a:lnTo>
                  <a:lnTo>
                    <a:pt x="22390" y="32700"/>
                  </a:lnTo>
                  <a:lnTo>
                    <a:pt x="31799" y="46613"/>
                  </a:lnTo>
                  <a:lnTo>
                    <a:pt x="42603" y="87796"/>
                  </a:lnTo>
                  <a:lnTo>
                    <a:pt x="47184" y="126655"/>
                  </a:lnTo>
                  <a:lnTo>
                    <a:pt x="42438" y="148182"/>
                  </a:lnTo>
                  <a:lnTo>
                    <a:pt x="39933" y="152763"/>
                  </a:lnTo>
                  <a:lnTo>
                    <a:pt x="37206" y="155817"/>
                  </a:lnTo>
                  <a:lnTo>
                    <a:pt x="34329" y="157853"/>
                  </a:lnTo>
                  <a:lnTo>
                    <a:pt x="31353" y="158152"/>
                  </a:lnTo>
                  <a:lnTo>
                    <a:pt x="25223" y="155662"/>
                  </a:lnTo>
                  <a:lnTo>
                    <a:pt x="21794" y="142561"/>
                  </a:lnTo>
                  <a:lnTo>
                    <a:pt x="21328" y="123685"/>
                  </a:lnTo>
                  <a:lnTo>
                    <a:pt x="32468" y="76182"/>
                  </a:lnTo>
                  <a:lnTo>
                    <a:pt x="50542" y="36111"/>
                  </a:lnTo>
                  <a:lnTo>
                    <a:pt x="61621" y="2028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69"/>
            <p:cNvSpPr/>
            <p:nvPr>
              <p:custDataLst>
                <p:tags r:id="rId199"/>
              </p:custDataLst>
            </p:nvPr>
          </p:nvSpPr>
          <p:spPr>
            <a:xfrm>
              <a:off x="2620826" y="4321686"/>
              <a:ext cx="36650" cy="336268"/>
            </a:xfrm>
            <a:custGeom>
              <a:avLst/>
              <a:gdLst/>
              <a:ahLst/>
              <a:cxnLst/>
              <a:rect l="0" t="0" r="0" b="0"/>
              <a:pathLst>
                <a:path w="36650" h="336268">
                  <a:moveTo>
                    <a:pt x="36649" y="21714"/>
                  </a:moveTo>
                  <a:lnTo>
                    <a:pt x="36649" y="21714"/>
                  </a:lnTo>
                  <a:lnTo>
                    <a:pt x="36649" y="0"/>
                  </a:lnTo>
                  <a:lnTo>
                    <a:pt x="36649" y="43161"/>
                  </a:lnTo>
                  <a:lnTo>
                    <a:pt x="30103" y="84825"/>
                  </a:lnTo>
                  <a:lnTo>
                    <a:pt x="22460" y="127483"/>
                  </a:lnTo>
                  <a:lnTo>
                    <a:pt x="17501" y="166902"/>
                  </a:lnTo>
                  <a:lnTo>
                    <a:pt x="11337" y="205256"/>
                  </a:lnTo>
                  <a:lnTo>
                    <a:pt x="3447" y="250861"/>
                  </a:lnTo>
                  <a:lnTo>
                    <a:pt x="0" y="279051"/>
                  </a:lnTo>
                  <a:lnTo>
                    <a:pt x="6440" y="315963"/>
                  </a:lnTo>
                  <a:lnTo>
                    <a:pt x="11934" y="330997"/>
                  </a:lnTo>
                  <a:lnTo>
                    <a:pt x="14881" y="334794"/>
                  </a:lnTo>
                  <a:lnTo>
                    <a:pt x="17903" y="336267"/>
                  </a:lnTo>
                  <a:lnTo>
                    <a:pt x="20977" y="336191"/>
                  </a:lnTo>
                  <a:lnTo>
                    <a:pt x="24084" y="332965"/>
                  </a:lnTo>
                  <a:lnTo>
                    <a:pt x="32456" y="314315"/>
                  </a:lnTo>
                  <a:lnTo>
                    <a:pt x="36649" y="288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0"/>
            <p:cNvSpPr/>
            <p:nvPr>
              <p:custDataLst>
                <p:tags r:id="rId200"/>
              </p:custDataLst>
            </p:nvPr>
          </p:nvSpPr>
          <p:spPr>
            <a:xfrm>
              <a:off x="2573859" y="4505325"/>
              <a:ext cx="140767" cy="28576"/>
            </a:xfrm>
            <a:custGeom>
              <a:avLst/>
              <a:gdLst/>
              <a:ahLst/>
              <a:cxnLst/>
              <a:rect l="0" t="0" r="0" b="0"/>
              <a:pathLst>
                <a:path w="140767" h="28576">
                  <a:moveTo>
                    <a:pt x="26466" y="28575"/>
                  </a:moveTo>
                  <a:lnTo>
                    <a:pt x="26466" y="28575"/>
                  </a:lnTo>
                  <a:lnTo>
                    <a:pt x="0" y="28575"/>
                  </a:lnTo>
                  <a:lnTo>
                    <a:pt x="21121" y="22030"/>
                  </a:lnTo>
                  <a:lnTo>
                    <a:pt x="65116" y="14386"/>
                  </a:lnTo>
                  <a:lnTo>
                    <a:pt x="104725" y="7343"/>
                  </a:lnTo>
                  <a:lnTo>
                    <a:pt x="140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42"/>
          <p:cNvGrpSpPr/>
          <p:nvPr/>
        </p:nvGrpSpPr>
        <p:grpSpPr>
          <a:xfrm>
            <a:off x="3028950" y="4192717"/>
            <a:ext cx="895351" cy="449140"/>
            <a:chOff x="3028950" y="4192717"/>
            <a:chExt cx="895351" cy="449140"/>
          </a:xfrm>
        </p:grpSpPr>
        <p:sp>
          <p:nvSpPr>
            <p:cNvPr id="202" name="SMARTInkShape-171"/>
            <p:cNvSpPr/>
            <p:nvPr>
              <p:custDataLst>
                <p:tags r:id="rId190"/>
              </p:custDataLst>
            </p:nvPr>
          </p:nvSpPr>
          <p:spPr>
            <a:xfrm>
              <a:off x="3028950" y="43624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2"/>
            <p:cNvSpPr/>
            <p:nvPr>
              <p:custDataLst>
                <p:tags r:id="rId191"/>
              </p:custDataLst>
            </p:nvPr>
          </p:nvSpPr>
          <p:spPr>
            <a:xfrm>
              <a:off x="3042512" y="4448175"/>
              <a:ext cx="129314" cy="18267"/>
            </a:xfrm>
            <a:custGeom>
              <a:avLst/>
              <a:gdLst/>
              <a:ahLst/>
              <a:cxnLst/>
              <a:rect l="0" t="0" r="0" b="0"/>
              <a:pathLst>
                <a:path w="129314" h="18267">
                  <a:moveTo>
                    <a:pt x="5488" y="0"/>
                  </a:moveTo>
                  <a:lnTo>
                    <a:pt x="5488" y="0"/>
                  </a:lnTo>
                  <a:lnTo>
                    <a:pt x="432" y="10113"/>
                  </a:lnTo>
                  <a:lnTo>
                    <a:pt x="0" y="13092"/>
                  </a:lnTo>
                  <a:lnTo>
                    <a:pt x="771" y="15078"/>
                  </a:lnTo>
                  <a:lnTo>
                    <a:pt x="2343" y="16402"/>
                  </a:lnTo>
                  <a:lnTo>
                    <a:pt x="14669" y="18266"/>
                  </a:lnTo>
                  <a:lnTo>
                    <a:pt x="58387" y="10780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3"/>
            <p:cNvSpPr/>
            <p:nvPr>
              <p:custDataLst>
                <p:tags r:id="rId192"/>
              </p:custDataLst>
            </p:nvPr>
          </p:nvSpPr>
          <p:spPr>
            <a:xfrm>
              <a:off x="3444965" y="4192717"/>
              <a:ext cx="126911" cy="449140"/>
            </a:xfrm>
            <a:custGeom>
              <a:avLst/>
              <a:gdLst/>
              <a:ahLst/>
              <a:cxnLst/>
              <a:rect l="0" t="0" r="0" b="0"/>
              <a:pathLst>
                <a:path w="126911" h="449140">
                  <a:moveTo>
                    <a:pt x="117385" y="17333"/>
                  </a:moveTo>
                  <a:lnTo>
                    <a:pt x="117385" y="17333"/>
                  </a:lnTo>
                  <a:lnTo>
                    <a:pt x="117385" y="12277"/>
                  </a:lnTo>
                  <a:lnTo>
                    <a:pt x="108918" y="6972"/>
                  </a:lnTo>
                  <a:lnTo>
                    <a:pt x="87726" y="0"/>
                  </a:lnTo>
                  <a:lnTo>
                    <a:pt x="45190" y="8084"/>
                  </a:lnTo>
                  <a:lnTo>
                    <a:pt x="15476" y="20963"/>
                  </a:lnTo>
                  <a:lnTo>
                    <a:pt x="5770" y="32705"/>
                  </a:lnTo>
                  <a:lnTo>
                    <a:pt x="1700" y="40281"/>
                  </a:lnTo>
                  <a:lnTo>
                    <a:pt x="0" y="54343"/>
                  </a:lnTo>
                  <a:lnTo>
                    <a:pt x="3831" y="68707"/>
                  </a:lnTo>
                  <a:lnTo>
                    <a:pt x="18946" y="94644"/>
                  </a:lnTo>
                  <a:lnTo>
                    <a:pt x="56166" y="136630"/>
                  </a:lnTo>
                  <a:lnTo>
                    <a:pt x="100363" y="184081"/>
                  </a:lnTo>
                  <a:lnTo>
                    <a:pt x="104528" y="194102"/>
                  </a:lnTo>
                  <a:lnTo>
                    <a:pt x="106379" y="205611"/>
                  </a:lnTo>
                  <a:lnTo>
                    <a:pt x="102365" y="229047"/>
                  </a:lnTo>
                  <a:lnTo>
                    <a:pt x="89416" y="251042"/>
                  </a:lnTo>
                  <a:lnTo>
                    <a:pt x="43907" y="291276"/>
                  </a:lnTo>
                  <a:lnTo>
                    <a:pt x="34079" y="300750"/>
                  </a:lnTo>
                  <a:lnTo>
                    <a:pt x="34331" y="302587"/>
                  </a:lnTo>
                  <a:lnTo>
                    <a:pt x="39742" y="310227"/>
                  </a:lnTo>
                  <a:lnTo>
                    <a:pt x="45129" y="316135"/>
                  </a:lnTo>
                  <a:lnTo>
                    <a:pt x="48230" y="325112"/>
                  </a:lnTo>
                  <a:lnTo>
                    <a:pt x="50220" y="343065"/>
                  </a:lnTo>
                  <a:lnTo>
                    <a:pt x="42466" y="379697"/>
                  </a:lnTo>
                  <a:lnTo>
                    <a:pt x="23975" y="422865"/>
                  </a:lnTo>
                  <a:lnTo>
                    <a:pt x="22953" y="434283"/>
                  </a:lnTo>
                  <a:lnTo>
                    <a:pt x="24797" y="439233"/>
                  </a:lnTo>
                  <a:lnTo>
                    <a:pt x="32490" y="447555"/>
                  </a:lnTo>
                  <a:lnTo>
                    <a:pt x="37505" y="449139"/>
                  </a:lnTo>
                  <a:lnTo>
                    <a:pt x="82106" y="441529"/>
                  </a:lnTo>
                  <a:lnTo>
                    <a:pt x="126910" y="426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4"/>
            <p:cNvSpPr/>
            <p:nvPr>
              <p:custDataLst>
                <p:tags r:id="rId193"/>
              </p:custDataLst>
            </p:nvPr>
          </p:nvSpPr>
          <p:spPr>
            <a:xfrm>
              <a:off x="3773224" y="4299812"/>
              <a:ext cx="36777" cy="243614"/>
            </a:xfrm>
            <a:custGeom>
              <a:avLst/>
              <a:gdLst/>
              <a:ahLst/>
              <a:cxnLst/>
              <a:rect l="0" t="0" r="0" b="0"/>
              <a:pathLst>
                <a:path w="36777" h="243614">
                  <a:moveTo>
                    <a:pt x="8201" y="5488"/>
                  </a:moveTo>
                  <a:lnTo>
                    <a:pt x="8201" y="5488"/>
                  </a:lnTo>
                  <a:lnTo>
                    <a:pt x="3144" y="432"/>
                  </a:lnTo>
                  <a:lnTo>
                    <a:pt x="1655" y="0"/>
                  </a:lnTo>
                  <a:lnTo>
                    <a:pt x="662" y="772"/>
                  </a:lnTo>
                  <a:lnTo>
                    <a:pt x="0" y="2344"/>
                  </a:lnTo>
                  <a:lnTo>
                    <a:pt x="13942" y="44343"/>
                  </a:lnTo>
                  <a:lnTo>
                    <a:pt x="22284" y="88307"/>
                  </a:lnTo>
                  <a:lnTo>
                    <a:pt x="32816" y="135285"/>
                  </a:lnTo>
                  <a:lnTo>
                    <a:pt x="35994" y="176236"/>
                  </a:lnTo>
                  <a:lnTo>
                    <a:pt x="36776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75"/>
            <p:cNvSpPr/>
            <p:nvPr>
              <p:custDataLst>
                <p:tags r:id="rId194"/>
              </p:custDataLst>
            </p:nvPr>
          </p:nvSpPr>
          <p:spPr>
            <a:xfrm>
              <a:off x="3876675" y="4543425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47625" y="0"/>
                  </a:moveTo>
                  <a:lnTo>
                    <a:pt x="47625" y="0"/>
                  </a:lnTo>
                  <a:lnTo>
                    <a:pt x="47625" y="15170"/>
                  </a:lnTo>
                  <a:lnTo>
                    <a:pt x="41981" y="28261"/>
                  </a:lnTo>
                  <a:lnTo>
                    <a:pt x="32547" y="44710"/>
                  </a:lnTo>
                  <a:lnTo>
                    <a:pt x="24303" y="6480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43"/>
          <p:cNvGrpSpPr/>
          <p:nvPr/>
        </p:nvGrpSpPr>
        <p:grpSpPr>
          <a:xfrm>
            <a:off x="4162425" y="4250175"/>
            <a:ext cx="1162051" cy="388501"/>
            <a:chOff x="4162425" y="4250175"/>
            <a:chExt cx="1162051" cy="388501"/>
          </a:xfrm>
        </p:grpSpPr>
        <p:sp>
          <p:nvSpPr>
            <p:cNvPr id="208" name="SMARTInkShape-176"/>
            <p:cNvSpPr/>
            <p:nvPr>
              <p:custDataLst>
                <p:tags r:id="rId183"/>
              </p:custDataLst>
            </p:nvPr>
          </p:nvSpPr>
          <p:spPr>
            <a:xfrm>
              <a:off x="4162425" y="4296400"/>
              <a:ext cx="161926" cy="222779"/>
            </a:xfrm>
            <a:custGeom>
              <a:avLst/>
              <a:gdLst/>
              <a:ahLst/>
              <a:cxnLst/>
              <a:rect l="0" t="0" r="0" b="0"/>
              <a:pathLst>
                <a:path w="161926" h="222779">
                  <a:moveTo>
                    <a:pt x="0" y="27950"/>
                  </a:moveTo>
                  <a:lnTo>
                    <a:pt x="0" y="27950"/>
                  </a:lnTo>
                  <a:lnTo>
                    <a:pt x="0" y="17837"/>
                  </a:lnTo>
                  <a:lnTo>
                    <a:pt x="2822" y="10050"/>
                  </a:lnTo>
                  <a:lnTo>
                    <a:pt x="5057" y="6491"/>
                  </a:lnTo>
                  <a:lnTo>
                    <a:pt x="8663" y="4119"/>
                  </a:lnTo>
                  <a:lnTo>
                    <a:pt x="26837" y="312"/>
                  </a:lnTo>
                  <a:lnTo>
                    <a:pt x="30591" y="0"/>
                  </a:lnTo>
                  <a:lnTo>
                    <a:pt x="51045" y="4616"/>
                  </a:lnTo>
                  <a:lnTo>
                    <a:pt x="59728" y="9818"/>
                  </a:lnTo>
                  <a:lnTo>
                    <a:pt x="64645" y="17774"/>
                  </a:lnTo>
                  <a:lnTo>
                    <a:pt x="74469" y="47580"/>
                  </a:lnTo>
                  <a:lnTo>
                    <a:pt x="74800" y="77571"/>
                  </a:lnTo>
                  <a:lnTo>
                    <a:pt x="62898" y="118406"/>
                  </a:lnTo>
                  <a:lnTo>
                    <a:pt x="31140" y="163039"/>
                  </a:lnTo>
                  <a:lnTo>
                    <a:pt x="5564" y="203510"/>
                  </a:lnTo>
                  <a:lnTo>
                    <a:pt x="3709" y="208490"/>
                  </a:lnTo>
                  <a:lnTo>
                    <a:pt x="3532" y="211810"/>
                  </a:lnTo>
                  <a:lnTo>
                    <a:pt x="4471" y="214023"/>
                  </a:lnTo>
                  <a:lnTo>
                    <a:pt x="6156" y="215498"/>
                  </a:lnTo>
                  <a:lnTo>
                    <a:pt x="28753" y="222632"/>
                  </a:lnTo>
                  <a:lnTo>
                    <a:pt x="47704" y="222778"/>
                  </a:lnTo>
                  <a:lnTo>
                    <a:pt x="81867" y="219732"/>
                  </a:lnTo>
                  <a:lnTo>
                    <a:pt x="117038" y="216008"/>
                  </a:lnTo>
                  <a:lnTo>
                    <a:pt x="161925" y="208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77"/>
            <p:cNvSpPr/>
            <p:nvPr>
              <p:custDataLst>
                <p:tags r:id="rId184"/>
              </p:custDataLst>
            </p:nvPr>
          </p:nvSpPr>
          <p:spPr>
            <a:xfrm>
              <a:off x="4391025" y="4524375"/>
              <a:ext cx="57151" cy="104776"/>
            </a:xfrm>
            <a:custGeom>
              <a:avLst/>
              <a:gdLst/>
              <a:ahLst/>
              <a:cxnLst/>
              <a:rect l="0" t="0" r="0" b="0"/>
              <a:pathLst>
                <a:path w="57151" h="104776">
                  <a:moveTo>
                    <a:pt x="57150" y="0"/>
                  </a:moveTo>
                  <a:lnTo>
                    <a:pt x="57150" y="0"/>
                  </a:lnTo>
                  <a:lnTo>
                    <a:pt x="57150" y="41636"/>
                  </a:lnTo>
                  <a:lnTo>
                    <a:pt x="51505" y="5589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78"/>
            <p:cNvSpPr/>
            <p:nvPr>
              <p:custDataLst>
                <p:tags r:id="rId185"/>
              </p:custDataLst>
            </p:nvPr>
          </p:nvSpPr>
          <p:spPr>
            <a:xfrm>
              <a:off x="4648200" y="4281194"/>
              <a:ext cx="104776" cy="285418"/>
            </a:xfrm>
            <a:custGeom>
              <a:avLst/>
              <a:gdLst/>
              <a:ahLst/>
              <a:cxnLst/>
              <a:rect l="0" t="0" r="0" b="0"/>
              <a:pathLst>
                <a:path w="104776" h="285418">
                  <a:moveTo>
                    <a:pt x="104775" y="5056"/>
                  </a:moveTo>
                  <a:lnTo>
                    <a:pt x="104775" y="5056"/>
                  </a:lnTo>
                  <a:lnTo>
                    <a:pt x="104775" y="0"/>
                  </a:lnTo>
                  <a:lnTo>
                    <a:pt x="102658" y="627"/>
                  </a:lnTo>
                  <a:lnTo>
                    <a:pt x="78260" y="22438"/>
                  </a:lnTo>
                  <a:lnTo>
                    <a:pt x="46233" y="67364"/>
                  </a:lnTo>
                  <a:lnTo>
                    <a:pt x="30397" y="102423"/>
                  </a:lnTo>
                  <a:lnTo>
                    <a:pt x="17356" y="141267"/>
                  </a:lnTo>
                  <a:lnTo>
                    <a:pt x="4526" y="185772"/>
                  </a:lnTo>
                  <a:lnTo>
                    <a:pt x="2399" y="220762"/>
                  </a:lnTo>
                  <a:lnTo>
                    <a:pt x="9060" y="251708"/>
                  </a:lnTo>
                  <a:lnTo>
                    <a:pt x="18490" y="271313"/>
                  </a:lnTo>
                  <a:lnTo>
                    <a:pt x="26085" y="277810"/>
                  </a:lnTo>
                  <a:lnTo>
                    <a:pt x="45813" y="285030"/>
                  </a:lnTo>
                  <a:lnTo>
                    <a:pt x="60225" y="285417"/>
                  </a:lnTo>
                  <a:lnTo>
                    <a:pt x="65550" y="284039"/>
                  </a:lnTo>
                  <a:lnTo>
                    <a:pt x="83158" y="271985"/>
                  </a:lnTo>
                  <a:lnTo>
                    <a:pt x="86130" y="265559"/>
                  </a:lnTo>
                  <a:lnTo>
                    <a:pt x="86611" y="249952"/>
                  </a:lnTo>
                  <a:lnTo>
                    <a:pt x="80474" y="235254"/>
                  </a:lnTo>
                  <a:lnTo>
                    <a:pt x="64345" y="213628"/>
                  </a:lnTo>
                  <a:lnTo>
                    <a:pt x="44112" y="202557"/>
                  </a:lnTo>
                  <a:lnTo>
                    <a:pt x="28122" y="197630"/>
                  </a:lnTo>
                  <a:lnTo>
                    <a:pt x="0" y="19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79"/>
            <p:cNvSpPr/>
            <p:nvPr>
              <p:custDataLst>
                <p:tags r:id="rId186"/>
              </p:custDataLst>
            </p:nvPr>
          </p:nvSpPr>
          <p:spPr>
            <a:xfrm>
              <a:off x="4810125" y="4562475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48312" y="39039"/>
                  </a:lnTo>
                  <a:lnTo>
                    <a:pt x="14433" y="7051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0"/>
            <p:cNvSpPr/>
            <p:nvPr>
              <p:custDataLst>
                <p:tags r:id="rId187"/>
              </p:custDataLst>
            </p:nvPr>
          </p:nvSpPr>
          <p:spPr>
            <a:xfrm>
              <a:off x="5086350" y="4250175"/>
              <a:ext cx="166941" cy="321826"/>
            </a:xfrm>
            <a:custGeom>
              <a:avLst/>
              <a:gdLst/>
              <a:ahLst/>
              <a:cxnLst/>
              <a:rect l="0" t="0" r="0" b="0"/>
              <a:pathLst>
                <a:path w="166941" h="321826">
                  <a:moveTo>
                    <a:pt x="0" y="26550"/>
                  </a:moveTo>
                  <a:lnTo>
                    <a:pt x="0" y="26550"/>
                  </a:lnTo>
                  <a:lnTo>
                    <a:pt x="15209" y="20004"/>
                  </a:lnTo>
                  <a:lnTo>
                    <a:pt x="59683" y="10741"/>
                  </a:lnTo>
                  <a:lnTo>
                    <a:pt x="97436" y="5318"/>
                  </a:lnTo>
                  <a:lnTo>
                    <a:pt x="111038" y="1238"/>
                  </a:lnTo>
                  <a:lnTo>
                    <a:pt x="140380" y="0"/>
                  </a:lnTo>
                  <a:lnTo>
                    <a:pt x="156230" y="3461"/>
                  </a:lnTo>
                  <a:lnTo>
                    <a:pt x="161303" y="7982"/>
                  </a:lnTo>
                  <a:lnTo>
                    <a:pt x="166940" y="21473"/>
                  </a:lnTo>
                  <a:lnTo>
                    <a:pt x="165058" y="51974"/>
                  </a:lnTo>
                  <a:lnTo>
                    <a:pt x="154939" y="99149"/>
                  </a:lnTo>
                  <a:lnTo>
                    <a:pt x="142749" y="145783"/>
                  </a:lnTo>
                  <a:lnTo>
                    <a:pt x="133313" y="184292"/>
                  </a:lnTo>
                  <a:lnTo>
                    <a:pt x="115586" y="230805"/>
                  </a:lnTo>
                  <a:lnTo>
                    <a:pt x="100364" y="272096"/>
                  </a:lnTo>
                  <a:lnTo>
                    <a:pt x="95250" y="321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1"/>
            <p:cNvSpPr/>
            <p:nvPr>
              <p:custDataLst>
                <p:tags r:id="rId188"/>
              </p:custDataLst>
            </p:nvPr>
          </p:nvSpPr>
          <p:spPr>
            <a:xfrm>
              <a:off x="5105400" y="44386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5170" y="9329"/>
                  </a:lnTo>
                  <a:lnTo>
                    <a:pt x="31085" y="4147"/>
                  </a:lnTo>
                  <a:lnTo>
                    <a:pt x="72227" y="819"/>
                  </a:lnTo>
                  <a:lnTo>
                    <a:pt x="116886" y="1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2"/>
            <p:cNvSpPr/>
            <p:nvPr>
              <p:custDataLst>
                <p:tags r:id="rId189"/>
              </p:custDataLst>
            </p:nvPr>
          </p:nvSpPr>
          <p:spPr>
            <a:xfrm>
              <a:off x="5267325" y="4505325"/>
              <a:ext cx="57151" cy="104776"/>
            </a:xfrm>
            <a:custGeom>
              <a:avLst/>
              <a:gdLst/>
              <a:ahLst/>
              <a:cxnLst/>
              <a:rect l="0" t="0" r="0" b="0"/>
              <a:pathLst>
                <a:path w="57151" h="104776">
                  <a:moveTo>
                    <a:pt x="57150" y="0"/>
                  </a:moveTo>
                  <a:lnTo>
                    <a:pt x="57150" y="0"/>
                  </a:lnTo>
                  <a:lnTo>
                    <a:pt x="49546" y="8662"/>
                  </a:lnTo>
                  <a:lnTo>
                    <a:pt x="25094" y="4936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44"/>
          <p:cNvGrpSpPr/>
          <p:nvPr/>
        </p:nvGrpSpPr>
        <p:grpSpPr>
          <a:xfrm>
            <a:off x="5622184" y="4244223"/>
            <a:ext cx="921492" cy="461128"/>
            <a:chOff x="5622184" y="4244223"/>
            <a:chExt cx="921492" cy="461128"/>
          </a:xfrm>
        </p:grpSpPr>
        <p:sp>
          <p:nvSpPr>
            <p:cNvPr id="216" name="SMARTInkShape-183"/>
            <p:cNvSpPr/>
            <p:nvPr>
              <p:custDataLst>
                <p:tags r:id="rId177"/>
              </p:custDataLst>
            </p:nvPr>
          </p:nvSpPr>
          <p:spPr>
            <a:xfrm>
              <a:off x="5622184" y="4308676"/>
              <a:ext cx="109785" cy="282375"/>
            </a:xfrm>
            <a:custGeom>
              <a:avLst/>
              <a:gdLst/>
              <a:ahLst/>
              <a:cxnLst/>
              <a:rect l="0" t="0" r="0" b="0"/>
              <a:pathLst>
                <a:path w="109785" h="282375">
                  <a:moveTo>
                    <a:pt x="102341" y="72824"/>
                  </a:moveTo>
                  <a:lnTo>
                    <a:pt x="102341" y="72824"/>
                  </a:lnTo>
                  <a:lnTo>
                    <a:pt x="101283" y="51069"/>
                  </a:lnTo>
                  <a:lnTo>
                    <a:pt x="94737" y="32747"/>
                  </a:lnTo>
                  <a:lnTo>
                    <a:pt x="74895" y="8018"/>
                  </a:lnTo>
                  <a:lnTo>
                    <a:pt x="63331" y="1688"/>
                  </a:lnTo>
                  <a:lnTo>
                    <a:pt x="57284" y="0"/>
                  </a:lnTo>
                  <a:lnTo>
                    <a:pt x="51136" y="992"/>
                  </a:lnTo>
                  <a:lnTo>
                    <a:pt x="38662" y="7737"/>
                  </a:lnTo>
                  <a:lnTo>
                    <a:pt x="9890" y="50430"/>
                  </a:lnTo>
                  <a:lnTo>
                    <a:pt x="3043" y="66046"/>
                  </a:lnTo>
                  <a:lnTo>
                    <a:pt x="0" y="83569"/>
                  </a:lnTo>
                  <a:lnTo>
                    <a:pt x="2364" y="90571"/>
                  </a:lnTo>
                  <a:lnTo>
                    <a:pt x="13457" y="101173"/>
                  </a:lnTo>
                  <a:lnTo>
                    <a:pt x="19801" y="103365"/>
                  </a:lnTo>
                  <a:lnTo>
                    <a:pt x="32495" y="102978"/>
                  </a:lnTo>
                  <a:lnTo>
                    <a:pt x="56599" y="91754"/>
                  </a:lnTo>
                  <a:lnTo>
                    <a:pt x="84525" y="68998"/>
                  </a:lnTo>
                  <a:lnTo>
                    <a:pt x="93718" y="56659"/>
                  </a:lnTo>
                  <a:lnTo>
                    <a:pt x="97650" y="53581"/>
                  </a:lnTo>
                  <a:lnTo>
                    <a:pt x="101330" y="52587"/>
                  </a:lnTo>
                  <a:lnTo>
                    <a:pt x="104842" y="52983"/>
                  </a:lnTo>
                  <a:lnTo>
                    <a:pt x="107183" y="55363"/>
                  </a:lnTo>
                  <a:lnTo>
                    <a:pt x="109784" y="63652"/>
                  </a:lnTo>
                  <a:lnTo>
                    <a:pt x="103102" y="108994"/>
                  </a:lnTo>
                  <a:lnTo>
                    <a:pt x="102441" y="153030"/>
                  </a:lnTo>
                  <a:lnTo>
                    <a:pt x="102360" y="196578"/>
                  </a:lnTo>
                  <a:lnTo>
                    <a:pt x="102346" y="237668"/>
                  </a:lnTo>
                  <a:lnTo>
                    <a:pt x="102341" y="282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84"/>
            <p:cNvSpPr/>
            <p:nvPr>
              <p:custDataLst>
                <p:tags r:id="rId178"/>
              </p:custDataLst>
            </p:nvPr>
          </p:nvSpPr>
          <p:spPr>
            <a:xfrm>
              <a:off x="5781675" y="4581525"/>
              <a:ext cx="66676" cy="104776"/>
            </a:xfrm>
            <a:custGeom>
              <a:avLst/>
              <a:gdLst/>
              <a:ahLst/>
              <a:cxnLst/>
              <a:rect l="0" t="0" r="0" b="0"/>
              <a:pathLst>
                <a:path w="66676" h="104776">
                  <a:moveTo>
                    <a:pt x="66675" y="0"/>
                  </a:moveTo>
                  <a:lnTo>
                    <a:pt x="66675" y="0"/>
                  </a:lnTo>
                  <a:lnTo>
                    <a:pt x="66675" y="23370"/>
                  </a:lnTo>
                  <a:lnTo>
                    <a:pt x="58208" y="40020"/>
                  </a:lnTo>
                  <a:lnTo>
                    <a:pt x="23859" y="8505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85"/>
            <p:cNvSpPr/>
            <p:nvPr>
              <p:custDataLst>
                <p:tags r:id="rId179"/>
              </p:custDataLst>
            </p:nvPr>
          </p:nvSpPr>
          <p:spPr>
            <a:xfrm>
              <a:off x="6086475" y="4367370"/>
              <a:ext cx="19051" cy="214156"/>
            </a:xfrm>
            <a:custGeom>
              <a:avLst/>
              <a:gdLst/>
              <a:ahLst/>
              <a:cxnLst/>
              <a:rect l="0" t="0" r="0" b="0"/>
              <a:pathLst>
                <a:path w="19051" h="214156">
                  <a:moveTo>
                    <a:pt x="19050" y="14130"/>
                  </a:moveTo>
                  <a:lnTo>
                    <a:pt x="19050" y="14130"/>
                  </a:lnTo>
                  <a:lnTo>
                    <a:pt x="19050" y="0"/>
                  </a:lnTo>
                  <a:lnTo>
                    <a:pt x="19050" y="1853"/>
                  </a:lnTo>
                  <a:lnTo>
                    <a:pt x="13994" y="8846"/>
                  </a:lnTo>
                  <a:lnTo>
                    <a:pt x="10408" y="50050"/>
                  </a:lnTo>
                  <a:lnTo>
                    <a:pt x="9787" y="87450"/>
                  </a:lnTo>
                  <a:lnTo>
                    <a:pt x="9577" y="132369"/>
                  </a:lnTo>
                  <a:lnTo>
                    <a:pt x="6718" y="158172"/>
                  </a:lnTo>
                  <a:lnTo>
                    <a:pt x="0" y="21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6"/>
            <p:cNvSpPr/>
            <p:nvPr>
              <p:custDataLst>
                <p:tags r:id="rId180"/>
              </p:custDataLst>
            </p:nvPr>
          </p:nvSpPr>
          <p:spPr>
            <a:xfrm>
              <a:off x="6163231" y="4403198"/>
              <a:ext cx="88195" cy="194642"/>
            </a:xfrm>
            <a:custGeom>
              <a:avLst/>
              <a:gdLst/>
              <a:ahLst/>
              <a:cxnLst/>
              <a:rect l="0" t="0" r="0" b="0"/>
              <a:pathLst>
                <a:path w="88195" h="194642">
                  <a:moveTo>
                    <a:pt x="47069" y="16402"/>
                  </a:moveTo>
                  <a:lnTo>
                    <a:pt x="47069" y="16402"/>
                  </a:lnTo>
                  <a:lnTo>
                    <a:pt x="47069" y="6289"/>
                  </a:lnTo>
                  <a:lnTo>
                    <a:pt x="46011" y="3310"/>
                  </a:lnTo>
                  <a:lnTo>
                    <a:pt x="44247" y="1324"/>
                  </a:lnTo>
                  <a:lnTo>
                    <a:pt x="42013" y="0"/>
                  </a:lnTo>
                  <a:lnTo>
                    <a:pt x="39465" y="1234"/>
                  </a:lnTo>
                  <a:lnTo>
                    <a:pt x="33812" y="8249"/>
                  </a:lnTo>
                  <a:lnTo>
                    <a:pt x="15271" y="55459"/>
                  </a:lnTo>
                  <a:lnTo>
                    <a:pt x="3667" y="87303"/>
                  </a:lnTo>
                  <a:lnTo>
                    <a:pt x="0" y="134263"/>
                  </a:lnTo>
                  <a:lnTo>
                    <a:pt x="2514" y="145690"/>
                  </a:lnTo>
                  <a:lnTo>
                    <a:pt x="21848" y="188142"/>
                  </a:lnTo>
                  <a:lnTo>
                    <a:pt x="26022" y="191220"/>
                  </a:lnTo>
                  <a:lnTo>
                    <a:pt x="36304" y="194641"/>
                  </a:lnTo>
                  <a:lnTo>
                    <a:pt x="47929" y="193338"/>
                  </a:lnTo>
                  <a:lnTo>
                    <a:pt x="53993" y="191510"/>
                  </a:lnTo>
                  <a:lnTo>
                    <a:pt x="59093" y="187116"/>
                  </a:lnTo>
                  <a:lnTo>
                    <a:pt x="81656" y="145872"/>
                  </a:lnTo>
                  <a:lnTo>
                    <a:pt x="88194" y="128977"/>
                  </a:lnTo>
                  <a:lnTo>
                    <a:pt x="87711" y="96560"/>
                  </a:lnTo>
                  <a:lnTo>
                    <a:pt x="72134" y="52202"/>
                  </a:lnTo>
                  <a:lnTo>
                    <a:pt x="65190" y="30098"/>
                  </a:lnTo>
                  <a:lnTo>
                    <a:pt x="37544" y="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7"/>
            <p:cNvSpPr/>
            <p:nvPr>
              <p:custDataLst>
                <p:tags r:id="rId181"/>
              </p:custDataLst>
            </p:nvPr>
          </p:nvSpPr>
          <p:spPr>
            <a:xfrm>
              <a:off x="6305550" y="4244223"/>
              <a:ext cx="124759" cy="461128"/>
            </a:xfrm>
            <a:custGeom>
              <a:avLst/>
              <a:gdLst/>
              <a:ahLst/>
              <a:cxnLst/>
              <a:rect l="0" t="0" r="0" b="0"/>
              <a:pathLst>
                <a:path w="124759" h="461128">
                  <a:moveTo>
                    <a:pt x="66675" y="51552"/>
                  </a:moveTo>
                  <a:lnTo>
                    <a:pt x="66675" y="51552"/>
                  </a:lnTo>
                  <a:lnTo>
                    <a:pt x="50200" y="15779"/>
                  </a:lnTo>
                  <a:lnTo>
                    <a:pt x="49342" y="11828"/>
                  </a:lnTo>
                  <a:lnTo>
                    <a:pt x="50886" y="8136"/>
                  </a:lnTo>
                  <a:lnTo>
                    <a:pt x="58247" y="1212"/>
                  </a:lnTo>
                  <a:lnTo>
                    <a:pt x="64232" y="0"/>
                  </a:lnTo>
                  <a:lnTo>
                    <a:pt x="79347" y="1476"/>
                  </a:lnTo>
                  <a:lnTo>
                    <a:pt x="93827" y="8482"/>
                  </a:lnTo>
                  <a:lnTo>
                    <a:pt x="100651" y="13314"/>
                  </a:lnTo>
                  <a:lnTo>
                    <a:pt x="120369" y="40340"/>
                  </a:lnTo>
                  <a:lnTo>
                    <a:pt x="124758" y="60327"/>
                  </a:lnTo>
                  <a:lnTo>
                    <a:pt x="118953" y="104085"/>
                  </a:lnTo>
                  <a:lnTo>
                    <a:pt x="106556" y="139344"/>
                  </a:lnTo>
                  <a:lnTo>
                    <a:pt x="79169" y="181517"/>
                  </a:lnTo>
                  <a:lnTo>
                    <a:pt x="51757" y="225461"/>
                  </a:lnTo>
                  <a:lnTo>
                    <a:pt x="42617" y="245015"/>
                  </a:lnTo>
                  <a:lnTo>
                    <a:pt x="40108" y="257832"/>
                  </a:lnTo>
                  <a:lnTo>
                    <a:pt x="52647" y="296400"/>
                  </a:lnTo>
                  <a:lnTo>
                    <a:pt x="74731" y="338396"/>
                  </a:lnTo>
                  <a:lnTo>
                    <a:pt x="82467" y="356088"/>
                  </a:lnTo>
                  <a:lnTo>
                    <a:pt x="84760" y="383202"/>
                  </a:lnTo>
                  <a:lnTo>
                    <a:pt x="79652" y="400388"/>
                  </a:lnTo>
                  <a:lnTo>
                    <a:pt x="69267" y="415082"/>
                  </a:lnTo>
                  <a:lnTo>
                    <a:pt x="31533" y="447033"/>
                  </a:lnTo>
                  <a:lnTo>
                    <a:pt x="0" y="46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88"/>
            <p:cNvSpPr/>
            <p:nvPr>
              <p:custDataLst>
                <p:tags r:id="rId182"/>
              </p:custDataLst>
            </p:nvPr>
          </p:nvSpPr>
          <p:spPr>
            <a:xfrm>
              <a:off x="6524625" y="46958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8579" y="6545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45"/>
          <p:cNvGrpSpPr/>
          <p:nvPr/>
        </p:nvGrpSpPr>
        <p:grpSpPr>
          <a:xfrm>
            <a:off x="7286625" y="4391452"/>
            <a:ext cx="342901" cy="275799"/>
            <a:chOff x="7286625" y="4391452"/>
            <a:chExt cx="342901" cy="275799"/>
          </a:xfrm>
        </p:grpSpPr>
        <p:sp>
          <p:nvSpPr>
            <p:cNvPr id="223" name="SMARTInkShape-189"/>
            <p:cNvSpPr/>
            <p:nvPr>
              <p:custDataLst>
                <p:tags r:id="rId173"/>
              </p:custDataLst>
            </p:nvPr>
          </p:nvSpPr>
          <p:spPr>
            <a:xfrm>
              <a:off x="7286625" y="4391452"/>
              <a:ext cx="23989" cy="264498"/>
            </a:xfrm>
            <a:custGeom>
              <a:avLst/>
              <a:gdLst/>
              <a:ahLst/>
              <a:cxnLst/>
              <a:rect l="0" t="0" r="0" b="0"/>
              <a:pathLst>
                <a:path w="23989" h="264498">
                  <a:moveTo>
                    <a:pt x="0" y="18623"/>
                  </a:moveTo>
                  <a:lnTo>
                    <a:pt x="0" y="18623"/>
                  </a:lnTo>
                  <a:lnTo>
                    <a:pt x="0" y="13566"/>
                  </a:lnTo>
                  <a:lnTo>
                    <a:pt x="1058" y="12077"/>
                  </a:lnTo>
                  <a:lnTo>
                    <a:pt x="2822" y="11084"/>
                  </a:lnTo>
                  <a:lnTo>
                    <a:pt x="5056" y="10422"/>
                  </a:lnTo>
                  <a:lnTo>
                    <a:pt x="6545" y="8922"/>
                  </a:lnTo>
                  <a:lnTo>
                    <a:pt x="9132" y="1013"/>
                  </a:lnTo>
                  <a:lnTo>
                    <a:pt x="12173" y="213"/>
                  </a:lnTo>
                  <a:lnTo>
                    <a:pt x="14465" y="0"/>
                  </a:lnTo>
                  <a:lnTo>
                    <a:pt x="15994" y="1974"/>
                  </a:lnTo>
                  <a:lnTo>
                    <a:pt x="18144" y="15924"/>
                  </a:lnTo>
                  <a:lnTo>
                    <a:pt x="23988" y="57622"/>
                  </a:lnTo>
                  <a:lnTo>
                    <a:pt x="22159" y="95677"/>
                  </a:lnTo>
                  <a:lnTo>
                    <a:pt x="19972" y="135411"/>
                  </a:lnTo>
                  <a:lnTo>
                    <a:pt x="12686" y="178100"/>
                  </a:lnTo>
                  <a:lnTo>
                    <a:pt x="8744" y="222387"/>
                  </a:lnTo>
                  <a:lnTo>
                    <a:pt x="119" y="264497"/>
                  </a:lnTo>
                  <a:lnTo>
                    <a:pt x="0" y="237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0"/>
            <p:cNvSpPr/>
            <p:nvPr>
              <p:custDataLst>
                <p:tags r:id="rId174"/>
              </p:custDataLst>
            </p:nvPr>
          </p:nvSpPr>
          <p:spPr>
            <a:xfrm>
              <a:off x="7288970" y="4443570"/>
              <a:ext cx="111563" cy="223681"/>
            </a:xfrm>
            <a:custGeom>
              <a:avLst/>
              <a:gdLst/>
              <a:ahLst/>
              <a:cxnLst/>
              <a:rect l="0" t="0" r="0" b="0"/>
              <a:pathLst>
                <a:path w="111563" h="223681">
                  <a:moveTo>
                    <a:pt x="102430" y="14130"/>
                  </a:moveTo>
                  <a:lnTo>
                    <a:pt x="102430" y="14130"/>
                  </a:lnTo>
                  <a:lnTo>
                    <a:pt x="107486" y="9073"/>
                  </a:lnTo>
                  <a:lnTo>
                    <a:pt x="109968" y="3769"/>
                  </a:lnTo>
                  <a:lnTo>
                    <a:pt x="110630" y="873"/>
                  </a:lnTo>
                  <a:lnTo>
                    <a:pt x="111072" y="0"/>
                  </a:lnTo>
                  <a:lnTo>
                    <a:pt x="111367" y="477"/>
                  </a:lnTo>
                  <a:lnTo>
                    <a:pt x="111562" y="1853"/>
                  </a:lnTo>
                  <a:lnTo>
                    <a:pt x="108958" y="6205"/>
                  </a:lnTo>
                  <a:lnTo>
                    <a:pt x="71952" y="52785"/>
                  </a:lnTo>
                  <a:lnTo>
                    <a:pt x="24635" y="89640"/>
                  </a:lnTo>
                  <a:lnTo>
                    <a:pt x="0" y="107458"/>
                  </a:lnTo>
                  <a:lnTo>
                    <a:pt x="277" y="109157"/>
                  </a:lnTo>
                  <a:lnTo>
                    <a:pt x="3407" y="113867"/>
                  </a:lnTo>
                  <a:lnTo>
                    <a:pt x="8325" y="116665"/>
                  </a:lnTo>
                  <a:lnTo>
                    <a:pt x="11119" y="117412"/>
                  </a:lnTo>
                  <a:lnTo>
                    <a:pt x="33870" y="133787"/>
                  </a:lnTo>
                  <a:lnTo>
                    <a:pt x="37673" y="135176"/>
                  </a:lnTo>
                  <a:lnTo>
                    <a:pt x="53139" y="147244"/>
                  </a:lnTo>
                  <a:lnTo>
                    <a:pt x="73217" y="176442"/>
                  </a:lnTo>
                  <a:lnTo>
                    <a:pt x="78863" y="188927"/>
                  </a:lnTo>
                  <a:lnTo>
                    <a:pt x="83380" y="22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1"/>
            <p:cNvSpPr/>
            <p:nvPr>
              <p:custDataLst>
                <p:tags r:id="rId175"/>
              </p:custDataLst>
            </p:nvPr>
          </p:nvSpPr>
          <p:spPr>
            <a:xfrm>
              <a:off x="7525143" y="4524375"/>
              <a:ext cx="94858" cy="9526"/>
            </a:xfrm>
            <a:custGeom>
              <a:avLst/>
              <a:gdLst/>
              <a:ahLst/>
              <a:cxnLst/>
              <a:rect l="0" t="0" r="0" b="0"/>
              <a:pathLst>
                <a:path w="94858" h="9526">
                  <a:moveTo>
                    <a:pt x="9132" y="0"/>
                  </a:moveTo>
                  <a:lnTo>
                    <a:pt x="9132" y="0"/>
                  </a:lnTo>
                  <a:lnTo>
                    <a:pt x="0" y="9133"/>
                  </a:lnTo>
                  <a:lnTo>
                    <a:pt x="46684" y="9509"/>
                  </a:lnTo>
                  <a:lnTo>
                    <a:pt x="9485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2"/>
            <p:cNvSpPr/>
            <p:nvPr>
              <p:custDataLst>
                <p:tags r:id="rId176"/>
              </p:custDataLst>
            </p:nvPr>
          </p:nvSpPr>
          <p:spPr>
            <a:xfrm>
              <a:off x="7487975" y="4591050"/>
              <a:ext cx="141551" cy="27265"/>
            </a:xfrm>
            <a:custGeom>
              <a:avLst/>
              <a:gdLst/>
              <a:ahLst/>
              <a:cxnLst/>
              <a:rect l="0" t="0" r="0" b="0"/>
              <a:pathLst>
                <a:path w="141551" h="27265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9181" y="19246"/>
                  </a:lnTo>
                  <a:lnTo>
                    <a:pt x="13087" y="21297"/>
                  </a:lnTo>
                  <a:lnTo>
                    <a:pt x="16750" y="21606"/>
                  </a:lnTo>
                  <a:lnTo>
                    <a:pt x="48680" y="19386"/>
                  </a:lnTo>
                  <a:lnTo>
                    <a:pt x="84871" y="21939"/>
                  </a:lnTo>
                  <a:lnTo>
                    <a:pt x="112480" y="27264"/>
                  </a:lnTo>
                  <a:lnTo>
                    <a:pt x="141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46"/>
          <p:cNvGrpSpPr/>
          <p:nvPr/>
        </p:nvGrpSpPr>
        <p:grpSpPr>
          <a:xfrm>
            <a:off x="7850485" y="4352925"/>
            <a:ext cx="379116" cy="333376"/>
            <a:chOff x="7850485" y="4352925"/>
            <a:chExt cx="379116" cy="333376"/>
          </a:xfrm>
        </p:grpSpPr>
        <p:sp>
          <p:nvSpPr>
            <p:cNvPr id="228" name="SMARTInkShape-193"/>
            <p:cNvSpPr/>
            <p:nvPr>
              <p:custDataLst>
                <p:tags r:id="rId169"/>
              </p:custDataLst>
            </p:nvPr>
          </p:nvSpPr>
          <p:spPr>
            <a:xfrm>
              <a:off x="7850485" y="4352925"/>
              <a:ext cx="112416" cy="216940"/>
            </a:xfrm>
            <a:custGeom>
              <a:avLst/>
              <a:gdLst/>
              <a:ahLst/>
              <a:cxnLst/>
              <a:rect l="0" t="0" r="0" b="0"/>
              <a:pathLst>
                <a:path w="112416" h="216940">
                  <a:moveTo>
                    <a:pt x="102890" y="0"/>
                  </a:moveTo>
                  <a:lnTo>
                    <a:pt x="102890" y="0"/>
                  </a:lnTo>
                  <a:lnTo>
                    <a:pt x="95286" y="8662"/>
                  </a:lnTo>
                  <a:lnTo>
                    <a:pt x="74241" y="55485"/>
                  </a:lnTo>
                  <a:lnTo>
                    <a:pt x="47720" y="102643"/>
                  </a:lnTo>
                  <a:lnTo>
                    <a:pt x="23630" y="145955"/>
                  </a:lnTo>
                  <a:lnTo>
                    <a:pt x="2356" y="190329"/>
                  </a:lnTo>
                  <a:lnTo>
                    <a:pt x="0" y="200302"/>
                  </a:lnTo>
                  <a:lnTo>
                    <a:pt x="430" y="204443"/>
                  </a:lnTo>
                  <a:lnTo>
                    <a:pt x="3730" y="211867"/>
                  </a:lnTo>
                  <a:lnTo>
                    <a:pt x="7151" y="214269"/>
                  </a:lnTo>
                  <a:lnTo>
                    <a:pt x="16594" y="216939"/>
                  </a:lnTo>
                  <a:lnTo>
                    <a:pt x="55113" y="212108"/>
                  </a:lnTo>
                  <a:lnTo>
                    <a:pt x="11241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4"/>
            <p:cNvSpPr/>
            <p:nvPr>
              <p:custDataLst>
                <p:tags r:id="rId170"/>
              </p:custDataLst>
            </p:nvPr>
          </p:nvSpPr>
          <p:spPr>
            <a:xfrm>
              <a:off x="7905750" y="4514850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22030" y="1058"/>
                  </a:lnTo>
                  <a:lnTo>
                    <a:pt x="21037" y="2822"/>
                  </a:lnTo>
                  <a:lnTo>
                    <a:pt x="19638" y="13183"/>
                  </a:lnTo>
                  <a:lnTo>
                    <a:pt x="14028" y="59246"/>
                  </a:lnTo>
                  <a:lnTo>
                    <a:pt x="8730" y="100117"/>
                  </a:lnTo>
                  <a:lnTo>
                    <a:pt x="604" y="14430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95"/>
            <p:cNvSpPr/>
            <p:nvPr>
              <p:custDataLst>
                <p:tags r:id="rId171"/>
              </p:custDataLst>
            </p:nvPr>
          </p:nvSpPr>
          <p:spPr>
            <a:xfrm>
              <a:off x="8049103" y="4457700"/>
              <a:ext cx="93334" cy="173354"/>
            </a:xfrm>
            <a:custGeom>
              <a:avLst/>
              <a:gdLst/>
              <a:ahLst/>
              <a:cxnLst/>
              <a:rect l="0" t="0" r="0" b="0"/>
              <a:pathLst>
                <a:path w="93334" h="173354">
                  <a:moveTo>
                    <a:pt x="75722" y="28575"/>
                  </a:moveTo>
                  <a:lnTo>
                    <a:pt x="75722" y="28575"/>
                  </a:lnTo>
                  <a:lnTo>
                    <a:pt x="80778" y="23518"/>
                  </a:lnTo>
                  <a:lnTo>
                    <a:pt x="81209" y="20971"/>
                  </a:lnTo>
                  <a:lnTo>
                    <a:pt x="80439" y="18214"/>
                  </a:lnTo>
                  <a:lnTo>
                    <a:pt x="78867" y="15318"/>
                  </a:lnTo>
                  <a:lnTo>
                    <a:pt x="76760" y="13387"/>
                  </a:lnTo>
                  <a:lnTo>
                    <a:pt x="71597" y="11242"/>
                  </a:lnTo>
                  <a:lnTo>
                    <a:pt x="62741" y="10033"/>
                  </a:lnTo>
                  <a:lnTo>
                    <a:pt x="53725" y="15396"/>
                  </a:lnTo>
                  <a:lnTo>
                    <a:pt x="43720" y="24834"/>
                  </a:lnTo>
                  <a:lnTo>
                    <a:pt x="14027" y="71544"/>
                  </a:lnTo>
                  <a:lnTo>
                    <a:pt x="1945" y="112742"/>
                  </a:lnTo>
                  <a:lnTo>
                    <a:pt x="0" y="139392"/>
                  </a:lnTo>
                  <a:lnTo>
                    <a:pt x="5379" y="152262"/>
                  </a:lnTo>
                  <a:lnTo>
                    <a:pt x="21022" y="172716"/>
                  </a:lnTo>
                  <a:lnTo>
                    <a:pt x="25497" y="173353"/>
                  </a:lnTo>
                  <a:lnTo>
                    <a:pt x="36114" y="168416"/>
                  </a:lnTo>
                  <a:lnTo>
                    <a:pt x="78383" y="130571"/>
                  </a:lnTo>
                  <a:lnTo>
                    <a:pt x="88269" y="110654"/>
                  </a:lnTo>
                  <a:lnTo>
                    <a:pt x="92846" y="89702"/>
                  </a:lnTo>
                  <a:lnTo>
                    <a:pt x="93333" y="44020"/>
                  </a:lnTo>
                  <a:lnTo>
                    <a:pt x="89547" y="26267"/>
                  </a:lnTo>
                  <a:lnTo>
                    <a:pt x="84938" y="19628"/>
                  </a:lnTo>
                  <a:lnTo>
                    <a:pt x="71351" y="9429"/>
                  </a:lnTo>
                  <a:lnTo>
                    <a:pt x="471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96"/>
            <p:cNvSpPr/>
            <p:nvPr>
              <p:custDataLst>
                <p:tags r:id="rId172"/>
              </p:custDataLst>
            </p:nvPr>
          </p:nvSpPr>
          <p:spPr>
            <a:xfrm>
              <a:off x="8220075" y="4610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197"/>
          <p:cNvSpPr/>
          <p:nvPr>
            <p:custDataLst>
              <p:tags r:id="rId9"/>
            </p:custDataLst>
          </p:nvPr>
        </p:nvSpPr>
        <p:spPr>
          <a:xfrm>
            <a:off x="6566763" y="1714937"/>
            <a:ext cx="196735" cy="37655"/>
          </a:xfrm>
          <a:custGeom>
            <a:avLst/>
            <a:gdLst/>
            <a:ahLst/>
            <a:cxnLst/>
            <a:rect l="0" t="0" r="0" b="0"/>
            <a:pathLst>
              <a:path w="196735" h="37655">
                <a:moveTo>
                  <a:pt x="5487" y="18613"/>
                </a:moveTo>
                <a:lnTo>
                  <a:pt x="5487" y="18613"/>
                </a:lnTo>
                <a:lnTo>
                  <a:pt x="431" y="28726"/>
                </a:lnTo>
                <a:lnTo>
                  <a:pt x="0" y="30647"/>
                </a:lnTo>
                <a:lnTo>
                  <a:pt x="770" y="30869"/>
                </a:lnTo>
                <a:lnTo>
                  <a:pt x="2342" y="29959"/>
                </a:lnTo>
                <a:lnTo>
                  <a:pt x="41838" y="28298"/>
                </a:lnTo>
                <a:lnTo>
                  <a:pt x="76700" y="23129"/>
                </a:lnTo>
                <a:lnTo>
                  <a:pt x="118897" y="14894"/>
                </a:lnTo>
                <a:lnTo>
                  <a:pt x="158809" y="9177"/>
                </a:lnTo>
                <a:lnTo>
                  <a:pt x="196734" y="546"/>
                </a:lnTo>
                <a:lnTo>
                  <a:pt x="192438" y="0"/>
                </a:lnTo>
                <a:lnTo>
                  <a:pt x="145302" y="12859"/>
                </a:lnTo>
                <a:lnTo>
                  <a:pt x="107502" y="18535"/>
                </a:lnTo>
                <a:lnTo>
                  <a:pt x="61465" y="28750"/>
                </a:lnTo>
                <a:lnTo>
                  <a:pt x="23062" y="36881"/>
                </a:lnTo>
                <a:lnTo>
                  <a:pt x="23554" y="37141"/>
                </a:lnTo>
                <a:lnTo>
                  <a:pt x="69279" y="37617"/>
                </a:lnTo>
                <a:lnTo>
                  <a:pt x="110751" y="37654"/>
                </a:lnTo>
                <a:lnTo>
                  <a:pt x="155789" y="34839"/>
                </a:lnTo>
                <a:lnTo>
                  <a:pt x="186462" y="281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SMARTInkShape-Group48"/>
          <p:cNvGrpSpPr/>
          <p:nvPr/>
        </p:nvGrpSpPr>
        <p:grpSpPr>
          <a:xfrm>
            <a:off x="5974487" y="609600"/>
            <a:ext cx="1717970" cy="442304"/>
            <a:chOff x="5974487" y="609600"/>
            <a:chExt cx="1717970" cy="442304"/>
          </a:xfrm>
        </p:grpSpPr>
        <p:sp>
          <p:nvSpPr>
            <p:cNvPr id="234" name="SMARTInkShape-198"/>
            <p:cNvSpPr/>
            <p:nvPr>
              <p:custDataLst>
                <p:tags r:id="rId157"/>
              </p:custDataLst>
            </p:nvPr>
          </p:nvSpPr>
          <p:spPr>
            <a:xfrm>
              <a:off x="6724650" y="790967"/>
              <a:ext cx="28576" cy="182986"/>
            </a:xfrm>
            <a:custGeom>
              <a:avLst/>
              <a:gdLst/>
              <a:ahLst/>
              <a:cxnLst/>
              <a:rect l="0" t="0" r="0" b="0"/>
              <a:pathLst>
                <a:path w="28576" h="182986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6" y="4781"/>
                  </a:lnTo>
                  <a:lnTo>
                    <a:pt x="13257" y="23013"/>
                  </a:lnTo>
                  <a:lnTo>
                    <a:pt x="18286" y="69679"/>
                  </a:lnTo>
                  <a:lnTo>
                    <a:pt x="18950" y="117138"/>
                  </a:lnTo>
                  <a:lnTo>
                    <a:pt x="19031" y="157154"/>
                  </a:lnTo>
                  <a:lnTo>
                    <a:pt x="19046" y="181011"/>
                  </a:lnTo>
                  <a:lnTo>
                    <a:pt x="20106" y="182985"/>
                  </a:lnTo>
                  <a:lnTo>
                    <a:pt x="28575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99"/>
            <p:cNvSpPr/>
            <p:nvPr>
              <p:custDataLst>
                <p:tags r:id="rId158"/>
              </p:custDataLst>
            </p:nvPr>
          </p:nvSpPr>
          <p:spPr>
            <a:xfrm>
              <a:off x="6763065" y="810410"/>
              <a:ext cx="66361" cy="131966"/>
            </a:xfrm>
            <a:custGeom>
              <a:avLst/>
              <a:gdLst/>
              <a:ahLst/>
              <a:cxnLst/>
              <a:rect l="0" t="0" r="0" b="0"/>
              <a:pathLst>
                <a:path w="66361" h="131966">
                  <a:moveTo>
                    <a:pt x="47310" y="18265"/>
                  </a:moveTo>
                  <a:lnTo>
                    <a:pt x="47310" y="18265"/>
                  </a:lnTo>
                  <a:lnTo>
                    <a:pt x="52366" y="8152"/>
                  </a:lnTo>
                  <a:lnTo>
                    <a:pt x="54914" y="5173"/>
                  </a:lnTo>
                  <a:lnTo>
                    <a:pt x="64643" y="0"/>
                  </a:lnTo>
                  <a:lnTo>
                    <a:pt x="58416" y="6974"/>
                  </a:lnTo>
                  <a:lnTo>
                    <a:pt x="23790" y="49385"/>
                  </a:lnTo>
                  <a:lnTo>
                    <a:pt x="5073" y="79798"/>
                  </a:lnTo>
                  <a:lnTo>
                    <a:pt x="1282" y="95764"/>
                  </a:lnTo>
                  <a:lnTo>
                    <a:pt x="0" y="115065"/>
                  </a:lnTo>
                  <a:lnTo>
                    <a:pt x="2648" y="122318"/>
                  </a:lnTo>
                  <a:lnTo>
                    <a:pt x="4834" y="125733"/>
                  </a:lnTo>
                  <a:lnTo>
                    <a:pt x="7351" y="128011"/>
                  </a:lnTo>
                  <a:lnTo>
                    <a:pt x="12970" y="130541"/>
                  </a:lnTo>
                  <a:lnTo>
                    <a:pt x="32195" y="131965"/>
                  </a:lnTo>
                  <a:lnTo>
                    <a:pt x="66360" y="12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00"/>
            <p:cNvSpPr/>
            <p:nvPr>
              <p:custDataLst>
                <p:tags r:id="rId159"/>
              </p:custDataLst>
            </p:nvPr>
          </p:nvSpPr>
          <p:spPr>
            <a:xfrm>
              <a:off x="7010874" y="771917"/>
              <a:ext cx="85252" cy="108667"/>
            </a:xfrm>
            <a:custGeom>
              <a:avLst/>
              <a:gdLst/>
              <a:ahLst/>
              <a:cxnLst/>
              <a:rect l="0" t="0" r="0" b="0"/>
              <a:pathLst>
                <a:path w="85252" h="108667">
                  <a:moveTo>
                    <a:pt x="85251" y="9133"/>
                  </a:moveTo>
                  <a:lnTo>
                    <a:pt x="85251" y="9133"/>
                  </a:lnTo>
                  <a:lnTo>
                    <a:pt x="85251" y="4077"/>
                  </a:lnTo>
                  <a:lnTo>
                    <a:pt x="84193" y="2587"/>
                  </a:lnTo>
                  <a:lnTo>
                    <a:pt x="82429" y="1594"/>
                  </a:lnTo>
                  <a:lnTo>
                    <a:pt x="77051" y="0"/>
                  </a:lnTo>
                  <a:lnTo>
                    <a:pt x="66005" y="4781"/>
                  </a:lnTo>
                  <a:lnTo>
                    <a:pt x="19617" y="46231"/>
                  </a:lnTo>
                  <a:lnTo>
                    <a:pt x="10080" y="56795"/>
                  </a:lnTo>
                  <a:lnTo>
                    <a:pt x="3123" y="70292"/>
                  </a:lnTo>
                  <a:lnTo>
                    <a:pt x="592" y="82523"/>
                  </a:lnTo>
                  <a:lnTo>
                    <a:pt x="0" y="93256"/>
                  </a:lnTo>
                  <a:lnTo>
                    <a:pt x="1958" y="96965"/>
                  </a:lnTo>
                  <a:lnTo>
                    <a:pt x="5381" y="99438"/>
                  </a:lnTo>
                  <a:lnTo>
                    <a:pt x="26082" y="108462"/>
                  </a:lnTo>
                  <a:lnTo>
                    <a:pt x="40962" y="108666"/>
                  </a:lnTo>
                  <a:lnTo>
                    <a:pt x="85251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1"/>
            <p:cNvSpPr/>
            <p:nvPr>
              <p:custDataLst>
                <p:tags r:id="rId160"/>
              </p:custDataLst>
            </p:nvPr>
          </p:nvSpPr>
          <p:spPr>
            <a:xfrm>
              <a:off x="7023963" y="914400"/>
              <a:ext cx="110263" cy="37709"/>
            </a:xfrm>
            <a:custGeom>
              <a:avLst/>
              <a:gdLst/>
              <a:ahLst/>
              <a:cxnLst/>
              <a:rect l="0" t="0" r="0" b="0"/>
              <a:pathLst>
                <a:path w="110263" h="37709">
                  <a:moveTo>
                    <a:pt x="5487" y="28575"/>
                  </a:moveTo>
                  <a:lnTo>
                    <a:pt x="5487" y="28575"/>
                  </a:lnTo>
                  <a:lnTo>
                    <a:pt x="431" y="33632"/>
                  </a:lnTo>
                  <a:lnTo>
                    <a:pt x="0" y="35121"/>
                  </a:lnTo>
                  <a:lnTo>
                    <a:pt x="770" y="36114"/>
                  </a:lnTo>
                  <a:lnTo>
                    <a:pt x="4449" y="37217"/>
                  </a:lnTo>
                  <a:lnTo>
                    <a:pt x="9612" y="37708"/>
                  </a:lnTo>
                  <a:lnTo>
                    <a:pt x="54311" y="24808"/>
                  </a:lnTo>
                  <a:lnTo>
                    <a:pt x="110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02"/>
            <p:cNvSpPr/>
            <p:nvPr>
              <p:custDataLst>
                <p:tags r:id="rId161"/>
              </p:custDataLst>
            </p:nvPr>
          </p:nvSpPr>
          <p:spPr>
            <a:xfrm>
              <a:off x="7252980" y="781050"/>
              <a:ext cx="24121" cy="133351"/>
            </a:xfrm>
            <a:custGeom>
              <a:avLst/>
              <a:gdLst/>
              <a:ahLst/>
              <a:cxnLst/>
              <a:rect l="0" t="0" r="0" b="0"/>
              <a:pathLst>
                <a:path w="24121" h="133351">
                  <a:moveTo>
                    <a:pt x="24120" y="0"/>
                  </a:moveTo>
                  <a:lnTo>
                    <a:pt x="24120" y="0"/>
                  </a:lnTo>
                  <a:lnTo>
                    <a:pt x="8950" y="5056"/>
                  </a:lnTo>
                  <a:lnTo>
                    <a:pt x="5541" y="8663"/>
                  </a:lnTo>
                  <a:lnTo>
                    <a:pt x="4325" y="13183"/>
                  </a:lnTo>
                  <a:lnTo>
                    <a:pt x="5004" y="53591"/>
                  </a:lnTo>
                  <a:lnTo>
                    <a:pt x="0" y="94547"/>
                  </a:lnTo>
                  <a:lnTo>
                    <a:pt x="507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03"/>
            <p:cNvSpPr/>
            <p:nvPr>
              <p:custDataLst>
                <p:tags r:id="rId162"/>
              </p:custDataLst>
            </p:nvPr>
          </p:nvSpPr>
          <p:spPr>
            <a:xfrm>
              <a:off x="7308037" y="804399"/>
              <a:ext cx="76862" cy="96228"/>
            </a:xfrm>
            <a:custGeom>
              <a:avLst/>
              <a:gdLst/>
              <a:ahLst/>
              <a:cxnLst/>
              <a:rect l="0" t="0" r="0" b="0"/>
              <a:pathLst>
                <a:path w="76862" h="96228">
                  <a:moveTo>
                    <a:pt x="35738" y="14751"/>
                  </a:moveTo>
                  <a:lnTo>
                    <a:pt x="35738" y="14751"/>
                  </a:lnTo>
                  <a:lnTo>
                    <a:pt x="40794" y="9695"/>
                  </a:lnTo>
                  <a:lnTo>
                    <a:pt x="41225" y="8205"/>
                  </a:lnTo>
                  <a:lnTo>
                    <a:pt x="40455" y="7212"/>
                  </a:lnTo>
                  <a:lnTo>
                    <a:pt x="38883" y="6550"/>
                  </a:lnTo>
                  <a:lnTo>
                    <a:pt x="37835" y="5050"/>
                  </a:lnTo>
                  <a:lnTo>
                    <a:pt x="36669" y="562"/>
                  </a:lnTo>
                  <a:lnTo>
                    <a:pt x="34242" y="0"/>
                  </a:lnTo>
                  <a:lnTo>
                    <a:pt x="25901" y="2198"/>
                  </a:lnTo>
                  <a:lnTo>
                    <a:pt x="17961" y="9525"/>
                  </a:lnTo>
                  <a:lnTo>
                    <a:pt x="7540" y="28372"/>
                  </a:lnTo>
                  <a:lnTo>
                    <a:pt x="572" y="54065"/>
                  </a:lnTo>
                  <a:lnTo>
                    <a:pt x="0" y="71382"/>
                  </a:lnTo>
                  <a:lnTo>
                    <a:pt x="3274" y="86134"/>
                  </a:lnTo>
                  <a:lnTo>
                    <a:pt x="7745" y="90915"/>
                  </a:lnTo>
                  <a:lnTo>
                    <a:pt x="21180" y="96227"/>
                  </a:lnTo>
                  <a:lnTo>
                    <a:pt x="34912" y="95765"/>
                  </a:lnTo>
                  <a:lnTo>
                    <a:pt x="48071" y="90974"/>
                  </a:lnTo>
                  <a:lnTo>
                    <a:pt x="60974" y="81789"/>
                  </a:lnTo>
                  <a:lnTo>
                    <a:pt x="75084" y="59661"/>
                  </a:lnTo>
                  <a:lnTo>
                    <a:pt x="76861" y="44942"/>
                  </a:lnTo>
                  <a:lnTo>
                    <a:pt x="74123" y="32402"/>
                  </a:lnTo>
                  <a:lnTo>
                    <a:pt x="66632" y="19393"/>
                  </a:lnTo>
                  <a:lnTo>
                    <a:pt x="60757" y="12228"/>
                  </a:lnTo>
                  <a:lnTo>
                    <a:pt x="45263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04"/>
            <p:cNvSpPr/>
            <p:nvPr>
              <p:custDataLst>
                <p:tags r:id="rId163"/>
              </p:custDataLst>
            </p:nvPr>
          </p:nvSpPr>
          <p:spPr>
            <a:xfrm>
              <a:off x="7439025" y="790575"/>
              <a:ext cx="81029" cy="93094"/>
            </a:xfrm>
            <a:custGeom>
              <a:avLst/>
              <a:gdLst/>
              <a:ahLst/>
              <a:cxnLst/>
              <a:rect l="0" t="0" r="0" b="0"/>
              <a:pathLst>
                <a:path w="81029" h="93094">
                  <a:moveTo>
                    <a:pt x="57150" y="0"/>
                  </a:moveTo>
                  <a:lnTo>
                    <a:pt x="57150" y="0"/>
                  </a:lnTo>
                  <a:lnTo>
                    <a:pt x="52094" y="0"/>
                  </a:lnTo>
                  <a:lnTo>
                    <a:pt x="38836" y="5056"/>
                  </a:lnTo>
                  <a:lnTo>
                    <a:pt x="21502" y="18314"/>
                  </a:lnTo>
                  <a:lnTo>
                    <a:pt x="14849" y="29659"/>
                  </a:lnTo>
                  <a:lnTo>
                    <a:pt x="11102" y="50768"/>
                  </a:lnTo>
                  <a:lnTo>
                    <a:pt x="9837" y="76233"/>
                  </a:lnTo>
                  <a:lnTo>
                    <a:pt x="11850" y="80455"/>
                  </a:lnTo>
                  <a:lnTo>
                    <a:pt x="19731" y="87969"/>
                  </a:lnTo>
                  <a:lnTo>
                    <a:pt x="30289" y="92014"/>
                  </a:lnTo>
                  <a:lnTo>
                    <a:pt x="36068" y="93093"/>
                  </a:lnTo>
                  <a:lnTo>
                    <a:pt x="45310" y="91469"/>
                  </a:lnTo>
                  <a:lnTo>
                    <a:pt x="54004" y="86161"/>
                  </a:lnTo>
                  <a:lnTo>
                    <a:pt x="68683" y="72331"/>
                  </a:lnTo>
                  <a:lnTo>
                    <a:pt x="80266" y="44189"/>
                  </a:lnTo>
                  <a:lnTo>
                    <a:pt x="81028" y="37926"/>
                  </a:lnTo>
                  <a:lnTo>
                    <a:pt x="79051" y="28145"/>
                  </a:lnTo>
                  <a:lnTo>
                    <a:pt x="69000" y="20270"/>
                  </a:lnTo>
                  <a:lnTo>
                    <a:pt x="55008" y="14301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05"/>
            <p:cNvSpPr/>
            <p:nvPr>
              <p:custDataLst>
                <p:tags r:id="rId164"/>
              </p:custDataLst>
            </p:nvPr>
          </p:nvSpPr>
          <p:spPr>
            <a:xfrm>
              <a:off x="6403145" y="819542"/>
              <a:ext cx="131006" cy="112350"/>
            </a:xfrm>
            <a:custGeom>
              <a:avLst/>
              <a:gdLst/>
              <a:ahLst/>
              <a:cxnLst/>
              <a:rect l="0" t="0" r="0" b="0"/>
              <a:pathLst>
                <a:path w="131006" h="112350">
                  <a:moveTo>
                    <a:pt x="121480" y="9133"/>
                  </a:moveTo>
                  <a:lnTo>
                    <a:pt x="121480" y="9133"/>
                  </a:lnTo>
                  <a:lnTo>
                    <a:pt x="121480" y="932"/>
                  </a:lnTo>
                  <a:lnTo>
                    <a:pt x="111367" y="0"/>
                  </a:lnTo>
                  <a:lnTo>
                    <a:pt x="103580" y="2605"/>
                  </a:lnTo>
                  <a:lnTo>
                    <a:pt x="59304" y="32481"/>
                  </a:lnTo>
                  <a:lnTo>
                    <a:pt x="18818" y="59627"/>
                  </a:lnTo>
                  <a:lnTo>
                    <a:pt x="9531" y="71791"/>
                  </a:lnTo>
                  <a:lnTo>
                    <a:pt x="0" y="95358"/>
                  </a:lnTo>
                  <a:lnTo>
                    <a:pt x="1335" y="98367"/>
                  </a:lnTo>
                  <a:lnTo>
                    <a:pt x="4342" y="100372"/>
                  </a:lnTo>
                  <a:lnTo>
                    <a:pt x="47553" y="112349"/>
                  </a:lnTo>
                  <a:lnTo>
                    <a:pt x="92516" y="105570"/>
                  </a:lnTo>
                  <a:lnTo>
                    <a:pt x="131005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06"/>
            <p:cNvSpPr/>
            <p:nvPr>
              <p:custDataLst>
                <p:tags r:id="rId165"/>
              </p:custDataLst>
            </p:nvPr>
          </p:nvSpPr>
          <p:spPr>
            <a:xfrm>
              <a:off x="6369494" y="981075"/>
              <a:ext cx="155132" cy="26860"/>
            </a:xfrm>
            <a:custGeom>
              <a:avLst/>
              <a:gdLst/>
              <a:ahLst/>
              <a:cxnLst/>
              <a:rect l="0" t="0" r="0" b="0"/>
              <a:pathLst>
                <a:path w="155132" h="26860">
                  <a:moveTo>
                    <a:pt x="12256" y="9525"/>
                  </a:moveTo>
                  <a:lnTo>
                    <a:pt x="12256" y="9525"/>
                  </a:lnTo>
                  <a:lnTo>
                    <a:pt x="2143" y="14582"/>
                  </a:lnTo>
                  <a:lnTo>
                    <a:pt x="221" y="17129"/>
                  </a:lnTo>
                  <a:lnTo>
                    <a:pt x="0" y="19886"/>
                  </a:lnTo>
                  <a:lnTo>
                    <a:pt x="911" y="22782"/>
                  </a:lnTo>
                  <a:lnTo>
                    <a:pt x="3634" y="24713"/>
                  </a:lnTo>
                  <a:lnTo>
                    <a:pt x="12304" y="26859"/>
                  </a:lnTo>
                  <a:lnTo>
                    <a:pt x="57932" y="19832"/>
                  </a:lnTo>
                  <a:lnTo>
                    <a:pt x="97283" y="16382"/>
                  </a:lnTo>
                  <a:lnTo>
                    <a:pt x="155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07"/>
            <p:cNvSpPr/>
            <p:nvPr>
              <p:custDataLst>
                <p:tags r:id="rId166"/>
              </p:custDataLst>
            </p:nvPr>
          </p:nvSpPr>
          <p:spPr>
            <a:xfrm>
              <a:off x="6158398" y="885825"/>
              <a:ext cx="97176" cy="122344"/>
            </a:xfrm>
            <a:custGeom>
              <a:avLst/>
              <a:gdLst/>
              <a:ahLst/>
              <a:cxnLst/>
              <a:rect l="0" t="0" r="0" b="0"/>
              <a:pathLst>
                <a:path w="97176" h="122344">
                  <a:moveTo>
                    <a:pt x="51902" y="19050"/>
                  </a:moveTo>
                  <a:lnTo>
                    <a:pt x="51902" y="19050"/>
                  </a:lnTo>
                  <a:lnTo>
                    <a:pt x="51902" y="13993"/>
                  </a:lnTo>
                  <a:lnTo>
                    <a:pt x="54019" y="12504"/>
                  </a:lnTo>
                  <a:lnTo>
                    <a:pt x="64994" y="9349"/>
                  </a:lnTo>
                  <a:lnTo>
                    <a:pt x="66980" y="7291"/>
                  </a:lnTo>
                  <a:lnTo>
                    <a:pt x="70167" y="1440"/>
                  </a:lnTo>
                  <a:lnTo>
                    <a:pt x="60607" y="427"/>
                  </a:lnTo>
                  <a:lnTo>
                    <a:pt x="50126" y="5834"/>
                  </a:lnTo>
                  <a:lnTo>
                    <a:pt x="39471" y="15293"/>
                  </a:lnTo>
                  <a:lnTo>
                    <a:pt x="11792" y="56515"/>
                  </a:lnTo>
                  <a:lnTo>
                    <a:pt x="211" y="83512"/>
                  </a:lnTo>
                  <a:lnTo>
                    <a:pt x="0" y="98500"/>
                  </a:lnTo>
                  <a:lnTo>
                    <a:pt x="3435" y="112569"/>
                  </a:lnTo>
                  <a:lnTo>
                    <a:pt x="5832" y="116321"/>
                  </a:lnTo>
                  <a:lnTo>
                    <a:pt x="8489" y="118822"/>
                  </a:lnTo>
                  <a:lnTo>
                    <a:pt x="17085" y="121602"/>
                  </a:lnTo>
                  <a:lnTo>
                    <a:pt x="22341" y="122343"/>
                  </a:lnTo>
                  <a:lnTo>
                    <a:pt x="36647" y="117522"/>
                  </a:lnTo>
                  <a:lnTo>
                    <a:pt x="61588" y="102236"/>
                  </a:lnTo>
                  <a:lnTo>
                    <a:pt x="91588" y="74405"/>
                  </a:lnTo>
                  <a:lnTo>
                    <a:pt x="95999" y="64466"/>
                  </a:lnTo>
                  <a:lnTo>
                    <a:pt x="97175" y="58852"/>
                  </a:lnTo>
                  <a:lnTo>
                    <a:pt x="93774" y="35782"/>
                  </a:lnTo>
                  <a:lnTo>
                    <a:pt x="86034" y="23664"/>
                  </a:lnTo>
                  <a:lnTo>
                    <a:pt x="74479" y="14751"/>
                  </a:lnTo>
                  <a:lnTo>
                    <a:pt x="42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08"/>
            <p:cNvSpPr/>
            <p:nvPr>
              <p:custDataLst>
                <p:tags r:id="rId167"/>
              </p:custDataLst>
            </p:nvPr>
          </p:nvSpPr>
          <p:spPr>
            <a:xfrm>
              <a:off x="5974487" y="781050"/>
              <a:ext cx="207239" cy="270854"/>
            </a:xfrm>
            <a:custGeom>
              <a:avLst/>
              <a:gdLst/>
              <a:ahLst/>
              <a:cxnLst/>
              <a:rect l="0" t="0" r="0" b="0"/>
              <a:pathLst>
                <a:path w="207239" h="270854">
                  <a:moveTo>
                    <a:pt x="54838" y="0"/>
                  </a:moveTo>
                  <a:lnTo>
                    <a:pt x="54838" y="0"/>
                  </a:lnTo>
                  <a:lnTo>
                    <a:pt x="49782" y="0"/>
                  </a:lnTo>
                  <a:lnTo>
                    <a:pt x="44477" y="5644"/>
                  </a:lnTo>
                  <a:lnTo>
                    <a:pt x="38591" y="17325"/>
                  </a:lnTo>
                  <a:lnTo>
                    <a:pt x="26190" y="59318"/>
                  </a:lnTo>
                  <a:lnTo>
                    <a:pt x="13548" y="98265"/>
                  </a:lnTo>
                  <a:lnTo>
                    <a:pt x="1919" y="142608"/>
                  </a:lnTo>
                  <a:lnTo>
                    <a:pt x="0" y="182778"/>
                  </a:lnTo>
                  <a:lnTo>
                    <a:pt x="3302" y="201532"/>
                  </a:lnTo>
                  <a:lnTo>
                    <a:pt x="16167" y="229046"/>
                  </a:lnTo>
                  <a:lnTo>
                    <a:pt x="38441" y="252251"/>
                  </a:lnTo>
                  <a:lnTo>
                    <a:pt x="56017" y="260278"/>
                  </a:lnTo>
                  <a:lnTo>
                    <a:pt x="92229" y="267619"/>
                  </a:lnTo>
                  <a:lnTo>
                    <a:pt x="134709" y="270853"/>
                  </a:lnTo>
                  <a:lnTo>
                    <a:pt x="170226" y="267930"/>
                  </a:lnTo>
                  <a:lnTo>
                    <a:pt x="20723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09"/>
            <p:cNvSpPr/>
            <p:nvPr>
              <p:custDataLst>
                <p:tags r:id="rId168"/>
              </p:custDataLst>
            </p:nvPr>
          </p:nvSpPr>
          <p:spPr>
            <a:xfrm>
              <a:off x="7610475" y="609600"/>
              <a:ext cx="81982" cy="285751"/>
            </a:xfrm>
            <a:custGeom>
              <a:avLst/>
              <a:gdLst/>
              <a:ahLst/>
              <a:cxnLst/>
              <a:rect l="0" t="0" r="0" b="0"/>
              <a:pathLst>
                <a:path w="81982" h="285751">
                  <a:moveTo>
                    <a:pt x="0" y="0"/>
                  </a:moveTo>
                  <a:lnTo>
                    <a:pt x="0" y="0"/>
                  </a:lnTo>
                  <a:lnTo>
                    <a:pt x="41756" y="44932"/>
                  </a:lnTo>
                  <a:lnTo>
                    <a:pt x="66770" y="89387"/>
                  </a:lnTo>
                  <a:lnTo>
                    <a:pt x="73089" y="97691"/>
                  </a:lnTo>
                  <a:lnTo>
                    <a:pt x="81981" y="139718"/>
                  </a:lnTo>
                  <a:lnTo>
                    <a:pt x="81239" y="174280"/>
                  </a:lnTo>
                  <a:lnTo>
                    <a:pt x="72049" y="220972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49"/>
          <p:cNvGrpSpPr/>
          <p:nvPr/>
        </p:nvGrpSpPr>
        <p:grpSpPr>
          <a:xfrm>
            <a:off x="7381875" y="4764462"/>
            <a:ext cx="495301" cy="55189"/>
            <a:chOff x="7381875" y="4764462"/>
            <a:chExt cx="495301" cy="55189"/>
          </a:xfrm>
        </p:grpSpPr>
        <p:sp>
          <p:nvSpPr>
            <p:cNvPr id="247" name="SMARTInkShape-210"/>
            <p:cNvSpPr/>
            <p:nvPr>
              <p:custDataLst>
                <p:tags r:id="rId155"/>
              </p:custDataLst>
            </p:nvPr>
          </p:nvSpPr>
          <p:spPr>
            <a:xfrm>
              <a:off x="7381875" y="4764462"/>
              <a:ext cx="428626" cy="17089"/>
            </a:xfrm>
            <a:custGeom>
              <a:avLst/>
              <a:gdLst/>
              <a:ahLst/>
              <a:cxnLst/>
              <a:rect l="0" t="0" r="0" b="0"/>
              <a:pathLst>
                <a:path w="428626" h="17089">
                  <a:moveTo>
                    <a:pt x="0" y="7563"/>
                  </a:moveTo>
                  <a:lnTo>
                    <a:pt x="0" y="7563"/>
                  </a:lnTo>
                  <a:lnTo>
                    <a:pt x="0" y="12619"/>
                  </a:lnTo>
                  <a:lnTo>
                    <a:pt x="1058" y="14108"/>
                  </a:lnTo>
                  <a:lnTo>
                    <a:pt x="2822" y="15102"/>
                  </a:lnTo>
                  <a:lnTo>
                    <a:pt x="5056" y="15764"/>
                  </a:lnTo>
                  <a:lnTo>
                    <a:pt x="50817" y="8771"/>
                  </a:lnTo>
                  <a:lnTo>
                    <a:pt x="98232" y="6743"/>
                  </a:lnTo>
                  <a:lnTo>
                    <a:pt x="133970" y="2613"/>
                  </a:lnTo>
                  <a:lnTo>
                    <a:pt x="174548" y="72"/>
                  </a:lnTo>
                  <a:lnTo>
                    <a:pt x="214102" y="0"/>
                  </a:lnTo>
                  <a:lnTo>
                    <a:pt x="245793" y="3497"/>
                  </a:lnTo>
                  <a:lnTo>
                    <a:pt x="279633" y="5757"/>
                  </a:lnTo>
                  <a:lnTo>
                    <a:pt x="313723" y="6760"/>
                  </a:lnTo>
                  <a:lnTo>
                    <a:pt x="357774" y="8383"/>
                  </a:lnTo>
                  <a:lnTo>
                    <a:pt x="399635" y="14038"/>
                  </a:lnTo>
                  <a:lnTo>
                    <a:pt x="428625" y="1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11"/>
            <p:cNvSpPr/>
            <p:nvPr>
              <p:custDataLst>
                <p:tags r:id="rId156"/>
              </p:custDataLst>
            </p:nvPr>
          </p:nvSpPr>
          <p:spPr>
            <a:xfrm>
              <a:off x="7469455" y="4791075"/>
              <a:ext cx="407721" cy="28576"/>
            </a:xfrm>
            <a:custGeom>
              <a:avLst/>
              <a:gdLst/>
              <a:ahLst/>
              <a:cxnLst/>
              <a:rect l="0" t="0" r="0" b="0"/>
              <a:pathLst>
                <a:path w="407721" h="28576">
                  <a:moveTo>
                    <a:pt x="102920" y="0"/>
                  </a:moveTo>
                  <a:lnTo>
                    <a:pt x="102920" y="0"/>
                  </a:lnTo>
                  <a:lnTo>
                    <a:pt x="77991" y="6545"/>
                  </a:lnTo>
                  <a:lnTo>
                    <a:pt x="32772" y="8937"/>
                  </a:lnTo>
                  <a:lnTo>
                    <a:pt x="16710" y="10321"/>
                  </a:lnTo>
                  <a:lnTo>
                    <a:pt x="2516" y="14465"/>
                  </a:lnTo>
                  <a:lnTo>
                    <a:pt x="0" y="15994"/>
                  </a:lnTo>
                  <a:lnTo>
                    <a:pt x="440" y="17013"/>
                  </a:lnTo>
                  <a:lnTo>
                    <a:pt x="9748" y="18144"/>
                  </a:lnTo>
                  <a:lnTo>
                    <a:pt x="46856" y="18782"/>
                  </a:lnTo>
                  <a:lnTo>
                    <a:pt x="83647" y="18931"/>
                  </a:lnTo>
                  <a:lnTo>
                    <a:pt x="119048" y="18997"/>
                  </a:lnTo>
                  <a:lnTo>
                    <a:pt x="152422" y="19027"/>
                  </a:lnTo>
                  <a:lnTo>
                    <a:pt x="184893" y="19040"/>
                  </a:lnTo>
                  <a:lnTo>
                    <a:pt x="216963" y="19045"/>
                  </a:lnTo>
                  <a:lnTo>
                    <a:pt x="249915" y="20106"/>
                  </a:lnTo>
                  <a:lnTo>
                    <a:pt x="285726" y="24106"/>
                  </a:lnTo>
                  <a:lnTo>
                    <a:pt x="319987" y="26589"/>
                  </a:lnTo>
                  <a:lnTo>
                    <a:pt x="40772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SMARTInkShape-212"/>
          <p:cNvSpPr/>
          <p:nvPr>
            <p:custDataLst>
              <p:tags r:id="rId10"/>
            </p:custDataLst>
          </p:nvPr>
        </p:nvSpPr>
        <p:spPr>
          <a:xfrm>
            <a:off x="3638560" y="4610100"/>
            <a:ext cx="180966" cy="28566"/>
          </a:xfrm>
          <a:custGeom>
            <a:avLst/>
            <a:gdLst/>
            <a:ahLst/>
            <a:cxnLst/>
            <a:rect l="0" t="0" r="0" b="0"/>
            <a:pathLst>
              <a:path w="180966" h="28566">
                <a:moveTo>
                  <a:pt x="19040" y="0"/>
                </a:moveTo>
                <a:lnTo>
                  <a:pt x="19040" y="0"/>
                </a:lnTo>
                <a:lnTo>
                  <a:pt x="13983" y="0"/>
                </a:lnTo>
                <a:lnTo>
                  <a:pt x="12494" y="1058"/>
                </a:lnTo>
                <a:lnTo>
                  <a:pt x="11501" y="2822"/>
                </a:lnTo>
                <a:lnTo>
                  <a:pt x="9908" y="8201"/>
                </a:lnTo>
                <a:lnTo>
                  <a:pt x="6867" y="8937"/>
                </a:lnTo>
                <a:lnTo>
                  <a:pt x="0" y="9525"/>
                </a:lnTo>
                <a:lnTo>
                  <a:pt x="45508" y="9525"/>
                </a:lnTo>
                <a:lnTo>
                  <a:pt x="92230" y="9525"/>
                </a:lnTo>
                <a:lnTo>
                  <a:pt x="136525" y="9525"/>
                </a:lnTo>
                <a:lnTo>
                  <a:pt x="179427" y="9525"/>
                </a:lnTo>
                <a:lnTo>
                  <a:pt x="179940" y="10583"/>
                </a:lnTo>
                <a:lnTo>
                  <a:pt x="180830" y="17726"/>
                </a:lnTo>
                <a:lnTo>
                  <a:pt x="179817" y="18167"/>
                </a:lnTo>
                <a:lnTo>
                  <a:pt x="135268" y="19049"/>
                </a:lnTo>
                <a:lnTo>
                  <a:pt x="93056" y="19050"/>
                </a:lnTo>
                <a:lnTo>
                  <a:pt x="69748" y="20108"/>
                </a:lnTo>
                <a:lnTo>
                  <a:pt x="45891" y="27251"/>
                </a:lnTo>
                <a:lnTo>
                  <a:pt x="43291" y="26634"/>
                </a:lnTo>
                <a:lnTo>
                  <a:pt x="41557" y="25164"/>
                </a:lnTo>
                <a:lnTo>
                  <a:pt x="40402" y="23126"/>
                </a:lnTo>
                <a:lnTo>
                  <a:pt x="38573" y="21767"/>
                </a:lnTo>
                <a:lnTo>
                  <a:pt x="29017" y="19157"/>
                </a:lnTo>
                <a:lnTo>
                  <a:pt x="33755" y="24138"/>
                </a:lnTo>
                <a:lnTo>
                  <a:pt x="38986" y="26603"/>
                </a:lnTo>
                <a:lnTo>
                  <a:pt x="84426" y="28565"/>
                </a:lnTo>
                <a:lnTo>
                  <a:pt x="129196" y="19932"/>
                </a:lnTo>
                <a:lnTo>
                  <a:pt x="180965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SMARTInkShape-Group51"/>
          <p:cNvGrpSpPr/>
          <p:nvPr/>
        </p:nvGrpSpPr>
        <p:grpSpPr>
          <a:xfrm>
            <a:off x="2095500" y="5192449"/>
            <a:ext cx="666751" cy="231057"/>
            <a:chOff x="2095500" y="5192449"/>
            <a:chExt cx="666751" cy="231057"/>
          </a:xfrm>
        </p:grpSpPr>
        <p:sp>
          <p:nvSpPr>
            <p:cNvPr id="251" name="SMARTInkShape-213"/>
            <p:cNvSpPr/>
            <p:nvPr>
              <p:custDataLst>
                <p:tags r:id="rId150"/>
              </p:custDataLst>
            </p:nvPr>
          </p:nvSpPr>
          <p:spPr>
            <a:xfrm>
              <a:off x="2095500" y="5235637"/>
              <a:ext cx="190501" cy="187869"/>
            </a:xfrm>
            <a:custGeom>
              <a:avLst/>
              <a:gdLst/>
              <a:ahLst/>
              <a:cxnLst/>
              <a:rect l="0" t="0" r="0" b="0"/>
              <a:pathLst>
                <a:path w="190501" h="187869">
                  <a:moveTo>
                    <a:pt x="0" y="12638"/>
                  </a:moveTo>
                  <a:lnTo>
                    <a:pt x="0" y="12638"/>
                  </a:lnTo>
                  <a:lnTo>
                    <a:pt x="17900" y="5099"/>
                  </a:lnTo>
                  <a:lnTo>
                    <a:pt x="21458" y="4437"/>
                  </a:lnTo>
                  <a:lnTo>
                    <a:pt x="41636" y="8562"/>
                  </a:lnTo>
                  <a:lnTo>
                    <a:pt x="62666" y="21543"/>
                  </a:lnTo>
                  <a:lnTo>
                    <a:pt x="77246" y="38795"/>
                  </a:lnTo>
                  <a:lnTo>
                    <a:pt x="88269" y="67425"/>
                  </a:lnTo>
                  <a:lnTo>
                    <a:pt x="88125" y="107776"/>
                  </a:lnTo>
                  <a:lnTo>
                    <a:pt x="81380" y="138076"/>
                  </a:lnTo>
                  <a:lnTo>
                    <a:pt x="63073" y="166219"/>
                  </a:lnTo>
                  <a:lnTo>
                    <a:pt x="44812" y="186582"/>
                  </a:lnTo>
                  <a:lnTo>
                    <a:pt x="40458" y="187868"/>
                  </a:lnTo>
                  <a:lnTo>
                    <a:pt x="29976" y="186474"/>
                  </a:lnTo>
                  <a:lnTo>
                    <a:pt x="26334" y="184620"/>
                  </a:lnTo>
                  <a:lnTo>
                    <a:pt x="23906" y="182326"/>
                  </a:lnTo>
                  <a:lnTo>
                    <a:pt x="22287" y="179738"/>
                  </a:lnTo>
                  <a:lnTo>
                    <a:pt x="23311" y="168397"/>
                  </a:lnTo>
                  <a:lnTo>
                    <a:pt x="28352" y="153831"/>
                  </a:lnTo>
                  <a:lnTo>
                    <a:pt x="54782" y="120785"/>
                  </a:lnTo>
                  <a:lnTo>
                    <a:pt x="96192" y="86041"/>
                  </a:lnTo>
                  <a:lnTo>
                    <a:pt x="135395" y="42961"/>
                  </a:lnTo>
                  <a:lnTo>
                    <a:pt x="181828" y="6498"/>
                  </a:lnTo>
                  <a:lnTo>
                    <a:pt x="182602" y="3253"/>
                  </a:lnTo>
                  <a:lnTo>
                    <a:pt x="182060" y="31"/>
                  </a:lnTo>
                  <a:lnTo>
                    <a:pt x="179581" y="0"/>
                  </a:lnTo>
                  <a:lnTo>
                    <a:pt x="165981" y="10070"/>
                  </a:lnTo>
                  <a:lnTo>
                    <a:pt x="149603" y="27517"/>
                  </a:lnTo>
                  <a:lnTo>
                    <a:pt x="141280" y="43593"/>
                  </a:lnTo>
                  <a:lnTo>
                    <a:pt x="134916" y="85271"/>
                  </a:lnTo>
                  <a:lnTo>
                    <a:pt x="134872" y="109065"/>
                  </a:lnTo>
                  <a:lnTo>
                    <a:pt x="138613" y="122875"/>
                  </a:lnTo>
                  <a:lnTo>
                    <a:pt x="143209" y="128463"/>
                  </a:lnTo>
                  <a:lnTo>
                    <a:pt x="156781" y="137494"/>
                  </a:lnTo>
                  <a:lnTo>
                    <a:pt x="190500" y="14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14"/>
            <p:cNvSpPr/>
            <p:nvPr>
              <p:custDataLst>
                <p:tags r:id="rId151"/>
              </p:custDataLst>
            </p:nvPr>
          </p:nvSpPr>
          <p:spPr>
            <a:xfrm>
              <a:off x="2406092" y="5257800"/>
              <a:ext cx="98984" cy="9526"/>
            </a:xfrm>
            <a:custGeom>
              <a:avLst/>
              <a:gdLst/>
              <a:ahLst/>
              <a:cxnLst/>
              <a:rect l="0" t="0" r="0" b="0"/>
              <a:pathLst>
                <a:path w="98984" h="9526">
                  <a:moveTo>
                    <a:pt x="13258" y="9525"/>
                  </a:moveTo>
                  <a:lnTo>
                    <a:pt x="13258" y="9525"/>
                  </a:lnTo>
                  <a:lnTo>
                    <a:pt x="0" y="9525"/>
                  </a:lnTo>
                  <a:lnTo>
                    <a:pt x="6037" y="9525"/>
                  </a:lnTo>
                  <a:lnTo>
                    <a:pt x="52933" y="883"/>
                  </a:lnTo>
                  <a:lnTo>
                    <a:pt x="989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15"/>
            <p:cNvSpPr/>
            <p:nvPr>
              <p:custDataLst>
                <p:tags r:id="rId152"/>
              </p:custDataLst>
            </p:nvPr>
          </p:nvSpPr>
          <p:spPr>
            <a:xfrm>
              <a:off x="2411149" y="5324475"/>
              <a:ext cx="132027" cy="28184"/>
            </a:xfrm>
            <a:custGeom>
              <a:avLst/>
              <a:gdLst/>
              <a:ahLst/>
              <a:cxnLst/>
              <a:rect l="0" t="0" r="0" b="0"/>
              <a:pathLst>
                <a:path w="132027" h="28184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9181" y="28183"/>
                  </a:lnTo>
                  <a:lnTo>
                    <a:pt x="50506" y="18162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16"/>
            <p:cNvSpPr/>
            <p:nvPr>
              <p:custDataLst>
                <p:tags r:id="rId153"/>
              </p:custDataLst>
            </p:nvPr>
          </p:nvSpPr>
          <p:spPr>
            <a:xfrm>
              <a:off x="2667000" y="5192449"/>
              <a:ext cx="17470" cy="160602"/>
            </a:xfrm>
            <a:custGeom>
              <a:avLst/>
              <a:gdLst/>
              <a:ahLst/>
              <a:cxnLst/>
              <a:rect l="0" t="0" r="0" b="0"/>
              <a:pathLst>
                <a:path w="17470" h="1606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9182"/>
                  </a:lnTo>
                  <a:lnTo>
                    <a:pt x="15078" y="16751"/>
                  </a:lnTo>
                  <a:lnTo>
                    <a:pt x="17285" y="25759"/>
                  </a:lnTo>
                  <a:lnTo>
                    <a:pt x="17469" y="49740"/>
                  </a:lnTo>
                  <a:lnTo>
                    <a:pt x="8586" y="95233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17"/>
            <p:cNvSpPr/>
            <p:nvPr>
              <p:custDataLst>
                <p:tags r:id="rId154"/>
              </p:custDataLst>
            </p:nvPr>
          </p:nvSpPr>
          <p:spPr>
            <a:xfrm>
              <a:off x="2752725" y="5362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52"/>
          <p:cNvGrpSpPr/>
          <p:nvPr/>
        </p:nvGrpSpPr>
        <p:grpSpPr>
          <a:xfrm>
            <a:off x="3571875" y="5165346"/>
            <a:ext cx="1284364" cy="317650"/>
            <a:chOff x="3571875" y="5165346"/>
            <a:chExt cx="1284364" cy="317650"/>
          </a:xfrm>
        </p:grpSpPr>
        <p:sp>
          <p:nvSpPr>
            <p:cNvPr id="257" name="SMARTInkShape-218"/>
            <p:cNvSpPr/>
            <p:nvPr>
              <p:custDataLst>
                <p:tags r:id="rId143"/>
              </p:custDataLst>
            </p:nvPr>
          </p:nvSpPr>
          <p:spPr>
            <a:xfrm>
              <a:off x="3571875" y="5165346"/>
              <a:ext cx="79856" cy="317650"/>
            </a:xfrm>
            <a:custGeom>
              <a:avLst/>
              <a:gdLst/>
              <a:ahLst/>
              <a:cxnLst/>
              <a:rect l="0" t="0" r="0" b="0"/>
              <a:pathLst>
                <a:path w="79856" h="317650">
                  <a:moveTo>
                    <a:pt x="19050" y="101979"/>
                  </a:moveTo>
                  <a:lnTo>
                    <a:pt x="19050" y="101979"/>
                  </a:lnTo>
                  <a:lnTo>
                    <a:pt x="13993" y="101979"/>
                  </a:lnTo>
                  <a:lnTo>
                    <a:pt x="8689" y="104801"/>
                  </a:lnTo>
                  <a:lnTo>
                    <a:pt x="5793" y="107035"/>
                  </a:lnTo>
                  <a:lnTo>
                    <a:pt x="2575" y="112340"/>
                  </a:lnTo>
                  <a:lnTo>
                    <a:pt x="1144" y="120342"/>
                  </a:lnTo>
                  <a:lnTo>
                    <a:pt x="1397" y="141639"/>
                  </a:lnTo>
                  <a:lnTo>
                    <a:pt x="7606" y="176802"/>
                  </a:lnTo>
                  <a:lnTo>
                    <a:pt x="9146" y="223651"/>
                  </a:lnTo>
                  <a:lnTo>
                    <a:pt x="15996" y="264537"/>
                  </a:lnTo>
                  <a:lnTo>
                    <a:pt x="18648" y="309561"/>
                  </a:lnTo>
                  <a:lnTo>
                    <a:pt x="18931" y="317649"/>
                  </a:lnTo>
                  <a:lnTo>
                    <a:pt x="17912" y="316667"/>
                  </a:lnTo>
                  <a:lnTo>
                    <a:pt x="13958" y="309932"/>
                  </a:lnTo>
                  <a:lnTo>
                    <a:pt x="9342" y="273152"/>
                  </a:lnTo>
                  <a:lnTo>
                    <a:pt x="2159" y="227945"/>
                  </a:lnTo>
                  <a:lnTo>
                    <a:pt x="640" y="192219"/>
                  </a:lnTo>
                  <a:lnTo>
                    <a:pt x="190" y="148119"/>
                  </a:lnTo>
                  <a:lnTo>
                    <a:pt x="38" y="100980"/>
                  </a:lnTo>
                  <a:lnTo>
                    <a:pt x="1065" y="59253"/>
                  </a:lnTo>
                  <a:lnTo>
                    <a:pt x="16247" y="16849"/>
                  </a:lnTo>
                  <a:lnTo>
                    <a:pt x="22390" y="6641"/>
                  </a:lnTo>
                  <a:lnTo>
                    <a:pt x="26569" y="3495"/>
                  </a:lnTo>
                  <a:lnTo>
                    <a:pt x="36856" y="0"/>
                  </a:lnTo>
                  <a:lnTo>
                    <a:pt x="48483" y="1269"/>
                  </a:lnTo>
                  <a:lnTo>
                    <a:pt x="54547" y="3089"/>
                  </a:lnTo>
                  <a:lnTo>
                    <a:pt x="59648" y="7477"/>
                  </a:lnTo>
                  <a:lnTo>
                    <a:pt x="78868" y="41125"/>
                  </a:lnTo>
                  <a:lnTo>
                    <a:pt x="79855" y="56941"/>
                  </a:lnTo>
                  <a:lnTo>
                    <a:pt x="76766" y="72437"/>
                  </a:lnTo>
                  <a:lnTo>
                    <a:pt x="71865" y="82853"/>
                  </a:lnTo>
                  <a:lnTo>
                    <a:pt x="52492" y="104708"/>
                  </a:lnTo>
                  <a:lnTo>
                    <a:pt x="33427" y="116781"/>
                  </a:lnTo>
                  <a:lnTo>
                    <a:pt x="0" y="130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19"/>
            <p:cNvSpPr/>
            <p:nvPr>
              <p:custDataLst>
                <p:tags r:id="rId144"/>
              </p:custDataLst>
            </p:nvPr>
          </p:nvSpPr>
          <p:spPr>
            <a:xfrm>
              <a:off x="3649399" y="5295900"/>
              <a:ext cx="103452" cy="136454"/>
            </a:xfrm>
            <a:custGeom>
              <a:avLst/>
              <a:gdLst/>
              <a:ahLst/>
              <a:cxnLst/>
              <a:rect l="0" t="0" r="0" b="0"/>
              <a:pathLst>
                <a:path w="103452" h="136454">
                  <a:moveTo>
                    <a:pt x="8201" y="57150"/>
                  </a:moveTo>
                  <a:lnTo>
                    <a:pt x="8201" y="57150"/>
                  </a:lnTo>
                  <a:lnTo>
                    <a:pt x="0" y="48949"/>
                  </a:lnTo>
                  <a:lnTo>
                    <a:pt x="617" y="48508"/>
                  </a:lnTo>
                  <a:lnTo>
                    <a:pt x="4125" y="48017"/>
                  </a:lnTo>
                  <a:lnTo>
                    <a:pt x="17106" y="52798"/>
                  </a:lnTo>
                  <a:lnTo>
                    <a:pt x="33910" y="64954"/>
                  </a:lnTo>
                  <a:lnTo>
                    <a:pt x="57578" y="87628"/>
                  </a:lnTo>
                  <a:lnTo>
                    <a:pt x="61897" y="97507"/>
                  </a:lnTo>
                  <a:lnTo>
                    <a:pt x="64669" y="121095"/>
                  </a:lnTo>
                  <a:lnTo>
                    <a:pt x="62226" y="130727"/>
                  </a:lnTo>
                  <a:lnTo>
                    <a:pt x="60092" y="134776"/>
                  </a:lnTo>
                  <a:lnTo>
                    <a:pt x="57612" y="136418"/>
                  </a:lnTo>
                  <a:lnTo>
                    <a:pt x="54900" y="136453"/>
                  </a:lnTo>
                  <a:lnTo>
                    <a:pt x="52034" y="135418"/>
                  </a:lnTo>
                  <a:lnTo>
                    <a:pt x="46027" y="125803"/>
                  </a:lnTo>
                  <a:lnTo>
                    <a:pt x="40887" y="110946"/>
                  </a:lnTo>
                  <a:lnTo>
                    <a:pt x="39053" y="84731"/>
                  </a:lnTo>
                  <a:lnTo>
                    <a:pt x="44741" y="58972"/>
                  </a:lnTo>
                  <a:lnTo>
                    <a:pt x="59214" y="30945"/>
                  </a:lnTo>
                  <a:lnTo>
                    <a:pt x="68268" y="21515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20"/>
            <p:cNvSpPr/>
            <p:nvPr>
              <p:custDataLst>
                <p:tags r:id="rId145"/>
              </p:custDataLst>
            </p:nvPr>
          </p:nvSpPr>
          <p:spPr>
            <a:xfrm>
              <a:off x="3858578" y="5205570"/>
              <a:ext cx="75248" cy="223681"/>
            </a:xfrm>
            <a:custGeom>
              <a:avLst/>
              <a:gdLst/>
              <a:ahLst/>
              <a:cxnLst/>
              <a:rect l="0" t="0" r="0" b="0"/>
              <a:pathLst>
                <a:path w="75248" h="223681">
                  <a:moveTo>
                    <a:pt x="75247" y="14130"/>
                  </a:moveTo>
                  <a:lnTo>
                    <a:pt x="75247" y="14130"/>
                  </a:lnTo>
                  <a:lnTo>
                    <a:pt x="75247" y="9074"/>
                  </a:lnTo>
                  <a:lnTo>
                    <a:pt x="72425" y="3769"/>
                  </a:lnTo>
                  <a:lnTo>
                    <a:pt x="70190" y="873"/>
                  </a:lnTo>
                  <a:lnTo>
                    <a:pt x="66584" y="0"/>
                  </a:lnTo>
                  <a:lnTo>
                    <a:pt x="56933" y="1853"/>
                  </a:lnTo>
                  <a:lnTo>
                    <a:pt x="34543" y="13902"/>
                  </a:lnTo>
                  <a:lnTo>
                    <a:pt x="22584" y="27787"/>
                  </a:lnTo>
                  <a:lnTo>
                    <a:pt x="6283" y="67628"/>
                  </a:lnTo>
                  <a:lnTo>
                    <a:pt x="0" y="113707"/>
                  </a:lnTo>
                  <a:lnTo>
                    <a:pt x="4292" y="161035"/>
                  </a:lnTo>
                  <a:lnTo>
                    <a:pt x="12360" y="183364"/>
                  </a:lnTo>
                  <a:lnTo>
                    <a:pt x="26510" y="201739"/>
                  </a:lnTo>
                  <a:lnTo>
                    <a:pt x="65722" y="223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21"/>
            <p:cNvSpPr/>
            <p:nvPr>
              <p:custDataLst>
                <p:tags r:id="rId146"/>
              </p:custDataLst>
            </p:nvPr>
          </p:nvSpPr>
          <p:spPr>
            <a:xfrm>
              <a:off x="4000500" y="5203780"/>
              <a:ext cx="112767" cy="240660"/>
            </a:xfrm>
            <a:custGeom>
              <a:avLst/>
              <a:gdLst/>
              <a:ahLst/>
              <a:cxnLst/>
              <a:rect l="0" t="0" r="0" b="0"/>
              <a:pathLst>
                <a:path w="112767" h="240660">
                  <a:moveTo>
                    <a:pt x="38100" y="54020"/>
                  </a:moveTo>
                  <a:lnTo>
                    <a:pt x="38100" y="54020"/>
                  </a:lnTo>
                  <a:lnTo>
                    <a:pt x="33043" y="59076"/>
                  </a:lnTo>
                  <a:lnTo>
                    <a:pt x="15710" y="102925"/>
                  </a:lnTo>
                  <a:lnTo>
                    <a:pt x="7517" y="144722"/>
                  </a:lnTo>
                  <a:lnTo>
                    <a:pt x="660" y="190943"/>
                  </a:lnTo>
                  <a:lnTo>
                    <a:pt x="39" y="230884"/>
                  </a:lnTo>
                  <a:lnTo>
                    <a:pt x="5068" y="218607"/>
                  </a:lnTo>
                  <a:lnTo>
                    <a:pt x="11760" y="172225"/>
                  </a:lnTo>
                  <a:lnTo>
                    <a:pt x="16890" y="141960"/>
                  </a:lnTo>
                  <a:lnTo>
                    <a:pt x="23680" y="94439"/>
                  </a:lnTo>
                  <a:lnTo>
                    <a:pt x="35213" y="47932"/>
                  </a:lnTo>
                  <a:lnTo>
                    <a:pt x="47682" y="12718"/>
                  </a:lnTo>
                  <a:lnTo>
                    <a:pt x="50838" y="7436"/>
                  </a:lnTo>
                  <a:lnTo>
                    <a:pt x="55059" y="3913"/>
                  </a:lnTo>
                  <a:lnTo>
                    <a:pt x="65393" y="0"/>
                  </a:lnTo>
                  <a:lnTo>
                    <a:pt x="71112" y="1074"/>
                  </a:lnTo>
                  <a:lnTo>
                    <a:pt x="83111" y="7911"/>
                  </a:lnTo>
                  <a:lnTo>
                    <a:pt x="92677" y="20827"/>
                  </a:lnTo>
                  <a:lnTo>
                    <a:pt x="109123" y="66480"/>
                  </a:lnTo>
                  <a:lnTo>
                    <a:pt x="112766" y="87933"/>
                  </a:lnTo>
                  <a:lnTo>
                    <a:pt x="106393" y="128295"/>
                  </a:lnTo>
                  <a:lnTo>
                    <a:pt x="94943" y="162294"/>
                  </a:lnTo>
                  <a:lnTo>
                    <a:pt x="70529" y="204741"/>
                  </a:lnTo>
                  <a:lnTo>
                    <a:pt x="31735" y="238728"/>
                  </a:lnTo>
                  <a:lnTo>
                    <a:pt x="27507" y="240659"/>
                  </a:lnTo>
                  <a:lnTo>
                    <a:pt x="0" y="234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22"/>
            <p:cNvSpPr/>
            <p:nvPr>
              <p:custDataLst>
                <p:tags r:id="rId147"/>
              </p:custDataLst>
            </p:nvPr>
          </p:nvSpPr>
          <p:spPr>
            <a:xfrm>
              <a:off x="4330965" y="5240467"/>
              <a:ext cx="163351" cy="169734"/>
            </a:xfrm>
            <a:custGeom>
              <a:avLst/>
              <a:gdLst/>
              <a:ahLst/>
              <a:cxnLst/>
              <a:rect l="0" t="0" r="0" b="0"/>
              <a:pathLst>
                <a:path w="163351" h="169734">
                  <a:moveTo>
                    <a:pt x="126735" y="17333"/>
                  </a:moveTo>
                  <a:lnTo>
                    <a:pt x="126735" y="17333"/>
                  </a:lnTo>
                  <a:lnTo>
                    <a:pt x="142982" y="2145"/>
                  </a:lnTo>
                  <a:lnTo>
                    <a:pt x="149125" y="0"/>
                  </a:lnTo>
                  <a:lnTo>
                    <a:pt x="151187" y="486"/>
                  </a:lnTo>
                  <a:lnTo>
                    <a:pt x="152561" y="1868"/>
                  </a:lnTo>
                  <a:lnTo>
                    <a:pt x="153478" y="3849"/>
                  </a:lnTo>
                  <a:lnTo>
                    <a:pt x="155146" y="5168"/>
                  </a:lnTo>
                  <a:lnTo>
                    <a:pt x="159823" y="6635"/>
                  </a:lnTo>
                  <a:lnTo>
                    <a:pt x="161494" y="8084"/>
                  </a:lnTo>
                  <a:lnTo>
                    <a:pt x="163350" y="12517"/>
                  </a:lnTo>
                  <a:lnTo>
                    <a:pt x="161728" y="15180"/>
                  </a:lnTo>
                  <a:lnTo>
                    <a:pt x="131196" y="39844"/>
                  </a:lnTo>
                  <a:lnTo>
                    <a:pt x="84367" y="64789"/>
                  </a:lnTo>
                  <a:lnTo>
                    <a:pt x="46188" y="81171"/>
                  </a:lnTo>
                  <a:lnTo>
                    <a:pt x="23494" y="85990"/>
                  </a:lnTo>
                  <a:lnTo>
                    <a:pt x="1920" y="92043"/>
                  </a:lnTo>
                  <a:lnTo>
                    <a:pt x="133" y="93598"/>
                  </a:lnTo>
                  <a:lnTo>
                    <a:pt x="0" y="95693"/>
                  </a:lnTo>
                  <a:lnTo>
                    <a:pt x="970" y="98148"/>
                  </a:lnTo>
                  <a:lnTo>
                    <a:pt x="2675" y="99785"/>
                  </a:lnTo>
                  <a:lnTo>
                    <a:pt x="48620" y="121244"/>
                  </a:lnTo>
                  <a:lnTo>
                    <a:pt x="92263" y="137804"/>
                  </a:lnTo>
                  <a:lnTo>
                    <a:pt x="119808" y="145553"/>
                  </a:lnTo>
                  <a:lnTo>
                    <a:pt x="155310" y="169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23"/>
            <p:cNvSpPr/>
            <p:nvPr>
              <p:custDataLst>
                <p:tags r:id="rId148"/>
              </p:custDataLst>
            </p:nvPr>
          </p:nvSpPr>
          <p:spPr>
            <a:xfrm>
              <a:off x="4705350" y="5249599"/>
              <a:ext cx="9526" cy="132027"/>
            </a:xfrm>
            <a:custGeom>
              <a:avLst/>
              <a:gdLst/>
              <a:ahLst/>
              <a:cxnLst/>
              <a:rect l="0" t="0" r="0" b="0"/>
              <a:pathLst>
                <a:path w="9526" h="13202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39418"/>
                  </a:lnTo>
                  <a:lnTo>
                    <a:pt x="9525" y="79692"/>
                  </a:lnTo>
                  <a:lnTo>
                    <a:pt x="883" y="125566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24"/>
            <p:cNvSpPr/>
            <p:nvPr>
              <p:custDataLst>
                <p:tags r:id="rId149"/>
              </p:custDataLst>
            </p:nvPr>
          </p:nvSpPr>
          <p:spPr>
            <a:xfrm>
              <a:off x="4733925" y="5173399"/>
              <a:ext cx="122314" cy="303477"/>
            </a:xfrm>
            <a:custGeom>
              <a:avLst/>
              <a:gdLst/>
              <a:ahLst/>
              <a:cxnLst/>
              <a:rect l="0" t="0" r="0" b="0"/>
              <a:pathLst>
                <a:path w="122314" h="303477">
                  <a:moveTo>
                    <a:pt x="57150" y="8201"/>
                  </a:moveTo>
                  <a:lnTo>
                    <a:pt x="57150" y="8201"/>
                  </a:lnTo>
                  <a:lnTo>
                    <a:pt x="65351" y="0"/>
                  </a:lnTo>
                  <a:lnTo>
                    <a:pt x="76396" y="4125"/>
                  </a:lnTo>
                  <a:lnTo>
                    <a:pt x="88017" y="12050"/>
                  </a:lnTo>
                  <a:lnTo>
                    <a:pt x="116074" y="51944"/>
                  </a:lnTo>
                  <a:lnTo>
                    <a:pt x="122293" y="97549"/>
                  </a:lnTo>
                  <a:lnTo>
                    <a:pt x="122313" y="124045"/>
                  </a:lnTo>
                  <a:lnTo>
                    <a:pt x="115564" y="165272"/>
                  </a:lnTo>
                  <a:lnTo>
                    <a:pt x="99341" y="211657"/>
                  </a:lnTo>
                  <a:lnTo>
                    <a:pt x="69553" y="256513"/>
                  </a:lnTo>
                  <a:lnTo>
                    <a:pt x="23523" y="299802"/>
                  </a:lnTo>
                  <a:lnTo>
                    <a:pt x="17799" y="303143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53"/>
          <p:cNvGrpSpPr/>
          <p:nvPr/>
        </p:nvGrpSpPr>
        <p:grpSpPr>
          <a:xfrm>
            <a:off x="5136316" y="5305425"/>
            <a:ext cx="375351" cy="145650"/>
            <a:chOff x="5136316" y="5305425"/>
            <a:chExt cx="375351" cy="145650"/>
          </a:xfrm>
        </p:grpSpPr>
        <p:sp>
          <p:nvSpPr>
            <p:cNvPr id="265" name="SMARTInkShape-225"/>
            <p:cNvSpPr/>
            <p:nvPr>
              <p:custDataLst>
                <p:tags r:id="rId140"/>
              </p:custDataLst>
            </p:nvPr>
          </p:nvSpPr>
          <p:spPr>
            <a:xfrm>
              <a:off x="5143500" y="53340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38126" y="9525"/>
                  </a:lnTo>
                  <a:lnTo>
                    <a:pt x="70563" y="6703"/>
                  </a:lnTo>
                  <a:lnTo>
                    <a:pt x="110599" y="132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26"/>
            <p:cNvSpPr/>
            <p:nvPr>
              <p:custDataLst>
                <p:tags r:id="rId141"/>
              </p:custDataLst>
            </p:nvPr>
          </p:nvSpPr>
          <p:spPr>
            <a:xfrm>
              <a:off x="5136316" y="5410200"/>
              <a:ext cx="131010" cy="23874"/>
            </a:xfrm>
            <a:custGeom>
              <a:avLst/>
              <a:gdLst/>
              <a:ahLst/>
              <a:cxnLst/>
              <a:rect l="0" t="0" r="0" b="0"/>
              <a:pathLst>
                <a:path w="131010" h="23874">
                  <a:moveTo>
                    <a:pt x="45284" y="0"/>
                  </a:moveTo>
                  <a:lnTo>
                    <a:pt x="45284" y="0"/>
                  </a:lnTo>
                  <a:lnTo>
                    <a:pt x="35171" y="0"/>
                  </a:lnTo>
                  <a:lnTo>
                    <a:pt x="24561" y="5645"/>
                  </a:lnTo>
                  <a:lnTo>
                    <a:pt x="13849" y="13092"/>
                  </a:lnTo>
                  <a:lnTo>
                    <a:pt x="0" y="18265"/>
                  </a:lnTo>
                  <a:lnTo>
                    <a:pt x="4344" y="21523"/>
                  </a:lnTo>
                  <a:lnTo>
                    <a:pt x="8466" y="23873"/>
                  </a:lnTo>
                  <a:lnTo>
                    <a:pt x="54246" y="20417"/>
                  </a:lnTo>
                  <a:lnTo>
                    <a:pt x="97854" y="14264"/>
                  </a:lnTo>
                  <a:lnTo>
                    <a:pt x="13100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27"/>
            <p:cNvSpPr/>
            <p:nvPr>
              <p:custDataLst>
                <p:tags r:id="rId142"/>
              </p:custDataLst>
            </p:nvPr>
          </p:nvSpPr>
          <p:spPr>
            <a:xfrm>
              <a:off x="5406335" y="5305425"/>
              <a:ext cx="105332" cy="145650"/>
            </a:xfrm>
            <a:custGeom>
              <a:avLst/>
              <a:gdLst/>
              <a:ahLst/>
              <a:cxnLst/>
              <a:rect l="0" t="0" r="0" b="0"/>
              <a:pathLst>
                <a:path w="105332" h="145650">
                  <a:moveTo>
                    <a:pt x="80065" y="9525"/>
                  </a:moveTo>
                  <a:lnTo>
                    <a:pt x="80065" y="9525"/>
                  </a:lnTo>
                  <a:lnTo>
                    <a:pt x="75009" y="4469"/>
                  </a:lnTo>
                  <a:lnTo>
                    <a:pt x="69704" y="1986"/>
                  </a:lnTo>
                  <a:lnTo>
                    <a:pt x="66808" y="1324"/>
                  </a:lnTo>
                  <a:lnTo>
                    <a:pt x="63818" y="1941"/>
                  </a:lnTo>
                  <a:lnTo>
                    <a:pt x="57675" y="5449"/>
                  </a:lnTo>
                  <a:lnTo>
                    <a:pt x="26963" y="35234"/>
                  </a:lnTo>
                  <a:lnTo>
                    <a:pt x="3917" y="81121"/>
                  </a:lnTo>
                  <a:lnTo>
                    <a:pt x="724" y="85830"/>
                  </a:lnTo>
                  <a:lnTo>
                    <a:pt x="0" y="99530"/>
                  </a:lnTo>
                  <a:lnTo>
                    <a:pt x="8158" y="129138"/>
                  </a:lnTo>
                  <a:lnTo>
                    <a:pt x="19531" y="139592"/>
                  </a:lnTo>
                  <a:lnTo>
                    <a:pt x="27009" y="143861"/>
                  </a:lnTo>
                  <a:lnTo>
                    <a:pt x="34111" y="145649"/>
                  </a:lnTo>
                  <a:lnTo>
                    <a:pt x="47647" y="144814"/>
                  </a:lnTo>
                  <a:lnTo>
                    <a:pt x="60718" y="138092"/>
                  </a:lnTo>
                  <a:lnTo>
                    <a:pt x="86180" y="115983"/>
                  </a:lnTo>
                  <a:lnTo>
                    <a:pt x="97247" y="101290"/>
                  </a:lnTo>
                  <a:lnTo>
                    <a:pt x="103576" y="84176"/>
                  </a:lnTo>
                  <a:lnTo>
                    <a:pt x="105331" y="65987"/>
                  </a:lnTo>
                  <a:lnTo>
                    <a:pt x="102583" y="47319"/>
                  </a:lnTo>
                  <a:lnTo>
                    <a:pt x="95012" y="31261"/>
                  </a:lnTo>
                  <a:lnTo>
                    <a:pt x="705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54"/>
          <p:cNvGrpSpPr/>
          <p:nvPr/>
        </p:nvGrpSpPr>
        <p:grpSpPr>
          <a:xfrm>
            <a:off x="6391450" y="5236409"/>
            <a:ext cx="1227260" cy="373817"/>
            <a:chOff x="6391450" y="5236409"/>
            <a:chExt cx="1227260" cy="373817"/>
          </a:xfrm>
        </p:grpSpPr>
        <p:sp>
          <p:nvSpPr>
            <p:cNvPr id="269" name="SMARTInkShape-228"/>
            <p:cNvSpPr/>
            <p:nvPr>
              <p:custDataLst>
                <p:tags r:id="rId132"/>
              </p:custDataLst>
            </p:nvPr>
          </p:nvSpPr>
          <p:spPr>
            <a:xfrm>
              <a:off x="6391450" y="5236409"/>
              <a:ext cx="102460" cy="291310"/>
            </a:xfrm>
            <a:custGeom>
              <a:avLst/>
              <a:gdLst/>
              <a:ahLst/>
              <a:cxnLst/>
              <a:rect l="0" t="0" r="0" b="0"/>
              <a:pathLst>
                <a:path w="102460" h="291310">
                  <a:moveTo>
                    <a:pt x="18875" y="78541"/>
                  </a:moveTo>
                  <a:lnTo>
                    <a:pt x="18875" y="78541"/>
                  </a:lnTo>
                  <a:lnTo>
                    <a:pt x="9384" y="78541"/>
                  </a:lnTo>
                  <a:lnTo>
                    <a:pt x="10409" y="120317"/>
                  </a:lnTo>
                  <a:lnTo>
                    <a:pt x="14838" y="150421"/>
                  </a:lnTo>
                  <a:lnTo>
                    <a:pt x="10281" y="190731"/>
                  </a:lnTo>
                  <a:lnTo>
                    <a:pt x="9534" y="231582"/>
                  </a:lnTo>
                  <a:lnTo>
                    <a:pt x="9374" y="276599"/>
                  </a:lnTo>
                  <a:lnTo>
                    <a:pt x="9355" y="291309"/>
                  </a:lnTo>
                  <a:lnTo>
                    <a:pt x="4294" y="248506"/>
                  </a:lnTo>
                  <a:lnTo>
                    <a:pt x="413" y="206887"/>
                  </a:lnTo>
                  <a:lnTo>
                    <a:pt x="0" y="169486"/>
                  </a:lnTo>
                  <a:lnTo>
                    <a:pt x="2699" y="136179"/>
                  </a:lnTo>
                  <a:lnTo>
                    <a:pt x="6394" y="121092"/>
                  </a:lnTo>
                  <a:lnTo>
                    <a:pt x="11588" y="76911"/>
                  </a:lnTo>
                  <a:lnTo>
                    <a:pt x="22361" y="42780"/>
                  </a:lnTo>
                  <a:lnTo>
                    <a:pt x="37992" y="8332"/>
                  </a:lnTo>
                  <a:lnTo>
                    <a:pt x="47128" y="417"/>
                  </a:lnTo>
                  <a:lnTo>
                    <a:pt x="53585" y="0"/>
                  </a:lnTo>
                  <a:lnTo>
                    <a:pt x="69227" y="5181"/>
                  </a:lnTo>
                  <a:lnTo>
                    <a:pt x="81118" y="14539"/>
                  </a:lnTo>
                  <a:lnTo>
                    <a:pt x="89931" y="27870"/>
                  </a:lnTo>
                  <a:lnTo>
                    <a:pt x="101389" y="65279"/>
                  </a:lnTo>
                  <a:lnTo>
                    <a:pt x="102459" y="72875"/>
                  </a:lnTo>
                  <a:lnTo>
                    <a:pt x="98004" y="89781"/>
                  </a:lnTo>
                  <a:lnTo>
                    <a:pt x="93852" y="98735"/>
                  </a:lnTo>
                  <a:lnTo>
                    <a:pt x="77951" y="111505"/>
                  </a:lnTo>
                  <a:lnTo>
                    <a:pt x="48419" y="123270"/>
                  </a:lnTo>
                  <a:lnTo>
                    <a:pt x="9350" y="126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29"/>
            <p:cNvSpPr/>
            <p:nvPr>
              <p:custDataLst>
                <p:tags r:id="rId133"/>
              </p:custDataLst>
            </p:nvPr>
          </p:nvSpPr>
          <p:spPr>
            <a:xfrm>
              <a:off x="6477000" y="5372100"/>
              <a:ext cx="85726" cy="139244"/>
            </a:xfrm>
            <a:custGeom>
              <a:avLst/>
              <a:gdLst/>
              <a:ahLst/>
              <a:cxnLst/>
              <a:rect l="0" t="0" r="0" b="0"/>
              <a:pathLst>
                <a:path w="85726" h="139244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2117" y="44645"/>
                  </a:lnTo>
                  <a:lnTo>
                    <a:pt x="26515" y="52289"/>
                  </a:lnTo>
                  <a:lnTo>
                    <a:pt x="35773" y="60634"/>
                  </a:lnTo>
                  <a:lnTo>
                    <a:pt x="46935" y="80054"/>
                  </a:lnTo>
                  <a:lnTo>
                    <a:pt x="54123" y="103094"/>
                  </a:lnTo>
                  <a:lnTo>
                    <a:pt x="54746" y="116728"/>
                  </a:lnTo>
                  <a:lnTo>
                    <a:pt x="51495" y="129843"/>
                  </a:lnTo>
                  <a:lnTo>
                    <a:pt x="49147" y="134187"/>
                  </a:lnTo>
                  <a:lnTo>
                    <a:pt x="46524" y="137083"/>
                  </a:lnTo>
                  <a:lnTo>
                    <a:pt x="43715" y="139014"/>
                  </a:lnTo>
                  <a:lnTo>
                    <a:pt x="41844" y="139243"/>
                  </a:lnTo>
                  <a:lnTo>
                    <a:pt x="40596" y="138337"/>
                  </a:lnTo>
                  <a:lnTo>
                    <a:pt x="33537" y="119166"/>
                  </a:lnTo>
                  <a:lnTo>
                    <a:pt x="35101" y="88813"/>
                  </a:lnTo>
                  <a:lnTo>
                    <a:pt x="42268" y="58065"/>
                  </a:lnTo>
                  <a:lnTo>
                    <a:pt x="56151" y="3390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30"/>
            <p:cNvSpPr/>
            <p:nvPr>
              <p:custDataLst>
                <p:tags r:id="rId134"/>
              </p:custDataLst>
            </p:nvPr>
          </p:nvSpPr>
          <p:spPr>
            <a:xfrm>
              <a:off x="6658681" y="5288600"/>
              <a:ext cx="65970" cy="235901"/>
            </a:xfrm>
            <a:custGeom>
              <a:avLst/>
              <a:gdLst/>
              <a:ahLst/>
              <a:cxnLst/>
              <a:rect l="0" t="0" r="0" b="0"/>
              <a:pathLst>
                <a:path w="65970" h="235901">
                  <a:moveTo>
                    <a:pt x="56444" y="35875"/>
                  </a:moveTo>
                  <a:lnTo>
                    <a:pt x="56444" y="35875"/>
                  </a:lnTo>
                  <a:lnTo>
                    <a:pt x="61500" y="30819"/>
                  </a:lnTo>
                  <a:lnTo>
                    <a:pt x="63982" y="22692"/>
                  </a:lnTo>
                  <a:lnTo>
                    <a:pt x="64644" y="17561"/>
                  </a:lnTo>
                  <a:lnTo>
                    <a:pt x="62558" y="9038"/>
                  </a:lnTo>
                  <a:lnTo>
                    <a:pt x="60520" y="5283"/>
                  </a:lnTo>
                  <a:lnTo>
                    <a:pt x="58104" y="2781"/>
                  </a:lnTo>
                  <a:lnTo>
                    <a:pt x="52595" y="0"/>
                  </a:lnTo>
                  <a:lnTo>
                    <a:pt x="48586" y="1375"/>
                  </a:lnTo>
                  <a:lnTo>
                    <a:pt x="38488" y="8547"/>
                  </a:lnTo>
                  <a:lnTo>
                    <a:pt x="20903" y="29542"/>
                  </a:lnTo>
                  <a:lnTo>
                    <a:pt x="7342" y="71040"/>
                  </a:lnTo>
                  <a:lnTo>
                    <a:pt x="1678" y="113439"/>
                  </a:lnTo>
                  <a:lnTo>
                    <a:pt x="0" y="152814"/>
                  </a:lnTo>
                  <a:lnTo>
                    <a:pt x="9748" y="198879"/>
                  </a:lnTo>
                  <a:lnTo>
                    <a:pt x="12613" y="208044"/>
                  </a:lnTo>
                  <a:lnTo>
                    <a:pt x="24264" y="223872"/>
                  </a:lnTo>
                  <a:lnTo>
                    <a:pt x="37909" y="234787"/>
                  </a:lnTo>
                  <a:lnTo>
                    <a:pt x="65969" y="23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31"/>
            <p:cNvSpPr/>
            <p:nvPr>
              <p:custDataLst>
                <p:tags r:id="rId135"/>
              </p:custDataLst>
            </p:nvPr>
          </p:nvSpPr>
          <p:spPr>
            <a:xfrm>
              <a:off x="6887902" y="5267585"/>
              <a:ext cx="101904" cy="262065"/>
            </a:xfrm>
            <a:custGeom>
              <a:avLst/>
              <a:gdLst/>
              <a:ahLst/>
              <a:cxnLst/>
              <a:rect l="0" t="0" r="0" b="0"/>
              <a:pathLst>
                <a:path w="101904" h="262065">
                  <a:moveTo>
                    <a:pt x="17723" y="75940"/>
                  </a:moveTo>
                  <a:lnTo>
                    <a:pt x="17723" y="75940"/>
                  </a:lnTo>
                  <a:lnTo>
                    <a:pt x="17723" y="116644"/>
                  </a:lnTo>
                  <a:lnTo>
                    <a:pt x="16665" y="157083"/>
                  </a:lnTo>
                  <a:lnTo>
                    <a:pt x="9523" y="197619"/>
                  </a:lnTo>
                  <a:lnTo>
                    <a:pt x="8372" y="244285"/>
                  </a:lnTo>
                  <a:lnTo>
                    <a:pt x="8232" y="262064"/>
                  </a:lnTo>
                  <a:lnTo>
                    <a:pt x="3152" y="244918"/>
                  </a:lnTo>
                  <a:lnTo>
                    <a:pt x="0" y="202913"/>
                  </a:lnTo>
                  <a:lnTo>
                    <a:pt x="4123" y="155307"/>
                  </a:lnTo>
                  <a:lnTo>
                    <a:pt x="6386" y="120739"/>
                  </a:lnTo>
                  <a:lnTo>
                    <a:pt x="10484" y="76867"/>
                  </a:lnTo>
                  <a:lnTo>
                    <a:pt x="21350" y="32966"/>
                  </a:lnTo>
                  <a:lnTo>
                    <a:pt x="35613" y="6175"/>
                  </a:lnTo>
                  <a:lnTo>
                    <a:pt x="41291" y="1914"/>
                  </a:lnTo>
                  <a:lnTo>
                    <a:pt x="47193" y="131"/>
                  </a:lnTo>
                  <a:lnTo>
                    <a:pt x="53245" y="0"/>
                  </a:lnTo>
                  <a:lnTo>
                    <a:pt x="58338" y="2030"/>
                  </a:lnTo>
                  <a:lnTo>
                    <a:pt x="82600" y="26278"/>
                  </a:lnTo>
                  <a:lnTo>
                    <a:pt x="95624" y="44528"/>
                  </a:lnTo>
                  <a:lnTo>
                    <a:pt x="101903" y="82748"/>
                  </a:lnTo>
                  <a:lnTo>
                    <a:pt x="100320" y="118522"/>
                  </a:lnTo>
                  <a:lnTo>
                    <a:pt x="92997" y="156290"/>
                  </a:lnTo>
                  <a:lnTo>
                    <a:pt x="84124" y="189706"/>
                  </a:lnTo>
                  <a:lnTo>
                    <a:pt x="66587" y="220591"/>
                  </a:lnTo>
                  <a:lnTo>
                    <a:pt x="43842" y="242860"/>
                  </a:lnTo>
                  <a:lnTo>
                    <a:pt x="28979" y="250668"/>
                  </a:lnTo>
                  <a:lnTo>
                    <a:pt x="22051" y="252751"/>
                  </a:lnTo>
                  <a:lnTo>
                    <a:pt x="16375" y="253081"/>
                  </a:lnTo>
                  <a:lnTo>
                    <a:pt x="7245" y="250624"/>
                  </a:lnTo>
                  <a:lnTo>
                    <a:pt x="5446" y="248488"/>
                  </a:lnTo>
                  <a:lnTo>
                    <a:pt x="5305" y="246005"/>
                  </a:lnTo>
                  <a:lnTo>
                    <a:pt x="7971" y="240425"/>
                  </a:lnTo>
                  <a:lnTo>
                    <a:pt x="17723" y="228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32"/>
            <p:cNvSpPr/>
            <p:nvPr>
              <p:custDataLst>
                <p:tags r:id="rId136"/>
              </p:custDataLst>
            </p:nvPr>
          </p:nvSpPr>
          <p:spPr>
            <a:xfrm>
              <a:off x="7145823" y="5324867"/>
              <a:ext cx="159853" cy="152009"/>
            </a:xfrm>
            <a:custGeom>
              <a:avLst/>
              <a:gdLst/>
              <a:ahLst/>
              <a:cxnLst/>
              <a:rect l="0" t="0" r="0" b="0"/>
              <a:pathLst>
                <a:path w="159853" h="152009">
                  <a:moveTo>
                    <a:pt x="159852" y="9133"/>
                  </a:moveTo>
                  <a:lnTo>
                    <a:pt x="159852" y="9133"/>
                  </a:lnTo>
                  <a:lnTo>
                    <a:pt x="159852" y="932"/>
                  </a:lnTo>
                  <a:lnTo>
                    <a:pt x="158794" y="491"/>
                  </a:lnTo>
                  <a:lnTo>
                    <a:pt x="154796" y="0"/>
                  </a:lnTo>
                  <a:lnTo>
                    <a:pt x="149491" y="2605"/>
                  </a:lnTo>
                  <a:lnTo>
                    <a:pt x="141489" y="7290"/>
                  </a:lnTo>
                  <a:lnTo>
                    <a:pt x="98213" y="31084"/>
                  </a:lnTo>
                  <a:lnTo>
                    <a:pt x="52166" y="59545"/>
                  </a:lnTo>
                  <a:lnTo>
                    <a:pt x="12083" y="90778"/>
                  </a:lnTo>
                  <a:lnTo>
                    <a:pt x="4923" y="97630"/>
                  </a:lnTo>
                  <a:lnTo>
                    <a:pt x="1036" y="107026"/>
                  </a:lnTo>
                  <a:lnTo>
                    <a:pt x="0" y="112495"/>
                  </a:lnTo>
                  <a:lnTo>
                    <a:pt x="2484" y="118258"/>
                  </a:lnTo>
                  <a:lnTo>
                    <a:pt x="13711" y="130305"/>
                  </a:lnTo>
                  <a:lnTo>
                    <a:pt x="26462" y="137071"/>
                  </a:lnTo>
                  <a:lnTo>
                    <a:pt x="65851" y="142828"/>
                  </a:lnTo>
                  <a:lnTo>
                    <a:pt x="131277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33"/>
            <p:cNvSpPr/>
            <p:nvPr>
              <p:custDataLst>
                <p:tags r:id="rId137"/>
              </p:custDataLst>
            </p:nvPr>
          </p:nvSpPr>
          <p:spPr>
            <a:xfrm>
              <a:off x="7118608" y="5505450"/>
              <a:ext cx="177543" cy="18984"/>
            </a:xfrm>
            <a:custGeom>
              <a:avLst/>
              <a:gdLst/>
              <a:ahLst/>
              <a:cxnLst/>
              <a:rect l="0" t="0" r="0" b="0"/>
              <a:pathLst>
                <a:path w="177543" h="18984">
                  <a:moveTo>
                    <a:pt x="34667" y="0"/>
                  </a:moveTo>
                  <a:lnTo>
                    <a:pt x="34667" y="0"/>
                  </a:lnTo>
                  <a:lnTo>
                    <a:pt x="0" y="17333"/>
                  </a:lnTo>
                  <a:lnTo>
                    <a:pt x="972" y="17905"/>
                  </a:lnTo>
                  <a:lnTo>
                    <a:pt x="48479" y="18983"/>
                  </a:lnTo>
                  <a:lnTo>
                    <a:pt x="77918" y="16208"/>
                  </a:lnTo>
                  <a:lnTo>
                    <a:pt x="116942" y="10845"/>
                  </a:lnTo>
                  <a:lnTo>
                    <a:pt x="1775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34"/>
            <p:cNvSpPr/>
            <p:nvPr>
              <p:custDataLst>
                <p:tags r:id="rId138"/>
              </p:custDataLst>
            </p:nvPr>
          </p:nvSpPr>
          <p:spPr>
            <a:xfrm>
              <a:off x="7429500" y="535305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200" y="48905"/>
                  </a:lnTo>
                  <a:lnTo>
                    <a:pt x="9264" y="91465"/>
                  </a:lnTo>
                  <a:lnTo>
                    <a:pt x="9473" y="128095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35"/>
            <p:cNvSpPr/>
            <p:nvPr>
              <p:custDataLst>
                <p:tags r:id="rId139"/>
              </p:custDataLst>
            </p:nvPr>
          </p:nvSpPr>
          <p:spPr>
            <a:xfrm>
              <a:off x="7477125" y="5257800"/>
              <a:ext cx="141585" cy="352426"/>
            </a:xfrm>
            <a:custGeom>
              <a:avLst/>
              <a:gdLst/>
              <a:ahLst/>
              <a:cxnLst/>
              <a:rect l="0" t="0" r="0" b="0"/>
              <a:pathLst>
                <a:path w="141585" h="352426">
                  <a:moveTo>
                    <a:pt x="85725" y="0"/>
                  </a:moveTo>
                  <a:lnTo>
                    <a:pt x="85725" y="0"/>
                  </a:lnTo>
                  <a:lnTo>
                    <a:pt x="100895" y="5056"/>
                  </a:lnTo>
                  <a:lnTo>
                    <a:pt x="111165" y="16005"/>
                  </a:lnTo>
                  <a:lnTo>
                    <a:pt x="119256" y="33572"/>
                  </a:lnTo>
                  <a:lnTo>
                    <a:pt x="129762" y="71095"/>
                  </a:lnTo>
                  <a:lnTo>
                    <a:pt x="138519" y="106438"/>
                  </a:lnTo>
                  <a:lnTo>
                    <a:pt x="141584" y="152540"/>
                  </a:lnTo>
                  <a:lnTo>
                    <a:pt x="139798" y="198171"/>
                  </a:lnTo>
                  <a:lnTo>
                    <a:pt x="126595" y="240860"/>
                  </a:lnTo>
                  <a:lnTo>
                    <a:pt x="116296" y="266452"/>
                  </a:lnTo>
                  <a:lnTo>
                    <a:pt x="86597" y="308733"/>
                  </a:lnTo>
                  <a:lnTo>
                    <a:pt x="56821" y="332424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55"/>
          <p:cNvGrpSpPr/>
          <p:nvPr/>
        </p:nvGrpSpPr>
        <p:grpSpPr>
          <a:xfrm>
            <a:off x="7796371" y="5276850"/>
            <a:ext cx="518955" cy="512146"/>
            <a:chOff x="7796371" y="5276850"/>
            <a:chExt cx="518955" cy="512146"/>
          </a:xfrm>
        </p:grpSpPr>
        <p:sp>
          <p:nvSpPr>
            <p:cNvPr id="278" name="SMARTInkShape-236"/>
            <p:cNvSpPr/>
            <p:nvPr>
              <p:custDataLst>
                <p:tags r:id="rId127"/>
              </p:custDataLst>
            </p:nvPr>
          </p:nvSpPr>
          <p:spPr>
            <a:xfrm>
              <a:off x="7800975" y="5424024"/>
              <a:ext cx="104776" cy="14752"/>
            </a:xfrm>
            <a:custGeom>
              <a:avLst/>
              <a:gdLst/>
              <a:ahLst/>
              <a:cxnLst/>
              <a:rect l="0" t="0" r="0" b="0"/>
              <a:pathLst>
                <a:path w="104776" h="14752">
                  <a:moveTo>
                    <a:pt x="0" y="14751"/>
                  </a:moveTo>
                  <a:lnTo>
                    <a:pt x="0" y="14751"/>
                  </a:lnTo>
                  <a:lnTo>
                    <a:pt x="5056" y="14751"/>
                  </a:lnTo>
                  <a:lnTo>
                    <a:pt x="49361" y="5050"/>
                  </a:lnTo>
                  <a:lnTo>
                    <a:pt x="75656" y="0"/>
                  </a:lnTo>
                  <a:lnTo>
                    <a:pt x="104775" y="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37"/>
            <p:cNvSpPr/>
            <p:nvPr>
              <p:custDataLst>
                <p:tags r:id="rId128"/>
              </p:custDataLst>
            </p:nvPr>
          </p:nvSpPr>
          <p:spPr>
            <a:xfrm>
              <a:off x="7796371" y="5486400"/>
              <a:ext cx="147480" cy="27102"/>
            </a:xfrm>
            <a:custGeom>
              <a:avLst/>
              <a:gdLst/>
              <a:ahLst/>
              <a:cxnLst/>
              <a:rect l="0" t="0" r="0" b="0"/>
              <a:pathLst>
                <a:path w="147480" h="27102">
                  <a:moveTo>
                    <a:pt x="14129" y="0"/>
                  </a:moveTo>
                  <a:lnTo>
                    <a:pt x="14129" y="0"/>
                  </a:lnTo>
                  <a:lnTo>
                    <a:pt x="872" y="13257"/>
                  </a:lnTo>
                  <a:lnTo>
                    <a:pt x="0" y="15188"/>
                  </a:lnTo>
                  <a:lnTo>
                    <a:pt x="476" y="16475"/>
                  </a:lnTo>
                  <a:lnTo>
                    <a:pt x="13902" y="23597"/>
                  </a:lnTo>
                  <a:lnTo>
                    <a:pt x="40990" y="27101"/>
                  </a:lnTo>
                  <a:lnTo>
                    <a:pt x="85387" y="20842"/>
                  </a:lnTo>
                  <a:lnTo>
                    <a:pt x="105066" y="18788"/>
                  </a:lnTo>
                  <a:lnTo>
                    <a:pt x="14747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38"/>
            <p:cNvSpPr/>
            <p:nvPr>
              <p:custDataLst>
                <p:tags r:id="rId129"/>
              </p:custDataLst>
            </p:nvPr>
          </p:nvSpPr>
          <p:spPr>
            <a:xfrm>
              <a:off x="8210550" y="5276850"/>
              <a:ext cx="24538" cy="161926"/>
            </a:xfrm>
            <a:custGeom>
              <a:avLst/>
              <a:gdLst/>
              <a:ahLst/>
              <a:cxnLst/>
              <a:rect l="0" t="0" r="0" b="0"/>
              <a:pathLst>
                <a:path w="24538" h="16192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4537" y="2117"/>
                  </a:lnTo>
                  <a:lnTo>
                    <a:pt x="19464" y="41418"/>
                  </a:lnTo>
                  <a:lnTo>
                    <a:pt x="16350" y="67658"/>
                  </a:lnTo>
                  <a:lnTo>
                    <a:pt x="9365" y="10788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39"/>
            <p:cNvSpPr/>
            <p:nvPr>
              <p:custDataLst>
                <p:tags r:id="rId130"/>
              </p:custDataLst>
            </p:nvPr>
          </p:nvSpPr>
          <p:spPr>
            <a:xfrm>
              <a:off x="8081238" y="5495925"/>
              <a:ext cx="234088" cy="18091"/>
            </a:xfrm>
            <a:custGeom>
              <a:avLst/>
              <a:gdLst/>
              <a:ahLst/>
              <a:cxnLst/>
              <a:rect l="0" t="0" r="0" b="0"/>
              <a:pathLst>
                <a:path w="234088" h="18091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0" y="7539"/>
                  </a:lnTo>
                  <a:lnTo>
                    <a:pt x="24781" y="14189"/>
                  </a:lnTo>
                  <a:lnTo>
                    <a:pt x="64801" y="18090"/>
                  </a:lnTo>
                  <a:lnTo>
                    <a:pt x="104318" y="17707"/>
                  </a:lnTo>
                  <a:lnTo>
                    <a:pt x="150010" y="11455"/>
                  </a:lnTo>
                  <a:lnTo>
                    <a:pt x="186950" y="10097"/>
                  </a:lnTo>
                  <a:lnTo>
                    <a:pt x="23408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40"/>
            <p:cNvSpPr/>
            <p:nvPr>
              <p:custDataLst>
                <p:tags r:id="rId131"/>
              </p:custDataLst>
            </p:nvPr>
          </p:nvSpPr>
          <p:spPr>
            <a:xfrm>
              <a:off x="8143875" y="5592615"/>
              <a:ext cx="123826" cy="196381"/>
            </a:xfrm>
            <a:custGeom>
              <a:avLst/>
              <a:gdLst/>
              <a:ahLst/>
              <a:cxnLst/>
              <a:rect l="0" t="0" r="0" b="0"/>
              <a:pathLst>
                <a:path w="123826" h="196381">
                  <a:moveTo>
                    <a:pt x="123825" y="17610"/>
                  </a:moveTo>
                  <a:lnTo>
                    <a:pt x="123825" y="17610"/>
                  </a:lnTo>
                  <a:lnTo>
                    <a:pt x="123825" y="9409"/>
                  </a:lnTo>
                  <a:lnTo>
                    <a:pt x="115625" y="0"/>
                  </a:lnTo>
                  <a:lnTo>
                    <a:pt x="114124" y="578"/>
                  </a:lnTo>
                  <a:lnTo>
                    <a:pt x="68138" y="30641"/>
                  </a:lnTo>
                  <a:lnTo>
                    <a:pt x="27060" y="77174"/>
                  </a:lnTo>
                  <a:lnTo>
                    <a:pt x="15048" y="106580"/>
                  </a:lnTo>
                  <a:lnTo>
                    <a:pt x="11161" y="132872"/>
                  </a:lnTo>
                  <a:lnTo>
                    <a:pt x="15066" y="160770"/>
                  </a:lnTo>
                  <a:lnTo>
                    <a:pt x="22927" y="179032"/>
                  </a:lnTo>
                  <a:lnTo>
                    <a:pt x="37014" y="191145"/>
                  </a:lnTo>
                  <a:lnTo>
                    <a:pt x="48554" y="195278"/>
                  </a:lnTo>
                  <a:lnTo>
                    <a:pt x="54594" y="196380"/>
                  </a:lnTo>
                  <a:lnTo>
                    <a:pt x="58620" y="196056"/>
                  </a:lnTo>
                  <a:lnTo>
                    <a:pt x="61306" y="194783"/>
                  </a:lnTo>
                  <a:lnTo>
                    <a:pt x="65346" y="189487"/>
                  </a:lnTo>
                  <a:lnTo>
                    <a:pt x="70671" y="180078"/>
                  </a:lnTo>
                  <a:lnTo>
                    <a:pt x="71456" y="175664"/>
                  </a:lnTo>
                  <a:lnTo>
                    <a:pt x="70920" y="171663"/>
                  </a:lnTo>
                  <a:lnTo>
                    <a:pt x="66446" y="163336"/>
                  </a:lnTo>
                  <a:lnTo>
                    <a:pt x="57400" y="152580"/>
                  </a:lnTo>
                  <a:lnTo>
                    <a:pt x="46325" y="146389"/>
                  </a:lnTo>
                  <a:lnTo>
                    <a:pt x="0" y="141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56"/>
          <p:cNvGrpSpPr/>
          <p:nvPr/>
        </p:nvGrpSpPr>
        <p:grpSpPr>
          <a:xfrm>
            <a:off x="8926249" y="5295900"/>
            <a:ext cx="913077" cy="540526"/>
            <a:chOff x="8926249" y="5295900"/>
            <a:chExt cx="913077" cy="540526"/>
          </a:xfrm>
        </p:grpSpPr>
        <p:sp>
          <p:nvSpPr>
            <p:cNvPr id="284" name="SMARTInkShape-241"/>
            <p:cNvSpPr/>
            <p:nvPr>
              <p:custDataLst>
                <p:tags r:id="rId116"/>
              </p:custDataLst>
            </p:nvPr>
          </p:nvSpPr>
          <p:spPr>
            <a:xfrm>
              <a:off x="9058832" y="5295900"/>
              <a:ext cx="104219" cy="170690"/>
            </a:xfrm>
            <a:custGeom>
              <a:avLst/>
              <a:gdLst/>
              <a:ahLst/>
              <a:cxnLst/>
              <a:rect l="0" t="0" r="0" b="0"/>
              <a:pathLst>
                <a:path w="104219" h="170690">
                  <a:moveTo>
                    <a:pt x="37543" y="0"/>
                  </a:moveTo>
                  <a:lnTo>
                    <a:pt x="37543" y="0"/>
                  </a:lnTo>
                  <a:lnTo>
                    <a:pt x="51734" y="0"/>
                  </a:lnTo>
                  <a:lnTo>
                    <a:pt x="52295" y="1058"/>
                  </a:lnTo>
                  <a:lnTo>
                    <a:pt x="51610" y="2822"/>
                  </a:lnTo>
                  <a:lnTo>
                    <a:pt x="48029" y="9721"/>
                  </a:lnTo>
                  <a:lnTo>
                    <a:pt x="34077" y="48905"/>
                  </a:lnTo>
                  <a:lnTo>
                    <a:pt x="18455" y="92597"/>
                  </a:lnTo>
                  <a:lnTo>
                    <a:pt x="3670" y="133197"/>
                  </a:lnTo>
                  <a:lnTo>
                    <a:pt x="0" y="162780"/>
                  </a:lnTo>
                  <a:lnTo>
                    <a:pt x="1930" y="165670"/>
                  </a:lnTo>
                  <a:lnTo>
                    <a:pt x="5335" y="167597"/>
                  </a:lnTo>
                  <a:lnTo>
                    <a:pt x="26006" y="170689"/>
                  </a:lnTo>
                  <a:lnTo>
                    <a:pt x="57019" y="170241"/>
                  </a:lnTo>
                  <a:lnTo>
                    <a:pt x="104218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42"/>
            <p:cNvSpPr/>
            <p:nvPr>
              <p:custDataLst>
                <p:tags r:id="rId117"/>
              </p:custDataLst>
            </p:nvPr>
          </p:nvSpPr>
          <p:spPr>
            <a:xfrm>
              <a:off x="9115425" y="5400675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28575" y="0"/>
                  </a:moveTo>
                  <a:lnTo>
                    <a:pt x="28575" y="0"/>
                  </a:lnTo>
                  <a:lnTo>
                    <a:pt x="23518" y="0"/>
                  </a:lnTo>
                  <a:lnTo>
                    <a:pt x="18214" y="2822"/>
                  </a:lnTo>
                  <a:lnTo>
                    <a:pt x="15318" y="5056"/>
                  </a:lnTo>
                  <a:lnTo>
                    <a:pt x="12099" y="16005"/>
                  </a:lnTo>
                  <a:lnTo>
                    <a:pt x="9864" y="62432"/>
                  </a:lnTo>
                  <a:lnTo>
                    <a:pt x="8568" y="8047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43"/>
            <p:cNvSpPr/>
            <p:nvPr>
              <p:custDataLst>
                <p:tags r:id="rId118"/>
              </p:custDataLst>
            </p:nvPr>
          </p:nvSpPr>
          <p:spPr>
            <a:xfrm>
              <a:off x="9220907" y="5372100"/>
              <a:ext cx="73017" cy="138957"/>
            </a:xfrm>
            <a:custGeom>
              <a:avLst/>
              <a:gdLst/>
              <a:ahLst/>
              <a:cxnLst/>
              <a:rect l="0" t="0" r="0" b="0"/>
              <a:pathLst>
                <a:path w="73017" h="138957">
                  <a:moveTo>
                    <a:pt x="65968" y="0"/>
                  </a:moveTo>
                  <a:lnTo>
                    <a:pt x="65968" y="0"/>
                  </a:lnTo>
                  <a:lnTo>
                    <a:pt x="60911" y="0"/>
                  </a:lnTo>
                  <a:lnTo>
                    <a:pt x="55607" y="2822"/>
                  </a:lnTo>
                  <a:lnTo>
                    <a:pt x="26959" y="24942"/>
                  </a:lnTo>
                  <a:lnTo>
                    <a:pt x="11371" y="49371"/>
                  </a:lnTo>
                  <a:lnTo>
                    <a:pt x="4661" y="67451"/>
                  </a:lnTo>
                  <a:lnTo>
                    <a:pt x="0" y="109346"/>
                  </a:lnTo>
                  <a:lnTo>
                    <a:pt x="5252" y="123034"/>
                  </a:lnTo>
                  <a:lnTo>
                    <a:pt x="15757" y="138956"/>
                  </a:lnTo>
                  <a:lnTo>
                    <a:pt x="25660" y="138311"/>
                  </a:lnTo>
                  <a:lnTo>
                    <a:pt x="52832" y="129274"/>
                  </a:lnTo>
                  <a:lnTo>
                    <a:pt x="62952" y="117780"/>
                  </a:lnTo>
                  <a:lnTo>
                    <a:pt x="69919" y="102088"/>
                  </a:lnTo>
                  <a:lnTo>
                    <a:pt x="73016" y="84531"/>
                  </a:lnTo>
                  <a:lnTo>
                    <a:pt x="69703" y="56797"/>
                  </a:lnTo>
                  <a:lnTo>
                    <a:pt x="62018" y="33527"/>
                  </a:lnTo>
                  <a:lnTo>
                    <a:pt x="56985" y="28701"/>
                  </a:lnTo>
                  <a:lnTo>
                    <a:pt x="18343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44"/>
            <p:cNvSpPr/>
            <p:nvPr>
              <p:custDataLst>
                <p:tags r:id="rId119"/>
              </p:custDataLst>
            </p:nvPr>
          </p:nvSpPr>
          <p:spPr>
            <a:xfrm>
              <a:off x="8926249" y="5602641"/>
              <a:ext cx="313002" cy="7585"/>
            </a:xfrm>
            <a:custGeom>
              <a:avLst/>
              <a:gdLst/>
              <a:ahLst/>
              <a:cxnLst/>
              <a:rect l="0" t="0" r="0" b="0"/>
              <a:pathLst>
                <a:path w="313002" h="7585">
                  <a:moveTo>
                    <a:pt x="8201" y="7584"/>
                  </a:moveTo>
                  <a:lnTo>
                    <a:pt x="8201" y="7584"/>
                  </a:lnTo>
                  <a:lnTo>
                    <a:pt x="0" y="7584"/>
                  </a:lnTo>
                  <a:lnTo>
                    <a:pt x="35901" y="7584"/>
                  </a:lnTo>
                  <a:lnTo>
                    <a:pt x="72382" y="7584"/>
                  </a:lnTo>
                  <a:lnTo>
                    <a:pt x="112119" y="7584"/>
                  </a:lnTo>
                  <a:lnTo>
                    <a:pt x="145404" y="7584"/>
                  </a:lnTo>
                  <a:lnTo>
                    <a:pt x="184673" y="7584"/>
                  </a:lnTo>
                  <a:lnTo>
                    <a:pt x="225329" y="1039"/>
                  </a:lnTo>
                  <a:lnTo>
                    <a:pt x="250100" y="0"/>
                  </a:lnTo>
                  <a:lnTo>
                    <a:pt x="313001" y="7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45"/>
            <p:cNvSpPr/>
            <p:nvPr>
              <p:custDataLst>
                <p:tags r:id="rId120"/>
              </p:custDataLst>
            </p:nvPr>
          </p:nvSpPr>
          <p:spPr>
            <a:xfrm>
              <a:off x="9001140" y="5695950"/>
              <a:ext cx="28561" cy="123826"/>
            </a:xfrm>
            <a:custGeom>
              <a:avLst/>
              <a:gdLst/>
              <a:ahLst/>
              <a:cxnLst/>
              <a:rect l="0" t="0" r="0" b="0"/>
              <a:pathLst>
                <a:path w="28561" h="123826">
                  <a:moveTo>
                    <a:pt x="28560" y="0"/>
                  </a:moveTo>
                  <a:lnTo>
                    <a:pt x="28560" y="0"/>
                  </a:lnTo>
                  <a:lnTo>
                    <a:pt x="20955" y="8662"/>
                  </a:lnTo>
                  <a:lnTo>
                    <a:pt x="4108" y="35211"/>
                  </a:lnTo>
                  <a:lnTo>
                    <a:pt x="528" y="63956"/>
                  </a:lnTo>
                  <a:lnTo>
                    <a:pt x="32" y="109841"/>
                  </a:lnTo>
                  <a:lnTo>
                    <a:pt x="0" y="119681"/>
                  </a:lnTo>
                  <a:lnTo>
                    <a:pt x="1052" y="121062"/>
                  </a:lnTo>
                  <a:lnTo>
                    <a:pt x="951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46"/>
            <p:cNvSpPr/>
            <p:nvPr>
              <p:custDataLst>
                <p:tags r:id="rId121"/>
              </p:custDataLst>
            </p:nvPr>
          </p:nvSpPr>
          <p:spPr>
            <a:xfrm>
              <a:off x="9068483" y="5716324"/>
              <a:ext cx="72717" cy="91387"/>
            </a:xfrm>
            <a:custGeom>
              <a:avLst/>
              <a:gdLst/>
              <a:ahLst/>
              <a:cxnLst/>
              <a:rect l="0" t="0" r="0" b="0"/>
              <a:pathLst>
                <a:path w="72717" h="91387">
                  <a:moveTo>
                    <a:pt x="65992" y="8201"/>
                  </a:moveTo>
                  <a:lnTo>
                    <a:pt x="65992" y="8201"/>
                  </a:lnTo>
                  <a:lnTo>
                    <a:pt x="65992" y="3145"/>
                  </a:lnTo>
                  <a:lnTo>
                    <a:pt x="64934" y="1656"/>
                  </a:lnTo>
                  <a:lnTo>
                    <a:pt x="63170" y="662"/>
                  </a:lnTo>
                  <a:lnTo>
                    <a:pt x="60935" y="0"/>
                  </a:lnTo>
                  <a:lnTo>
                    <a:pt x="47678" y="4125"/>
                  </a:lnTo>
                  <a:lnTo>
                    <a:pt x="30782" y="16059"/>
                  </a:lnTo>
                  <a:lnTo>
                    <a:pt x="15225" y="32871"/>
                  </a:lnTo>
                  <a:lnTo>
                    <a:pt x="4500" y="56434"/>
                  </a:lnTo>
                  <a:lnTo>
                    <a:pt x="0" y="85356"/>
                  </a:lnTo>
                  <a:lnTo>
                    <a:pt x="1890" y="88213"/>
                  </a:lnTo>
                  <a:lnTo>
                    <a:pt x="5265" y="90117"/>
                  </a:lnTo>
                  <a:lnTo>
                    <a:pt x="9632" y="91386"/>
                  </a:lnTo>
                  <a:lnTo>
                    <a:pt x="20129" y="89975"/>
                  </a:lnTo>
                  <a:lnTo>
                    <a:pt x="40762" y="80409"/>
                  </a:lnTo>
                  <a:lnTo>
                    <a:pt x="55837" y="69926"/>
                  </a:lnTo>
                  <a:lnTo>
                    <a:pt x="66064" y="58212"/>
                  </a:lnTo>
                  <a:lnTo>
                    <a:pt x="71316" y="45951"/>
                  </a:lnTo>
                  <a:lnTo>
                    <a:pt x="72716" y="39717"/>
                  </a:lnTo>
                  <a:lnTo>
                    <a:pt x="71450" y="29969"/>
                  </a:lnTo>
                  <a:lnTo>
                    <a:pt x="69631" y="25888"/>
                  </a:lnTo>
                  <a:lnTo>
                    <a:pt x="61964" y="18532"/>
                  </a:lnTo>
                  <a:lnTo>
                    <a:pt x="52561" y="12793"/>
                  </a:lnTo>
                  <a:lnTo>
                    <a:pt x="37417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47"/>
            <p:cNvSpPr/>
            <p:nvPr>
              <p:custDataLst>
                <p:tags r:id="rId122"/>
              </p:custDataLst>
            </p:nvPr>
          </p:nvSpPr>
          <p:spPr>
            <a:xfrm>
              <a:off x="9184519" y="5710395"/>
              <a:ext cx="73782" cy="112791"/>
            </a:xfrm>
            <a:custGeom>
              <a:avLst/>
              <a:gdLst/>
              <a:ahLst/>
              <a:cxnLst/>
              <a:rect l="0" t="0" r="0" b="0"/>
              <a:pathLst>
                <a:path w="73782" h="112791">
                  <a:moveTo>
                    <a:pt x="73781" y="14130"/>
                  </a:moveTo>
                  <a:lnTo>
                    <a:pt x="73781" y="14130"/>
                  </a:lnTo>
                  <a:lnTo>
                    <a:pt x="73781" y="9074"/>
                  </a:lnTo>
                  <a:lnTo>
                    <a:pt x="70959" y="3769"/>
                  </a:lnTo>
                  <a:lnTo>
                    <a:pt x="68724" y="873"/>
                  </a:lnTo>
                  <a:lnTo>
                    <a:pt x="65118" y="0"/>
                  </a:lnTo>
                  <a:lnTo>
                    <a:pt x="55467" y="1853"/>
                  </a:lnTo>
                  <a:lnTo>
                    <a:pt x="32025" y="19270"/>
                  </a:lnTo>
                  <a:lnTo>
                    <a:pt x="14371" y="37996"/>
                  </a:lnTo>
                  <a:lnTo>
                    <a:pt x="3026" y="63182"/>
                  </a:lnTo>
                  <a:lnTo>
                    <a:pt x="0" y="81439"/>
                  </a:lnTo>
                  <a:lnTo>
                    <a:pt x="1478" y="94493"/>
                  </a:lnTo>
                  <a:lnTo>
                    <a:pt x="3354" y="99455"/>
                  </a:lnTo>
                  <a:lnTo>
                    <a:pt x="13906" y="107791"/>
                  </a:lnTo>
                  <a:lnTo>
                    <a:pt x="21164" y="111496"/>
                  </a:lnTo>
                  <a:lnTo>
                    <a:pt x="34874" y="112790"/>
                  </a:lnTo>
                  <a:lnTo>
                    <a:pt x="41492" y="111654"/>
                  </a:lnTo>
                  <a:lnTo>
                    <a:pt x="46965" y="107721"/>
                  </a:lnTo>
                  <a:lnTo>
                    <a:pt x="66826" y="74863"/>
                  </a:lnTo>
                  <a:lnTo>
                    <a:pt x="71720" y="55526"/>
                  </a:lnTo>
                  <a:lnTo>
                    <a:pt x="70042" y="42759"/>
                  </a:lnTo>
                  <a:lnTo>
                    <a:pt x="54731" y="4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48"/>
            <p:cNvSpPr/>
            <p:nvPr>
              <p:custDataLst>
                <p:tags r:id="rId123"/>
              </p:custDataLst>
            </p:nvPr>
          </p:nvSpPr>
          <p:spPr>
            <a:xfrm>
              <a:off x="9401175" y="5543943"/>
              <a:ext cx="95251" cy="9133"/>
            </a:xfrm>
            <a:custGeom>
              <a:avLst/>
              <a:gdLst/>
              <a:ahLst/>
              <a:cxnLst/>
              <a:rect l="0" t="0" r="0" b="0"/>
              <a:pathLst>
                <a:path w="95251" h="9133">
                  <a:moveTo>
                    <a:pt x="0" y="9132"/>
                  </a:moveTo>
                  <a:lnTo>
                    <a:pt x="0" y="9132"/>
                  </a:lnTo>
                  <a:lnTo>
                    <a:pt x="5057" y="9132"/>
                  </a:lnTo>
                  <a:lnTo>
                    <a:pt x="10361" y="6310"/>
                  </a:lnTo>
                  <a:lnTo>
                    <a:pt x="13257" y="4076"/>
                  </a:lnTo>
                  <a:lnTo>
                    <a:pt x="22120" y="1593"/>
                  </a:lnTo>
                  <a:lnTo>
                    <a:pt x="50114" y="0"/>
                  </a:lnTo>
                  <a:lnTo>
                    <a:pt x="62137" y="2604"/>
                  </a:lnTo>
                  <a:lnTo>
                    <a:pt x="72066" y="6231"/>
                  </a:lnTo>
                  <a:lnTo>
                    <a:pt x="95250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49"/>
            <p:cNvSpPr/>
            <p:nvPr>
              <p:custDataLst>
                <p:tags r:id="rId124"/>
              </p:custDataLst>
            </p:nvPr>
          </p:nvSpPr>
          <p:spPr>
            <a:xfrm>
              <a:off x="9429750" y="5619750"/>
              <a:ext cx="85726" cy="17708"/>
            </a:xfrm>
            <a:custGeom>
              <a:avLst/>
              <a:gdLst/>
              <a:ahLst/>
              <a:cxnLst/>
              <a:rect l="0" t="0" r="0" b="0"/>
              <a:pathLst>
                <a:path w="85726" h="17708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7" y="14189"/>
                  </a:lnTo>
                  <a:lnTo>
                    <a:pt x="16006" y="16890"/>
                  </a:lnTo>
                  <a:lnTo>
                    <a:pt x="51458" y="17707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50"/>
            <p:cNvSpPr/>
            <p:nvPr>
              <p:custDataLst>
                <p:tags r:id="rId125"/>
              </p:custDataLst>
            </p:nvPr>
          </p:nvSpPr>
          <p:spPr>
            <a:xfrm>
              <a:off x="9696450" y="562927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39772" y="0"/>
                  </a:lnTo>
                  <a:lnTo>
                    <a:pt x="77283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51"/>
            <p:cNvSpPr/>
            <p:nvPr>
              <p:custDataLst>
                <p:tags r:id="rId126"/>
              </p:custDataLst>
            </p:nvPr>
          </p:nvSpPr>
          <p:spPr>
            <a:xfrm>
              <a:off x="9667875" y="5686542"/>
              <a:ext cx="152401" cy="149884"/>
            </a:xfrm>
            <a:custGeom>
              <a:avLst/>
              <a:gdLst/>
              <a:ahLst/>
              <a:cxnLst/>
              <a:rect l="0" t="0" r="0" b="0"/>
              <a:pathLst>
                <a:path w="152401" h="149884">
                  <a:moveTo>
                    <a:pt x="152400" y="18933"/>
                  </a:moveTo>
                  <a:lnTo>
                    <a:pt x="152400" y="18933"/>
                  </a:lnTo>
                  <a:lnTo>
                    <a:pt x="143266" y="9801"/>
                  </a:lnTo>
                  <a:lnTo>
                    <a:pt x="134289" y="8427"/>
                  </a:lnTo>
                  <a:lnTo>
                    <a:pt x="112294" y="1217"/>
                  </a:lnTo>
                  <a:lnTo>
                    <a:pt x="83977" y="0"/>
                  </a:lnTo>
                  <a:lnTo>
                    <a:pt x="76835" y="2757"/>
                  </a:lnTo>
                  <a:lnTo>
                    <a:pt x="63625" y="13151"/>
                  </a:lnTo>
                  <a:lnTo>
                    <a:pt x="60028" y="19185"/>
                  </a:lnTo>
                  <a:lnTo>
                    <a:pt x="57718" y="31683"/>
                  </a:lnTo>
                  <a:lnTo>
                    <a:pt x="57154" y="52400"/>
                  </a:lnTo>
                  <a:lnTo>
                    <a:pt x="58211" y="53944"/>
                  </a:lnTo>
                  <a:lnTo>
                    <a:pt x="59974" y="54974"/>
                  </a:lnTo>
                  <a:lnTo>
                    <a:pt x="65813" y="56118"/>
                  </a:lnTo>
                  <a:lnTo>
                    <a:pt x="92360" y="58011"/>
                  </a:lnTo>
                  <a:lnTo>
                    <a:pt x="103138" y="62053"/>
                  </a:lnTo>
                  <a:lnTo>
                    <a:pt x="106859" y="64614"/>
                  </a:lnTo>
                  <a:lnTo>
                    <a:pt x="110992" y="70280"/>
                  </a:lnTo>
                  <a:lnTo>
                    <a:pt x="121403" y="93219"/>
                  </a:lnTo>
                  <a:lnTo>
                    <a:pt x="122210" y="97032"/>
                  </a:lnTo>
                  <a:lnTo>
                    <a:pt x="120286" y="106913"/>
                  </a:lnTo>
                  <a:lnTo>
                    <a:pt x="114843" y="118360"/>
                  </a:lnTo>
                  <a:lnTo>
                    <a:pt x="105370" y="130503"/>
                  </a:lnTo>
                  <a:lnTo>
                    <a:pt x="88459" y="140133"/>
                  </a:lnTo>
                  <a:lnTo>
                    <a:pt x="53222" y="149883"/>
                  </a:lnTo>
                  <a:lnTo>
                    <a:pt x="14825" y="143871"/>
                  </a:lnTo>
                  <a:lnTo>
                    <a:pt x="0" y="133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SMARTInkShape-252"/>
          <p:cNvSpPr/>
          <p:nvPr>
            <p:custDataLst>
              <p:tags r:id="rId11"/>
            </p:custDataLst>
          </p:nvPr>
        </p:nvSpPr>
        <p:spPr>
          <a:xfrm>
            <a:off x="9786643" y="5401102"/>
            <a:ext cx="100308" cy="142449"/>
          </a:xfrm>
          <a:custGeom>
            <a:avLst/>
            <a:gdLst/>
            <a:ahLst/>
            <a:cxnLst/>
            <a:rect l="0" t="0" r="0" b="0"/>
            <a:pathLst>
              <a:path w="100308" h="142449">
                <a:moveTo>
                  <a:pt x="5057" y="18623"/>
                </a:moveTo>
                <a:lnTo>
                  <a:pt x="5057" y="18623"/>
                </a:lnTo>
                <a:lnTo>
                  <a:pt x="5057" y="13567"/>
                </a:lnTo>
                <a:lnTo>
                  <a:pt x="3999" y="12078"/>
                </a:lnTo>
                <a:lnTo>
                  <a:pt x="2233" y="11084"/>
                </a:lnTo>
                <a:lnTo>
                  <a:pt x="0" y="10422"/>
                </a:lnTo>
                <a:lnTo>
                  <a:pt x="1686" y="8922"/>
                </a:lnTo>
                <a:lnTo>
                  <a:pt x="18169" y="2813"/>
                </a:lnTo>
                <a:lnTo>
                  <a:pt x="49560" y="0"/>
                </a:lnTo>
                <a:lnTo>
                  <a:pt x="62229" y="5407"/>
                </a:lnTo>
                <a:lnTo>
                  <a:pt x="68573" y="9813"/>
                </a:lnTo>
                <a:lnTo>
                  <a:pt x="75620" y="20352"/>
                </a:lnTo>
                <a:lnTo>
                  <a:pt x="77499" y="26125"/>
                </a:lnTo>
                <a:lnTo>
                  <a:pt x="76764" y="41007"/>
                </a:lnTo>
                <a:lnTo>
                  <a:pt x="63732" y="85737"/>
                </a:lnTo>
                <a:lnTo>
                  <a:pt x="37638" y="127278"/>
                </a:lnTo>
                <a:lnTo>
                  <a:pt x="26098" y="140242"/>
                </a:lnTo>
                <a:lnTo>
                  <a:pt x="26491" y="140977"/>
                </a:lnTo>
                <a:lnTo>
                  <a:pt x="29753" y="141795"/>
                </a:lnTo>
                <a:lnTo>
                  <a:pt x="69919" y="142391"/>
                </a:lnTo>
                <a:lnTo>
                  <a:pt x="100307" y="1424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0" name="SMARTInkShape-Group58"/>
          <p:cNvGrpSpPr/>
          <p:nvPr/>
        </p:nvGrpSpPr>
        <p:grpSpPr>
          <a:xfrm>
            <a:off x="8429625" y="5200650"/>
            <a:ext cx="285751" cy="609601"/>
            <a:chOff x="8429625" y="5200650"/>
            <a:chExt cx="285751" cy="609601"/>
          </a:xfrm>
        </p:grpSpPr>
        <p:sp>
          <p:nvSpPr>
            <p:cNvPr id="297" name="SMARTInkShape-253"/>
            <p:cNvSpPr/>
            <p:nvPr>
              <p:custDataLst>
                <p:tags r:id="rId113"/>
              </p:custDataLst>
            </p:nvPr>
          </p:nvSpPr>
          <p:spPr>
            <a:xfrm>
              <a:off x="8505825" y="5391577"/>
              <a:ext cx="180366" cy="151974"/>
            </a:xfrm>
            <a:custGeom>
              <a:avLst/>
              <a:gdLst/>
              <a:ahLst/>
              <a:cxnLst/>
              <a:rect l="0" t="0" r="0" b="0"/>
              <a:pathLst>
                <a:path w="180366" h="151974">
                  <a:moveTo>
                    <a:pt x="57150" y="18623"/>
                  </a:moveTo>
                  <a:lnTo>
                    <a:pt x="57150" y="18623"/>
                  </a:lnTo>
                  <a:lnTo>
                    <a:pt x="57150" y="13567"/>
                  </a:lnTo>
                  <a:lnTo>
                    <a:pt x="56092" y="12078"/>
                  </a:lnTo>
                  <a:lnTo>
                    <a:pt x="54328" y="11084"/>
                  </a:lnTo>
                  <a:lnTo>
                    <a:pt x="52094" y="10422"/>
                  </a:lnTo>
                  <a:lnTo>
                    <a:pt x="50605" y="8922"/>
                  </a:lnTo>
                  <a:lnTo>
                    <a:pt x="48950" y="4434"/>
                  </a:lnTo>
                  <a:lnTo>
                    <a:pt x="47449" y="2813"/>
                  </a:lnTo>
                  <a:lnTo>
                    <a:pt x="39540" y="0"/>
                  </a:lnTo>
                  <a:lnTo>
                    <a:pt x="39060" y="916"/>
                  </a:lnTo>
                  <a:lnTo>
                    <a:pt x="38226" y="12868"/>
                  </a:lnTo>
                  <a:lnTo>
                    <a:pt x="39243" y="14786"/>
                  </a:lnTo>
                  <a:lnTo>
                    <a:pt x="40978" y="16065"/>
                  </a:lnTo>
                  <a:lnTo>
                    <a:pt x="81952" y="34875"/>
                  </a:lnTo>
                  <a:lnTo>
                    <a:pt x="128798" y="45628"/>
                  </a:lnTo>
                  <a:lnTo>
                    <a:pt x="166941" y="56807"/>
                  </a:lnTo>
                  <a:lnTo>
                    <a:pt x="174032" y="61346"/>
                  </a:lnTo>
                  <a:lnTo>
                    <a:pt x="177890" y="66892"/>
                  </a:lnTo>
                  <a:lnTo>
                    <a:pt x="180365" y="74019"/>
                  </a:lnTo>
                  <a:lnTo>
                    <a:pt x="177881" y="77816"/>
                  </a:lnTo>
                  <a:lnTo>
                    <a:pt x="175737" y="80309"/>
                  </a:lnTo>
                  <a:lnTo>
                    <a:pt x="173356" y="85903"/>
                  </a:lnTo>
                  <a:lnTo>
                    <a:pt x="172720" y="88877"/>
                  </a:lnTo>
                  <a:lnTo>
                    <a:pt x="170181" y="90859"/>
                  </a:lnTo>
                  <a:lnTo>
                    <a:pt x="127260" y="104953"/>
                  </a:lnTo>
                  <a:lnTo>
                    <a:pt x="82140" y="120302"/>
                  </a:lnTo>
                  <a:lnTo>
                    <a:pt x="34623" y="136109"/>
                  </a:lnTo>
                  <a:lnTo>
                    <a:pt x="0" y="151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54"/>
            <p:cNvSpPr/>
            <p:nvPr>
              <p:custDataLst>
                <p:tags r:id="rId114"/>
              </p:custDataLst>
            </p:nvPr>
          </p:nvSpPr>
          <p:spPr>
            <a:xfrm>
              <a:off x="8496300" y="56197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123825" y="0"/>
                  </a:moveTo>
                  <a:lnTo>
                    <a:pt x="123825" y="0"/>
                  </a:lnTo>
                  <a:lnTo>
                    <a:pt x="96198" y="1058"/>
                  </a:lnTo>
                  <a:lnTo>
                    <a:pt x="53418" y="16247"/>
                  </a:lnTo>
                  <a:lnTo>
                    <a:pt x="20369" y="2735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55"/>
            <p:cNvSpPr/>
            <p:nvPr>
              <p:custDataLst>
                <p:tags r:id="rId115"/>
              </p:custDataLst>
            </p:nvPr>
          </p:nvSpPr>
          <p:spPr>
            <a:xfrm>
              <a:off x="8429625" y="5200650"/>
              <a:ext cx="285751" cy="609601"/>
            </a:xfrm>
            <a:custGeom>
              <a:avLst/>
              <a:gdLst/>
              <a:ahLst/>
              <a:cxnLst/>
              <a:rect l="0" t="0" r="0" b="0"/>
              <a:pathLst>
                <a:path w="285751" h="609601">
                  <a:moveTo>
                    <a:pt x="285750" y="0"/>
                  </a:moveTo>
                  <a:lnTo>
                    <a:pt x="285750" y="0"/>
                  </a:lnTo>
                  <a:lnTo>
                    <a:pt x="280693" y="0"/>
                  </a:lnTo>
                  <a:lnTo>
                    <a:pt x="279204" y="1058"/>
                  </a:lnTo>
                  <a:lnTo>
                    <a:pt x="278210" y="2822"/>
                  </a:lnTo>
                  <a:lnTo>
                    <a:pt x="277549" y="5056"/>
                  </a:lnTo>
                  <a:lnTo>
                    <a:pt x="266037" y="19298"/>
                  </a:lnTo>
                  <a:lnTo>
                    <a:pt x="263084" y="22390"/>
                  </a:lnTo>
                  <a:lnTo>
                    <a:pt x="253869" y="41912"/>
                  </a:lnTo>
                  <a:lnTo>
                    <a:pt x="243139" y="87384"/>
                  </a:lnTo>
                  <a:lnTo>
                    <a:pt x="225603" y="128852"/>
                  </a:lnTo>
                  <a:lnTo>
                    <a:pt x="207665" y="170562"/>
                  </a:lnTo>
                  <a:lnTo>
                    <a:pt x="193929" y="209374"/>
                  </a:lnTo>
                  <a:lnTo>
                    <a:pt x="181025" y="247616"/>
                  </a:lnTo>
                  <a:lnTo>
                    <a:pt x="163228" y="290800"/>
                  </a:lnTo>
                  <a:lnTo>
                    <a:pt x="146934" y="332491"/>
                  </a:lnTo>
                  <a:lnTo>
                    <a:pt x="130702" y="371300"/>
                  </a:lnTo>
                  <a:lnTo>
                    <a:pt x="107427" y="414598"/>
                  </a:lnTo>
                  <a:lnTo>
                    <a:pt x="88745" y="456453"/>
                  </a:lnTo>
                  <a:lnTo>
                    <a:pt x="69804" y="497313"/>
                  </a:lnTo>
                  <a:lnTo>
                    <a:pt x="50787" y="536231"/>
                  </a:lnTo>
                  <a:lnTo>
                    <a:pt x="27514" y="577585"/>
                  </a:lnTo>
                  <a:lnTo>
                    <a:pt x="19441" y="594000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59"/>
          <p:cNvGrpSpPr/>
          <p:nvPr/>
        </p:nvGrpSpPr>
        <p:grpSpPr>
          <a:xfrm>
            <a:off x="1943100" y="5919931"/>
            <a:ext cx="609601" cy="211582"/>
            <a:chOff x="1943100" y="5919931"/>
            <a:chExt cx="609601" cy="211582"/>
          </a:xfrm>
        </p:grpSpPr>
        <p:sp>
          <p:nvSpPr>
            <p:cNvPr id="301" name="SMARTInkShape-256"/>
            <p:cNvSpPr/>
            <p:nvPr>
              <p:custDataLst>
                <p:tags r:id="rId109"/>
              </p:custDataLst>
            </p:nvPr>
          </p:nvSpPr>
          <p:spPr>
            <a:xfrm>
              <a:off x="1943100" y="5982662"/>
              <a:ext cx="152401" cy="148851"/>
            </a:xfrm>
            <a:custGeom>
              <a:avLst/>
              <a:gdLst/>
              <a:ahLst/>
              <a:cxnLst/>
              <a:rect l="0" t="0" r="0" b="0"/>
              <a:pathLst>
                <a:path w="152401" h="148851">
                  <a:moveTo>
                    <a:pt x="0" y="18088"/>
                  </a:moveTo>
                  <a:lnTo>
                    <a:pt x="0" y="18088"/>
                  </a:lnTo>
                  <a:lnTo>
                    <a:pt x="5056" y="13032"/>
                  </a:lnTo>
                  <a:lnTo>
                    <a:pt x="10361" y="10549"/>
                  </a:lnTo>
                  <a:lnTo>
                    <a:pt x="13258" y="9887"/>
                  </a:lnTo>
                  <a:lnTo>
                    <a:pt x="27447" y="14012"/>
                  </a:lnTo>
                  <a:lnTo>
                    <a:pt x="40000" y="21937"/>
                  </a:lnTo>
                  <a:lnTo>
                    <a:pt x="55479" y="36044"/>
                  </a:lnTo>
                  <a:lnTo>
                    <a:pt x="61699" y="47588"/>
                  </a:lnTo>
                  <a:lnTo>
                    <a:pt x="65692" y="77303"/>
                  </a:lnTo>
                  <a:lnTo>
                    <a:pt x="61327" y="104425"/>
                  </a:lnTo>
                  <a:lnTo>
                    <a:pt x="48275" y="127513"/>
                  </a:lnTo>
                  <a:lnTo>
                    <a:pt x="36058" y="142702"/>
                  </a:lnTo>
                  <a:lnTo>
                    <a:pt x="26257" y="147556"/>
                  </a:lnTo>
                  <a:lnTo>
                    <a:pt x="20679" y="148850"/>
                  </a:lnTo>
                  <a:lnTo>
                    <a:pt x="16961" y="148655"/>
                  </a:lnTo>
                  <a:lnTo>
                    <a:pt x="14483" y="147466"/>
                  </a:lnTo>
                  <a:lnTo>
                    <a:pt x="12830" y="145615"/>
                  </a:lnTo>
                  <a:lnTo>
                    <a:pt x="10504" y="132896"/>
                  </a:lnTo>
                  <a:lnTo>
                    <a:pt x="12783" y="124500"/>
                  </a:lnTo>
                  <a:lnTo>
                    <a:pt x="22838" y="111001"/>
                  </a:lnTo>
                  <a:lnTo>
                    <a:pt x="63722" y="65606"/>
                  </a:lnTo>
                  <a:lnTo>
                    <a:pt x="93373" y="43898"/>
                  </a:lnTo>
                  <a:lnTo>
                    <a:pt x="108167" y="28321"/>
                  </a:lnTo>
                  <a:lnTo>
                    <a:pt x="117924" y="20519"/>
                  </a:lnTo>
                  <a:lnTo>
                    <a:pt x="132686" y="0"/>
                  </a:lnTo>
                  <a:lnTo>
                    <a:pt x="114026" y="45210"/>
                  </a:lnTo>
                  <a:lnTo>
                    <a:pt x="98048" y="89352"/>
                  </a:lnTo>
                  <a:lnTo>
                    <a:pt x="97116" y="94172"/>
                  </a:lnTo>
                  <a:lnTo>
                    <a:pt x="98901" y="105173"/>
                  </a:lnTo>
                  <a:lnTo>
                    <a:pt x="104281" y="117118"/>
                  </a:lnTo>
                  <a:lnTo>
                    <a:pt x="113728" y="129482"/>
                  </a:lnTo>
                  <a:lnTo>
                    <a:pt x="118152" y="132567"/>
                  </a:lnTo>
                  <a:lnTo>
                    <a:pt x="122160" y="133566"/>
                  </a:lnTo>
                  <a:lnTo>
                    <a:pt x="152400" y="132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57"/>
            <p:cNvSpPr/>
            <p:nvPr>
              <p:custDataLst>
                <p:tags r:id="rId110"/>
              </p:custDataLst>
            </p:nvPr>
          </p:nvSpPr>
          <p:spPr>
            <a:xfrm>
              <a:off x="2171700" y="6020193"/>
              <a:ext cx="66676" cy="9133"/>
            </a:xfrm>
            <a:custGeom>
              <a:avLst/>
              <a:gdLst/>
              <a:ahLst/>
              <a:cxnLst/>
              <a:rect l="0" t="0" r="0" b="0"/>
              <a:pathLst>
                <a:path w="66676" h="9133">
                  <a:moveTo>
                    <a:pt x="0" y="9132"/>
                  </a:moveTo>
                  <a:lnTo>
                    <a:pt x="0" y="9132"/>
                  </a:lnTo>
                  <a:lnTo>
                    <a:pt x="5056" y="4076"/>
                  </a:lnTo>
                  <a:lnTo>
                    <a:pt x="10361" y="1593"/>
                  </a:lnTo>
                  <a:lnTo>
                    <a:pt x="27447" y="0"/>
                  </a:lnTo>
                  <a:lnTo>
                    <a:pt x="66675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58"/>
            <p:cNvSpPr/>
            <p:nvPr>
              <p:custDataLst>
                <p:tags r:id="rId111"/>
              </p:custDataLst>
            </p:nvPr>
          </p:nvSpPr>
          <p:spPr>
            <a:xfrm>
              <a:off x="2181225" y="6076950"/>
              <a:ext cx="76201" cy="15014"/>
            </a:xfrm>
            <a:custGeom>
              <a:avLst/>
              <a:gdLst/>
              <a:ahLst/>
              <a:cxnLst/>
              <a:rect l="0" t="0" r="0" b="0"/>
              <a:pathLst>
                <a:path w="76201" h="15014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5013"/>
                  </a:lnTo>
                  <a:lnTo>
                    <a:pt x="41418" y="240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59"/>
            <p:cNvSpPr/>
            <p:nvPr>
              <p:custDataLst>
                <p:tags r:id="rId112"/>
              </p:custDataLst>
            </p:nvPr>
          </p:nvSpPr>
          <p:spPr>
            <a:xfrm>
              <a:off x="2398047" y="5919931"/>
              <a:ext cx="154654" cy="174708"/>
            </a:xfrm>
            <a:custGeom>
              <a:avLst/>
              <a:gdLst/>
              <a:ahLst/>
              <a:cxnLst/>
              <a:rect l="0" t="0" r="0" b="0"/>
              <a:pathLst>
                <a:path w="154654" h="174708">
                  <a:moveTo>
                    <a:pt x="11778" y="33194"/>
                  </a:moveTo>
                  <a:lnTo>
                    <a:pt x="11778" y="33194"/>
                  </a:lnTo>
                  <a:lnTo>
                    <a:pt x="11778" y="15861"/>
                  </a:lnTo>
                  <a:lnTo>
                    <a:pt x="16834" y="9597"/>
                  </a:lnTo>
                  <a:lnTo>
                    <a:pt x="24961" y="6831"/>
                  </a:lnTo>
                  <a:lnTo>
                    <a:pt x="41437" y="2452"/>
                  </a:lnTo>
                  <a:lnTo>
                    <a:pt x="47426" y="0"/>
                  </a:lnTo>
                  <a:lnTo>
                    <a:pt x="59724" y="97"/>
                  </a:lnTo>
                  <a:lnTo>
                    <a:pt x="65967" y="1604"/>
                  </a:lnTo>
                  <a:lnTo>
                    <a:pt x="75726" y="8924"/>
                  </a:lnTo>
                  <a:lnTo>
                    <a:pt x="79810" y="13838"/>
                  </a:lnTo>
                  <a:lnTo>
                    <a:pt x="84348" y="27766"/>
                  </a:lnTo>
                  <a:lnTo>
                    <a:pt x="85306" y="44540"/>
                  </a:lnTo>
                  <a:lnTo>
                    <a:pt x="78837" y="71834"/>
                  </a:lnTo>
                  <a:lnTo>
                    <a:pt x="57324" y="108877"/>
                  </a:lnTo>
                  <a:lnTo>
                    <a:pt x="17217" y="154301"/>
                  </a:lnTo>
                  <a:lnTo>
                    <a:pt x="15404" y="158382"/>
                  </a:lnTo>
                  <a:lnTo>
                    <a:pt x="12079" y="161102"/>
                  </a:lnTo>
                  <a:lnTo>
                    <a:pt x="2740" y="164126"/>
                  </a:lnTo>
                  <a:lnTo>
                    <a:pt x="461" y="165990"/>
                  </a:lnTo>
                  <a:lnTo>
                    <a:pt x="0" y="168291"/>
                  </a:lnTo>
                  <a:lnTo>
                    <a:pt x="751" y="170883"/>
                  </a:lnTo>
                  <a:lnTo>
                    <a:pt x="2310" y="172612"/>
                  </a:lnTo>
                  <a:lnTo>
                    <a:pt x="6865" y="174533"/>
                  </a:lnTo>
                  <a:lnTo>
                    <a:pt x="33620" y="174707"/>
                  </a:lnTo>
                  <a:lnTo>
                    <a:pt x="75124" y="168470"/>
                  </a:lnTo>
                  <a:lnTo>
                    <a:pt x="112745" y="164293"/>
                  </a:lnTo>
                  <a:lnTo>
                    <a:pt x="147409" y="156919"/>
                  </a:lnTo>
                  <a:lnTo>
                    <a:pt x="154653" y="147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60"/>
          <p:cNvGrpSpPr/>
          <p:nvPr/>
        </p:nvGrpSpPr>
        <p:grpSpPr>
          <a:xfrm>
            <a:off x="3352800" y="5814464"/>
            <a:ext cx="2981326" cy="505618"/>
            <a:chOff x="3352800" y="5814464"/>
            <a:chExt cx="2981326" cy="505618"/>
          </a:xfrm>
        </p:grpSpPr>
        <p:sp>
          <p:nvSpPr>
            <p:cNvPr id="306" name="SMARTInkShape-260"/>
            <p:cNvSpPr/>
            <p:nvPr>
              <p:custDataLst>
                <p:tags r:id="rId92"/>
              </p:custDataLst>
            </p:nvPr>
          </p:nvSpPr>
          <p:spPr>
            <a:xfrm>
              <a:off x="3352800" y="5814464"/>
              <a:ext cx="118401" cy="359483"/>
            </a:xfrm>
            <a:custGeom>
              <a:avLst/>
              <a:gdLst/>
              <a:ahLst/>
              <a:cxnLst/>
              <a:rect l="0" t="0" r="0" b="0"/>
              <a:pathLst>
                <a:path w="118401" h="359483">
                  <a:moveTo>
                    <a:pt x="38100" y="100561"/>
                  </a:moveTo>
                  <a:lnTo>
                    <a:pt x="38100" y="100561"/>
                  </a:lnTo>
                  <a:lnTo>
                    <a:pt x="38100" y="91429"/>
                  </a:lnTo>
                  <a:lnTo>
                    <a:pt x="43157" y="96209"/>
                  </a:lnTo>
                  <a:lnTo>
                    <a:pt x="52289" y="139951"/>
                  </a:lnTo>
                  <a:lnTo>
                    <a:pt x="55710" y="162562"/>
                  </a:lnTo>
                  <a:lnTo>
                    <a:pt x="51667" y="197837"/>
                  </a:lnTo>
                  <a:lnTo>
                    <a:pt x="48823" y="236746"/>
                  </a:lnTo>
                  <a:lnTo>
                    <a:pt x="41316" y="274727"/>
                  </a:lnTo>
                  <a:lnTo>
                    <a:pt x="38735" y="315154"/>
                  </a:lnTo>
                  <a:lnTo>
                    <a:pt x="37324" y="330344"/>
                  </a:lnTo>
                  <a:lnTo>
                    <a:pt x="29936" y="358767"/>
                  </a:lnTo>
                  <a:lnTo>
                    <a:pt x="29482" y="359482"/>
                  </a:lnTo>
                  <a:lnTo>
                    <a:pt x="28628" y="319867"/>
                  </a:lnTo>
                  <a:lnTo>
                    <a:pt x="28586" y="278995"/>
                  </a:lnTo>
                  <a:lnTo>
                    <a:pt x="28578" y="237039"/>
                  </a:lnTo>
                  <a:lnTo>
                    <a:pt x="33632" y="199560"/>
                  </a:lnTo>
                  <a:lnTo>
                    <a:pt x="36776" y="153177"/>
                  </a:lnTo>
                  <a:lnTo>
                    <a:pt x="42764" y="114387"/>
                  </a:lnTo>
                  <a:lnTo>
                    <a:pt x="53211" y="73894"/>
                  </a:lnTo>
                  <a:lnTo>
                    <a:pt x="58099" y="50209"/>
                  </a:lnTo>
                  <a:lnTo>
                    <a:pt x="81936" y="5268"/>
                  </a:lnTo>
                  <a:lnTo>
                    <a:pt x="88627" y="0"/>
                  </a:lnTo>
                  <a:lnTo>
                    <a:pt x="92951" y="712"/>
                  </a:lnTo>
                  <a:lnTo>
                    <a:pt x="103400" y="7148"/>
                  </a:lnTo>
                  <a:lnTo>
                    <a:pt x="109456" y="14241"/>
                  </a:lnTo>
                  <a:lnTo>
                    <a:pt x="118400" y="37531"/>
                  </a:lnTo>
                  <a:lnTo>
                    <a:pt x="117161" y="68597"/>
                  </a:lnTo>
                  <a:lnTo>
                    <a:pt x="110091" y="109669"/>
                  </a:lnTo>
                  <a:lnTo>
                    <a:pt x="96238" y="140183"/>
                  </a:lnTo>
                  <a:lnTo>
                    <a:pt x="83783" y="157575"/>
                  </a:lnTo>
                  <a:lnTo>
                    <a:pt x="68334" y="169430"/>
                  </a:lnTo>
                  <a:lnTo>
                    <a:pt x="40238" y="174589"/>
                  </a:lnTo>
                  <a:lnTo>
                    <a:pt x="25645" y="172974"/>
                  </a:lnTo>
                  <a:lnTo>
                    <a:pt x="0" y="157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61"/>
            <p:cNvSpPr/>
            <p:nvPr>
              <p:custDataLst>
                <p:tags r:id="rId93"/>
              </p:custDataLst>
            </p:nvPr>
          </p:nvSpPr>
          <p:spPr>
            <a:xfrm>
              <a:off x="3458899" y="5981700"/>
              <a:ext cx="103452" cy="144961"/>
            </a:xfrm>
            <a:custGeom>
              <a:avLst/>
              <a:gdLst/>
              <a:ahLst/>
              <a:cxnLst/>
              <a:rect l="0" t="0" r="0" b="0"/>
              <a:pathLst>
                <a:path w="103452" h="144961">
                  <a:moveTo>
                    <a:pt x="8201" y="38100"/>
                  </a:moveTo>
                  <a:lnTo>
                    <a:pt x="8201" y="38100"/>
                  </a:lnTo>
                  <a:lnTo>
                    <a:pt x="662" y="20200"/>
                  </a:lnTo>
                  <a:lnTo>
                    <a:pt x="0" y="16641"/>
                  </a:lnTo>
                  <a:lnTo>
                    <a:pt x="617" y="14269"/>
                  </a:lnTo>
                  <a:lnTo>
                    <a:pt x="2087" y="12688"/>
                  </a:lnTo>
                  <a:lnTo>
                    <a:pt x="4125" y="11633"/>
                  </a:lnTo>
                  <a:lnTo>
                    <a:pt x="12034" y="16106"/>
                  </a:lnTo>
                  <a:lnTo>
                    <a:pt x="44674" y="46159"/>
                  </a:lnTo>
                  <a:lnTo>
                    <a:pt x="61228" y="77792"/>
                  </a:lnTo>
                  <a:lnTo>
                    <a:pt x="72870" y="113923"/>
                  </a:lnTo>
                  <a:lnTo>
                    <a:pt x="71162" y="125068"/>
                  </a:lnTo>
                  <a:lnTo>
                    <a:pt x="69225" y="131004"/>
                  </a:lnTo>
                  <a:lnTo>
                    <a:pt x="61428" y="140421"/>
                  </a:lnTo>
                  <a:lnTo>
                    <a:pt x="56386" y="144414"/>
                  </a:lnTo>
                  <a:lnTo>
                    <a:pt x="51966" y="144960"/>
                  </a:lnTo>
                  <a:lnTo>
                    <a:pt x="47961" y="143206"/>
                  </a:lnTo>
                  <a:lnTo>
                    <a:pt x="40689" y="135614"/>
                  </a:lnTo>
                  <a:lnTo>
                    <a:pt x="33929" y="125183"/>
                  </a:lnTo>
                  <a:lnTo>
                    <a:pt x="33041" y="110671"/>
                  </a:lnTo>
                  <a:lnTo>
                    <a:pt x="38401" y="79289"/>
                  </a:lnTo>
                  <a:lnTo>
                    <a:pt x="58170" y="37252"/>
                  </a:lnTo>
                  <a:lnTo>
                    <a:pt x="64982" y="27141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62"/>
            <p:cNvSpPr/>
            <p:nvPr>
              <p:custDataLst>
                <p:tags r:id="rId94"/>
              </p:custDataLst>
            </p:nvPr>
          </p:nvSpPr>
          <p:spPr>
            <a:xfrm>
              <a:off x="3640810" y="5889883"/>
              <a:ext cx="92991" cy="234693"/>
            </a:xfrm>
            <a:custGeom>
              <a:avLst/>
              <a:gdLst/>
              <a:ahLst/>
              <a:cxnLst/>
              <a:rect l="0" t="0" r="0" b="0"/>
              <a:pathLst>
                <a:path w="92991" h="234693">
                  <a:moveTo>
                    <a:pt x="92990" y="34667"/>
                  </a:moveTo>
                  <a:lnTo>
                    <a:pt x="92990" y="34667"/>
                  </a:lnTo>
                  <a:lnTo>
                    <a:pt x="79733" y="8152"/>
                  </a:lnTo>
                  <a:lnTo>
                    <a:pt x="74626" y="4291"/>
                  </a:lnTo>
                  <a:lnTo>
                    <a:pt x="60487" y="0"/>
                  </a:lnTo>
                  <a:lnTo>
                    <a:pt x="53330" y="972"/>
                  </a:lnTo>
                  <a:lnTo>
                    <a:pt x="39732" y="7697"/>
                  </a:lnTo>
                  <a:lnTo>
                    <a:pt x="25234" y="23384"/>
                  </a:lnTo>
                  <a:lnTo>
                    <a:pt x="5366" y="60739"/>
                  </a:lnTo>
                  <a:lnTo>
                    <a:pt x="0" y="85901"/>
                  </a:lnTo>
                  <a:lnTo>
                    <a:pt x="1009" y="131257"/>
                  </a:lnTo>
                  <a:lnTo>
                    <a:pt x="6029" y="170868"/>
                  </a:lnTo>
                  <a:lnTo>
                    <a:pt x="14625" y="204564"/>
                  </a:lnTo>
                  <a:lnTo>
                    <a:pt x="35840" y="234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63"/>
            <p:cNvSpPr/>
            <p:nvPr>
              <p:custDataLst>
                <p:tags r:id="rId95"/>
              </p:custDataLst>
            </p:nvPr>
          </p:nvSpPr>
          <p:spPr>
            <a:xfrm>
              <a:off x="3752850" y="5913671"/>
              <a:ext cx="103873" cy="220259"/>
            </a:xfrm>
            <a:custGeom>
              <a:avLst/>
              <a:gdLst/>
              <a:ahLst/>
              <a:cxnLst/>
              <a:rect l="0" t="0" r="0" b="0"/>
              <a:pathLst>
                <a:path w="103873" h="220259">
                  <a:moveTo>
                    <a:pt x="47625" y="29929"/>
                  </a:moveTo>
                  <a:lnTo>
                    <a:pt x="47625" y="29929"/>
                  </a:lnTo>
                  <a:lnTo>
                    <a:pt x="46567" y="46196"/>
                  </a:lnTo>
                  <a:lnTo>
                    <a:pt x="39424" y="93023"/>
                  </a:lnTo>
                  <a:lnTo>
                    <a:pt x="37303" y="139485"/>
                  </a:lnTo>
                  <a:lnTo>
                    <a:pt x="27791" y="176884"/>
                  </a:lnTo>
                  <a:lnTo>
                    <a:pt x="19817" y="220173"/>
                  </a:lnTo>
                  <a:lnTo>
                    <a:pt x="19562" y="220258"/>
                  </a:lnTo>
                  <a:lnTo>
                    <a:pt x="19080" y="174833"/>
                  </a:lnTo>
                  <a:lnTo>
                    <a:pt x="21878" y="136790"/>
                  </a:lnTo>
                  <a:lnTo>
                    <a:pt x="26591" y="94400"/>
                  </a:lnTo>
                  <a:lnTo>
                    <a:pt x="30809" y="53971"/>
                  </a:lnTo>
                  <a:lnTo>
                    <a:pt x="41716" y="16922"/>
                  </a:lnTo>
                  <a:lnTo>
                    <a:pt x="50643" y="5451"/>
                  </a:lnTo>
                  <a:lnTo>
                    <a:pt x="55987" y="911"/>
                  </a:lnTo>
                  <a:lnTo>
                    <a:pt x="61666" y="0"/>
                  </a:lnTo>
                  <a:lnTo>
                    <a:pt x="67569" y="1510"/>
                  </a:lnTo>
                  <a:lnTo>
                    <a:pt x="73621" y="4632"/>
                  </a:lnTo>
                  <a:lnTo>
                    <a:pt x="83168" y="16570"/>
                  </a:lnTo>
                  <a:lnTo>
                    <a:pt x="100205" y="47220"/>
                  </a:lnTo>
                  <a:lnTo>
                    <a:pt x="103872" y="89239"/>
                  </a:lnTo>
                  <a:lnTo>
                    <a:pt x="103598" y="136713"/>
                  </a:lnTo>
                  <a:lnTo>
                    <a:pt x="96077" y="162816"/>
                  </a:lnTo>
                  <a:lnTo>
                    <a:pt x="69123" y="197725"/>
                  </a:lnTo>
                  <a:lnTo>
                    <a:pt x="40472" y="212055"/>
                  </a:lnTo>
                  <a:lnTo>
                    <a:pt x="22926" y="213885"/>
                  </a:lnTo>
                  <a:lnTo>
                    <a:pt x="0" y="210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64"/>
            <p:cNvSpPr/>
            <p:nvPr>
              <p:custDataLst>
                <p:tags r:id="rId96"/>
              </p:custDataLst>
            </p:nvPr>
          </p:nvSpPr>
          <p:spPr>
            <a:xfrm>
              <a:off x="4023404" y="5946364"/>
              <a:ext cx="158072" cy="140112"/>
            </a:xfrm>
            <a:custGeom>
              <a:avLst/>
              <a:gdLst/>
              <a:ahLst/>
              <a:cxnLst/>
              <a:rect l="0" t="0" r="0" b="0"/>
              <a:pathLst>
                <a:path w="158072" h="140112">
                  <a:moveTo>
                    <a:pt x="110446" y="25811"/>
                  </a:moveTo>
                  <a:lnTo>
                    <a:pt x="110446" y="25811"/>
                  </a:lnTo>
                  <a:lnTo>
                    <a:pt x="115503" y="20755"/>
                  </a:lnTo>
                  <a:lnTo>
                    <a:pt x="120807" y="18272"/>
                  </a:lnTo>
                  <a:lnTo>
                    <a:pt x="123703" y="17610"/>
                  </a:lnTo>
                  <a:lnTo>
                    <a:pt x="129744" y="11230"/>
                  </a:lnTo>
                  <a:lnTo>
                    <a:pt x="137189" y="0"/>
                  </a:lnTo>
                  <a:lnTo>
                    <a:pt x="137799" y="137"/>
                  </a:lnTo>
                  <a:lnTo>
                    <a:pt x="138478" y="3112"/>
                  </a:lnTo>
                  <a:lnTo>
                    <a:pt x="123705" y="21248"/>
                  </a:lnTo>
                  <a:lnTo>
                    <a:pt x="89170" y="51447"/>
                  </a:lnTo>
                  <a:lnTo>
                    <a:pt x="42933" y="77332"/>
                  </a:lnTo>
                  <a:lnTo>
                    <a:pt x="9154" y="100394"/>
                  </a:lnTo>
                  <a:lnTo>
                    <a:pt x="1927" y="109406"/>
                  </a:lnTo>
                  <a:lnTo>
                    <a:pt x="0" y="113292"/>
                  </a:lnTo>
                  <a:lnTo>
                    <a:pt x="832" y="116940"/>
                  </a:lnTo>
                  <a:lnTo>
                    <a:pt x="7401" y="123815"/>
                  </a:lnTo>
                  <a:lnTo>
                    <a:pt x="34353" y="135795"/>
                  </a:lnTo>
                  <a:lnTo>
                    <a:pt x="60529" y="139258"/>
                  </a:lnTo>
                  <a:lnTo>
                    <a:pt x="105525" y="139943"/>
                  </a:lnTo>
                  <a:lnTo>
                    <a:pt x="158071" y="140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65"/>
            <p:cNvSpPr/>
            <p:nvPr>
              <p:custDataLst>
                <p:tags r:id="rId97"/>
              </p:custDataLst>
            </p:nvPr>
          </p:nvSpPr>
          <p:spPr>
            <a:xfrm>
              <a:off x="4286250" y="5939073"/>
              <a:ext cx="152401" cy="170359"/>
            </a:xfrm>
            <a:custGeom>
              <a:avLst/>
              <a:gdLst/>
              <a:ahLst/>
              <a:cxnLst/>
              <a:rect l="0" t="0" r="0" b="0"/>
              <a:pathLst>
                <a:path w="152401" h="170359">
                  <a:moveTo>
                    <a:pt x="0" y="23577"/>
                  </a:moveTo>
                  <a:lnTo>
                    <a:pt x="0" y="23577"/>
                  </a:lnTo>
                  <a:lnTo>
                    <a:pt x="0" y="15376"/>
                  </a:lnTo>
                  <a:lnTo>
                    <a:pt x="13257" y="911"/>
                  </a:lnTo>
                  <a:lnTo>
                    <a:pt x="18364" y="0"/>
                  </a:lnTo>
                  <a:lnTo>
                    <a:pt x="58314" y="8778"/>
                  </a:lnTo>
                  <a:lnTo>
                    <a:pt x="71073" y="17353"/>
                  </a:lnTo>
                  <a:lnTo>
                    <a:pt x="75957" y="22602"/>
                  </a:lnTo>
                  <a:lnTo>
                    <a:pt x="78155" y="30336"/>
                  </a:lnTo>
                  <a:lnTo>
                    <a:pt x="76191" y="60387"/>
                  </a:lnTo>
                  <a:lnTo>
                    <a:pt x="67848" y="89870"/>
                  </a:lnTo>
                  <a:lnTo>
                    <a:pt x="47563" y="133218"/>
                  </a:lnTo>
                  <a:lnTo>
                    <a:pt x="26437" y="158444"/>
                  </a:lnTo>
                  <a:lnTo>
                    <a:pt x="25033" y="162172"/>
                  </a:lnTo>
                  <a:lnTo>
                    <a:pt x="25155" y="165715"/>
                  </a:lnTo>
                  <a:lnTo>
                    <a:pt x="26295" y="169135"/>
                  </a:lnTo>
                  <a:lnTo>
                    <a:pt x="29172" y="170358"/>
                  </a:lnTo>
                  <a:lnTo>
                    <a:pt x="68539" y="165876"/>
                  </a:lnTo>
                  <a:lnTo>
                    <a:pt x="93686" y="158990"/>
                  </a:lnTo>
                  <a:lnTo>
                    <a:pt x="152400" y="128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66"/>
            <p:cNvSpPr/>
            <p:nvPr>
              <p:custDataLst>
                <p:tags r:id="rId98"/>
              </p:custDataLst>
            </p:nvPr>
          </p:nvSpPr>
          <p:spPr>
            <a:xfrm>
              <a:off x="4486275" y="5840149"/>
              <a:ext cx="74658" cy="313002"/>
            </a:xfrm>
            <a:custGeom>
              <a:avLst/>
              <a:gdLst/>
              <a:ahLst/>
              <a:cxnLst/>
              <a:rect l="0" t="0" r="0" b="0"/>
              <a:pathLst>
                <a:path w="74658" h="3130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35773" y="46260"/>
                  </a:lnTo>
                  <a:lnTo>
                    <a:pt x="60215" y="92196"/>
                  </a:lnTo>
                  <a:lnTo>
                    <a:pt x="70993" y="124105"/>
                  </a:lnTo>
                  <a:lnTo>
                    <a:pt x="74657" y="166132"/>
                  </a:lnTo>
                  <a:lnTo>
                    <a:pt x="73627" y="208924"/>
                  </a:lnTo>
                  <a:lnTo>
                    <a:pt x="55387" y="249600"/>
                  </a:lnTo>
                  <a:lnTo>
                    <a:pt x="34756" y="282574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67"/>
            <p:cNvSpPr/>
            <p:nvPr>
              <p:custDataLst>
                <p:tags r:id="rId99"/>
              </p:custDataLst>
            </p:nvPr>
          </p:nvSpPr>
          <p:spPr>
            <a:xfrm>
              <a:off x="4714875" y="5986561"/>
              <a:ext cx="133351" cy="14190"/>
            </a:xfrm>
            <a:custGeom>
              <a:avLst/>
              <a:gdLst/>
              <a:ahLst/>
              <a:cxnLst/>
              <a:rect l="0" t="0" r="0" b="0"/>
              <a:pathLst>
                <a:path w="133351" h="14190">
                  <a:moveTo>
                    <a:pt x="0" y="14189"/>
                  </a:moveTo>
                  <a:lnTo>
                    <a:pt x="0" y="14189"/>
                  </a:lnTo>
                  <a:lnTo>
                    <a:pt x="15209" y="13131"/>
                  </a:lnTo>
                  <a:lnTo>
                    <a:pt x="44240" y="6650"/>
                  </a:lnTo>
                  <a:lnTo>
                    <a:pt x="72374" y="2430"/>
                  </a:lnTo>
                  <a:lnTo>
                    <a:pt x="79999" y="0"/>
                  </a:lnTo>
                  <a:lnTo>
                    <a:pt x="133350" y="4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68"/>
            <p:cNvSpPr/>
            <p:nvPr>
              <p:custDataLst>
                <p:tags r:id="rId100"/>
              </p:custDataLst>
            </p:nvPr>
          </p:nvSpPr>
          <p:spPr>
            <a:xfrm>
              <a:off x="4695825" y="6067425"/>
              <a:ext cx="161926" cy="18658"/>
            </a:xfrm>
            <a:custGeom>
              <a:avLst/>
              <a:gdLst/>
              <a:ahLst/>
              <a:cxnLst/>
              <a:rect l="0" t="0" r="0" b="0"/>
              <a:pathLst>
                <a:path w="161926" h="18658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3175" y="16070"/>
                  </a:lnTo>
                  <a:lnTo>
                    <a:pt x="39773" y="18657"/>
                  </a:lnTo>
                  <a:lnTo>
                    <a:pt x="82018" y="12426"/>
                  </a:lnTo>
                  <a:lnTo>
                    <a:pt x="124800" y="485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69"/>
            <p:cNvSpPr/>
            <p:nvPr>
              <p:custDataLst>
                <p:tags r:id="rId101"/>
              </p:custDataLst>
            </p:nvPr>
          </p:nvSpPr>
          <p:spPr>
            <a:xfrm>
              <a:off x="5038725" y="6067425"/>
              <a:ext cx="161926" cy="18658"/>
            </a:xfrm>
            <a:custGeom>
              <a:avLst/>
              <a:gdLst/>
              <a:ahLst/>
              <a:cxnLst/>
              <a:rect l="0" t="0" r="0" b="0"/>
              <a:pathLst>
                <a:path w="161926" h="18658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113" y="18657"/>
                  </a:lnTo>
                  <a:lnTo>
                    <a:pt x="56292" y="10385"/>
                  </a:lnTo>
                  <a:lnTo>
                    <a:pt x="92291" y="8721"/>
                  </a:lnTo>
                  <a:lnTo>
                    <a:pt x="134451" y="203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70"/>
            <p:cNvSpPr/>
            <p:nvPr>
              <p:custDataLst>
                <p:tags r:id="rId102"/>
              </p:custDataLst>
            </p:nvPr>
          </p:nvSpPr>
          <p:spPr>
            <a:xfrm>
              <a:off x="5048250" y="6144949"/>
              <a:ext cx="95135" cy="168858"/>
            </a:xfrm>
            <a:custGeom>
              <a:avLst/>
              <a:gdLst/>
              <a:ahLst/>
              <a:cxnLst/>
              <a:rect l="0" t="0" r="0" b="0"/>
              <a:pathLst>
                <a:path w="95135" h="168858">
                  <a:moveTo>
                    <a:pt x="85725" y="8201"/>
                  </a:moveTo>
                  <a:lnTo>
                    <a:pt x="85725" y="8201"/>
                  </a:lnTo>
                  <a:lnTo>
                    <a:pt x="93926" y="8201"/>
                  </a:lnTo>
                  <a:lnTo>
                    <a:pt x="94367" y="7143"/>
                  </a:lnTo>
                  <a:lnTo>
                    <a:pt x="95134" y="0"/>
                  </a:lnTo>
                  <a:lnTo>
                    <a:pt x="85103" y="4125"/>
                  </a:lnTo>
                  <a:lnTo>
                    <a:pt x="42266" y="34358"/>
                  </a:lnTo>
                  <a:lnTo>
                    <a:pt x="16520" y="79969"/>
                  </a:lnTo>
                  <a:lnTo>
                    <a:pt x="4361" y="113982"/>
                  </a:lnTo>
                  <a:lnTo>
                    <a:pt x="1938" y="132473"/>
                  </a:lnTo>
                  <a:lnTo>
                    <a:pt x="6505" y="148453"/>
                  </a:lnTo>
                  <a:lnTo>
                    <a:pt x="14533" y="160494"/>
                  </a:lnTo>
                  <a:lnTo>
                    <a:pt x="21628" y="165844"/>
                  </a:lnTo>
                  <a:lnTo>
                    <a:pt x="41686" y="168857"/>
                  </a:lnTo>
                  <a:lnTo>
                    <a:pt x="53099" y="166740"/>
                  </a:lnTo>
                  <a:lnTo>
                    <a:pt x="57624" y="164694"/>
                  </a:lnTo>
                  <a:lnTo>
                    <a:pt x="60641" y="162271"/>
                  </a:lnTo>
                  <a:lnTo>
                    <a:pt x="63993" y="156758"/>
                  </a:lnTo>
                  <a:lnTo>
                    <a:pt x="62770" y="152747"/>
                  </a:lnTo>
                  <a:lnTo>
                    <a:pt x="55768" y="142647"/>
                  </a:lnTo>
                  <a:lnTo>
                    <a:pt x="39925" y="130116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71"/>
            <p:cNvSpPr/>
            <p:nvPr>
              <p:custDataLst>
                <p:tags r:id="rId103"/>
              </p:custDataLst>
            </p:nvPr>
          </p:nvSpPr>
          <p:spPr>
            <a:xfrm>
              <a:off x="5302522" y="5981700"/>
              <a:ext cx="155304" cy="123826"/>
            </a:xfrm>
            <a:custGeom>
              <a:avLst/>
              <a:gdLst/>
              <a:ahLst/>
              <a:cxnLst/>
              <a:rect l="0" t="0" r="0" b="0"/>
              <a:pathLst>
                <a:path w="155304" h="123826">
                  <a:moveTo>
                    <a:pt x="155303" y="0"/>
                  </a:moveTo>
                  <a:lnTo>
                    <a:pt x="155303" y="0"/>
                  </a:lnTo>
                  <a:lnTo>
                    <a:pt x="150247" y="0"/>
                  </a:lnTo>
                  <a:lnTo>
                    <a:pt x="136989" y="5056"/>
                  </a:lnTo>
                  <a:lnTo>
                    <a:pt x="95874" y="32056"/>
                  </a:lnTo>
                  <a:lnTo>
                    <a:pt x="53895" y="53723"/>
                  </a:lnTo>
                  <a:lnTo>
                    <a:pt x="23559" y="69447"/>
                  </a:lnTo>
                  <a:lnTo>
                    <a:pt x="6201" y="86545"/>
                  </a:lnTo>
                  <a:lnTo>
                    <a:pt x="1927" y="92622"/>
                  </a:lnTo>
                  <a:lnTo>
                    <a:pt x="136" y="97732"/>
                  </a:lnTo>
                  <a:lnTo>
                    <a:pt x="0" y="102196"/>
                  </a:lnTo>
                  <a:lnTo>
                    <a:pt x="968" y="106230"/>
                  </a:lnTo>
                  <a:lnTo>
                    <a:pt x="10510" y="113536"/>
                  </a:lnTo>
                  <a:lnTo>
                    <a:pt x="26392" y="119252"/>
                  </a:lnTo>
                  <a:lnTo>
                    <a:pt x="71083" y="122922"/>
                  </a:lnTo>
                  <a:lnTo>
                    <a:pt x="126728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72"/>
            <p:cNvSpPr/>
            <p:nvPr>
              <p:custDataLst>
                <p:tags r:id="rId104"/>
              </p:custDataLst>
            </p:nvPr>
          </p:nvSpPr>
          <p:spPr>
            <a:xfrm>
              <a:off x="5282653" y="6143625"/>
              <a:ext cx="156123" cy="18924"/>
            </a:xfrm>
            <a:custGeom>
              <a:avLst/>
              <a:gdLst/>
              <a:ahLst/>
              <a:cxnLst/>
              <a:rect l="0" t="0" r="0" b="0"/>
              <a:pathLst>
                <a:path w="156123" h="18924">
                  <a:moveTo>
                    <a:pt x="22772" y="0"/>
                  </a:moveTo>
                  <a:lnTo>
                    <a:pt x="22772" y="0"/>
                  </a:lnTo>
                  <a:lnTo>
                    <a:pt x="4872" y="7539"/>
                  </a:lnTo>
                  <a:lnTo>
                    <a:pt x="1313" y="8201"/>
                  </a:lnTo>
                  <a:lnTo>
                    <a:pt x="0" y="9701"/>
                  </a:lnTo>
                  <a:lnTo>
                    <a:pt x="182" y="11759"/>
                  </a:lnTo>
                  <a:lnTo>
                    <a:pt x="1362" y="14189"/>
                  </a:lnTo>
                  <a:lnTo>
                    <a:pt x="4266" y="15810"/>
                  </a:lnTo>
                  <a:lnTo>
                    <a:pt x="21639" y="18090"/>
                  </a:lnTo>
                  <a:lnTo>
                    <a:pt x="59949" y="18765"/>
                  </a:lnTo>
                  <a:lnTo>
                    <a:pt x="93270" y="18923"/>
                  </a:lnTo>
                  <a:lnTo>
                    <a:pt x="15612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3"/>
            <p:cNvSpPr/>
            <p:nvPr>
              <p:custDataLst>
                <p:tags r:id="rId105"/>
              </p:custDataLst>
            </p:nvPr>
          </p:nvSpPr>
          <p:spPr>
            <a:xfrm>
              <a:off x="5639192" y="5886993"/>
              <a:ext cx="132959" cy="149710"/>
            </a:xfrm>
            <a:custGeom>
              <a:avLst/>
              <a:gdLst/>
              <a:ahLst/>
              <a:cxnLst/>
              <a:rect l="0" t="0" r="0" b="0"/>
              <a:pathLst>
                <a:path w="132959" h="149710">
                  <a:moveTo>
                    <a:pt x="9133" y="28032"/>
                  </a:moveTo>
                  <a:lnTo>
                    <a:pt x="9133" y="28032"/>
                  </a:lnTo>
                  <a:lnTo>
                    <a:pt x="4077" y="22976"/>
                  </a:lnTo>
                  <a:lnTo>
                    <a:pt x="1594" y="17671"/>
                  </a:lnTo>
                  <a:lnTo>
                    <a:pt x="0" y="5642"/>
                  </a:lnTo>
                  <a:lnTo>
                    <a:pt x="928" y="3580"/>
                  </a:lnTo>
                  <a:lnTo>
                    <a:pt x="2605" y="2206"/>
                  </a:lnTo>
                  <a:lnTo>
                    <a:pt x="4781" y="1290"/>
                  </a:lnTo>
                  <a:lnTo>
                    <a:pt x="17956" y="0"/>
                  </a:lnTo>
                  <a:lnTo>
                    <a:pt x="29282" y="5343"/>
                  </a:lnTo>
                  <a:lnTo>
                    <a:pt x="40314" y="14773"/>
                  </a:lnTo>
                  <a:lnTo>
                    <a:pt x="48744" y="26020"/>
                  </a:lnTo>
                  <a:lnTo>
                    <a:pt x="53196" y="38074"/>
                  </a:lnTo>
                  <a:lnTo>
                    <a:pt x="54117" y="52603"/>
                  </a:lnTo>
                  <a:lnTo>
                    <a:pt x="50998" y="73172"/>
                  </a:lnTo>
                  <a:lnTo>
                    <a:pt x="43262" y="87958"/>
                  </a:lnTo>
                  <a:lnTo>
                    <a:pt x="7607" y="132939"/>
                  </a:lnTo>
                  <a:lnTo>
                    <a:pt x="3163" y="140980"/>
                  </a:lnTo>
                  <a:lnTo>
                    <a:pt x="1978" y="144606"/>
                  </a:lnTo>
                  <a:lnTo>
                    <a:pt x="2246" y="147023"/>
                  </a:lnTo>
                  <a:lnTo>
                    <a:pt x="3484" y="148634"/>
                  </a:lnTo>
                  <a:lnTo>
                    <a:pt x="5367" y="149709"/>
                  </a:lnTo>
                  <a:lnTo>
                    <a:pt x="13104" y="148080"/>
                  </a:lnTo>
                  <a:lnTo>
                    <a:pt x="26773" y="144887"/>
                  </a:lnTo>
                  <a:lnTo>
                    <a:pt x="73021" y="142836"/>
                  </a:lnTo>
                  <a:lnTo>
                    <a:pt x="132958" y="142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74"/>
            <p:cNvSpPr/>
            <p:nvPr>
              <p:custDataLst>
                <p:tags r:id="rId106"/>
              </p:custDataLst>
            </p:nvPr>
          </p:nvSpPr>
          <p:spPr>
            <a:xfrm>
              <a:off x="5591175" y="6096000"/>
              <a:ext cx="161926" cy="8202"/>
            </a:xfrm>
            <a:custGeom>
              <a:avLst/>
              <a:gdLst/>
              <a:ahLst/>
              <a:cxnLst/>
              <a:rect l="0" t="0" r="0" b="0"/>
              <a:pathLst>
                <a:path w="161926" h="8202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53257" y="1208"/>
                  </a:lnTo>
                  <a:lnTo>
                    <a:pt x="98814" y="15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75"/>
            <p:cNvSpPr/>
            <p:nvPr>
              <p:custDataLst>
                <p:tags r:id="rId107"/>
              </p:custDataLst>
            </p:nvPr>
          </p:nvSpPr>
          <p:spPr>
            <a:xfrm>
              <a:off x="5572125" y="6143659"/>
              <a:ext cx="180976" cy="176423"/>
            </a:xfrm>
            <a:custGeom>
              <a:avLst/>
              <a:gdLst/>
              <a:ahLst/>
              <a:cxnLst/>
              <a:rect l="0" t="0" r="0" b="0"/>
              <a:pathLst>
                <a:path w="180976" h="176423">
                  <a:moveTo>
                    <a:pt x="180975" y="9491"/>
                  </a:moveTo>
                  <a:lnTo>
                    <a:pt x="180975" y="9491"/>
                  </a:lnTo>
                  <a:lnTo>
                    <a:pt x="165766" y="8433"/>
                  </a:lnTo>
                  <a:lnTo>
                    <a:pt x="136195" y="1290"/>
                  </a:lnTo>
                  <a:lnTo>
                    <a:pt x="92624" y="0"/>
                  </a:lnTo>
                  <a:lnTo>
                    <a:pt x="85969" y="2803"/>
                  </a:lnTo>
                  <a:lnTo>
                    <a:pt x="82712" y="5034"/>
                  </a:lnTo>
                  <a:lnTo>
                    <a:pt x="73073" y="18283"/>
                  </a:lnTo>
                  <a:lnTo>
                    <a:pt x="68571" y="30558"/>
                  </a:lnTo>
                  <a:lnTo>
                    <a:pt x="68997" y="34119"/>
                  </a:lnTo>
                  <a:lnTo>
                    <a:pt x="75042" y="50664"/>
                  </a:lnTo>
                  <a:lnTo>
                    <a:pt x="74369" y="53873"/>
                  </a:lnTo>
                  <a:lnTo>
                    <a:pt x="68509" y="66627"/>
                  </a:lnTo>
                  <a:lnTo>
                    <a:pt x="67037" y="74282"/>
                  </a:lnTo>
                  <a:lnTo>
                    <a:pt x="66836" y="72507"/>
                  </a:lnTo>
                  <a:lnTo>
                    <a:pt x="66782" y="70552"/>
                  </a:lnTo>
                  <a:lnTo>
                    <a:pt x="68863" y="69249"/>
                  </a:lnTo>
                  <a:lnTo>
                    <a:pt x="88143" y="66984"/>
                  </a:lnTo>
                  <a:lnTo>
                    <a:pt x="103258" y="71799"/>
                  </a:lnTo>
                  <a:lnTo>
                    <a:pt x="116085" y="79928"/>
                  </a:lnTo>
                  <a:lnTo>
                    <a:pt x="126588" y="94096"/>
                  </a:lnTo>
                  <a:lnTo>
                    <a:pt x="131346" y="111700"/>
                  </a:lnTo>
                  <a:lnTo>
                    <a:pt x="129897" y="117847"/>
                  </a:lnTo>
                  <a:lnTo>
                    <a:pt x="122643" y="130321"/>
                  </a:lnTo>
                  <a:lnTo>
                    <a:pt x="101603" y="149245"/>
                  </a:lnTo>
                  <a:lnTo>
                    <a:pt x="68165" y="165939"/>
                  </a:lnTo>
                  <a:lnTo>
                    <a:pt x="33301" y="176422"/>
                  </a:lnTo>
                  <a:lnTo>
                    <a:pt x="16917" y="174347"/>
                  </a:lnTo>
                  <a:lnTo>
                    <a:pt x="11278" y="172312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6"/>
            <p:cNvSpPr/>
            <p:nvPr>
              <p:custDataLst>
                <p:tags r:id="rId108"/>
              </p:custDataLst>
            </p:nvPr>
          </p:nvSpPr>
          <p:spPr>
            <a:xfrm>
              <a:off x="5935399" y="5991225"/>
              <a:ext cx="398727" cy="135927"/>
            </a:xfrm>
            <a:custGeom>
              <a:avLst/>
              <a:gdLst/>
              <a:ahLst/>
              <a:cxnLst/>
              <a:rect l="0" t="0" r="0" b="0"/>
              <a:pathLst>
                <a:path w="398727" h="135927">
                  <a:moveTo>
                    <a:pt x="8201" y="66675"/>
                  </a:moveTo>
                  <a:lnTo>
                    <a:pt x="8201" y="66675"/>
                  </a:lnTo>
                  <a:lnTo>
                    <a:pt x="8201" y="61619"/>
                  </a:lnTo>
                  <a:lnTo>
                    <a:pt x="7143" y="60130"/>
                  </a:lnTo>
                  <a:lnTo>
                    <a:pt x="5379" y="59136"/>
                  </a:lnTo>
                  <a:lnTo>
                    <a:pt x="0" y="57543"/>
                  </a:lnTo>
                  <a:lnTo>
                    <a:pt x="4125" y="57266"/>
                  </a:lnTo>
                  <a:lnTo>
                    <a:pt x="5484" y="58286"/>
                  </a:lnTo>
                  <a:lnTo>
                    <a:pt x="6993" y="62240"/>
                  </a:lnTo>
                  <a:lnTo>
                    <a:pt x="8130" y="103358"/>
                  </a:lnTo>
                  <a:lnTo>
                    <a:pt x="9238" y="124582"/>
                  </a:lnTo>
                  <a:lnTo>
                    <a:pt x="13248" y="134039"/>
                  </a:lnTo>
                  <a:lnTo>
                    <a:pt x="17916" y="135926"/>
                  </a:lnTo>
                  <a:lnTo>
                    <a:pt x="31568" y="135201"/>
                  </a:lnTo>
                  <a:lnTo>
                    <a:pt x="75445" y="123232"/>
                  </a:lnTo>
                  <a:lnTo>
                    <a:pt x="93120" y="116153"/>
                  </a:lnTo>
                  <a:lnTo>
                    <a:pt x="133384" y="88307"/>
                  </a:lnTo>
                  <a:lnTo>
                    <a:pt x="177998" y="69929"/>
                  </a:lnTo>
                  <a:lnTo>
                    <a:pt x="215027" y="54116"/>
                  </a:lnTo>
                  <a:lnTo>
                    <a:pt x="252810" y="42258"/>
                  </a:lnTo>
                  <a:lnTo>
                    <a:pt x="290816" y="30983"/>
                  </a:lnTo>
                  <a:lnTo>
                    <a:pt x="331005" y="15765"/>
                  </a:lnTo>
                  <a:lnTo>
                    <a:pt x="398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SMARTInkShape-277"/>
          <p:cNvSpPr/>
          <p:nvPr>
            <p:custDataLst>
              <p:tags r:id="rId12"/>
            </p:custDataLst>
          </p:nvPr>
        </p:nvSpPr>
        <p:spPr>
          <a:xfrm>
            <a:off x="5114925" y="5852387"/>
            <a:ext cx="28227" cy="167414"/>
          </a:xfrm>
          <a:custGeom>
            <a:avLst/>
            <a:gdLst/>
            <a:ahLst/>
            <a:cxnLst/>
            <a:rect l="0" t="0" r="0" b="0"/>
            <a:pathLst>
              <a:path w="28227" h="167414">
                <a:moveTo>
                  <a:pt x="9525" y="5488"/>
                </a:moveTo>
                <a:lnTo>
                  <a:pt x="9525" y="5488"/>
                </a:lnTo>
                <a:lnTo>
                  <a:pt x="9525" y="432"/>
                </a:lnTo>
                <a:lnTo>
                  <a:pt x="11642" y="0"/>
                </a:lnTo>
                <a:lnTo>
                  <a:pt x="19638" y="2344"/>
                </a:lnTo>
                <a:lnTo>
                  <a:pt x="22617" y="5508"/>
                </a:lnTo>
                <a:lnTo>
                  <a:pt x="25927" y="14669"/>
                </a:lnTo>
                <a:lnTo>
                  <a:pt x="28226" y="57144"/>
                </a:lnTo>
                <a:lnTo>
                  <a:pt x="25649" y="89585"/>
                </a:lnTo>
                <a:lnTo>
                  <a:pt x="18860" y="131019"/>
                </a:lnTo>
                <a:lnTo>
                  <a:pt x="0" y="16741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SMARTInkShape-Group62"/>
          <p:cNvGrpSpPr/>
          <p:nvPr/>
        </p:nvGrpSpPr>
        <p:grpSpPr>
          <a:xfrm>
            <a:off x="7000875" y="5976815"/>
            <a:ext cx="1103793" cy="395411"/>
            <a:chOff x="7000875" y="5976815"/>
            <a:chExt cx="1103793" cy="395411"/>
          </a:xfrm>
        </p:grpSpPr>
        <p:sp>
          <p:nvSpPr>
            <p:cNvPr id="325" name="SMARTInkShape-278"/>
            <p:cNvSpPr/>
            <p:nvPr>
              <p:custDataLst>
                <p:tags r:id="rId84"/>
              </p:custDataLst>
            </p:nvPr>
          </p:nvSpPr>
          <p:spPr>
            <a:xfrm>
              <a:off x="7000875" y="5976815"/>
              <a:ext cx="56597" cy="303229"/>
            </a:xfrm>
            <a:custGeom>
              <a:avLst/>
              <a:gdLst/>
              <a:ahLst/>
              <a:cxnLst/>
              <a:rect l="0" t="0" r="0" b="0"/>
              <a:pathLst>
                <a:path w="56597" h="303229">
                  <a:moveTo>
                    <a:pt x="9525" y="62035"/>
                  </a:moveTo>
                  <a:lnTo>
                    <a:pt x="9525" y="62035"/>
                  </a:lnTo>
                  <a:lnTo>
                    <a:pt x="9525" y="103811"/>
                  </a:lnTo>
                  <a:lnTo>
                    <a:pt x="9525" y="138148"/>
                  </a:lnTo>
                  <a:lnTo>
                    <a:pt x="8467" y="180307"/>
                  </a:lnTo>
                  <a:lnTo>
                    <a:pt x="2980" y="220081"/>
                  </a:lnTo>
                  <a:lnTo>
                    <a:pt x="588" y="262979"/>
                  </a:lnTo>
                  <a:lnTo>
                    <a:pt x="16" y="303228"/>
                  </a:lnTo>
                  <a:lnTo>
                    <a:pt x="1" y="258984"/>
                  </a:lnTo>
                  <a:lnTo>
                    <a:pt x="0" y="217404"/>
                  </a:lnTo>
                  <a:lnTo>
                    <a:pt x="0" y="173334"/>
                  </a:lnTo>
                  <a:lnTo>
                    <a:pt x="5056" y="129998"/>
                  </a:lnTo>
                  <a:lnTo>
                    <a:pt x="9701" y="89806"/>
                  </a:lnTo>
                  <a:lnTo>
                    <a:pt x="16890" y="47844"/>
                  </a:lnTo>
                  <a:lnTo>
                    <a:pt x="23680" y="13488"/>
                  </a:lnTo>
                  <a:lnTo>
                    <a:pt x="29222" y="3417"/>
                  </a:lnTo>
                  <a:lnTo>
                    <a:pt x="32181" y="732"/>
                  </a:lnTo>
                  <a:lnTo>
                    <a:pt x="35213" y="0"/>
                  </a:lnTo>
                  <a:lnTo>
                    <a:pt x="38291" y="569"/>
                  </a:lnTo>
                  <a:lnTo>
                    <a:pt x="47682" y="6429"/>
                  </a:lnTo>
                  <a:lnTo>
                    <a:pt x="50838" y="9089"/>
                  </a:lnTo>
                  <a:lnTo>
                    <a:pt x="54345" y="20512"/>
                  </a:lnTo>
                  <a:lnTo>
                    <a:pt x="56596" y="58772"/>
                  </a:lnTo>
                  <a:lnTo>
                    <a:pt x="49436" y="99490"/>
                  </a:lnTo>
                  <a:lnTo>
                    <a:pt x="43844" y="118898"/>
                  </a:lnTo>
                  <a:lnTo>
                    <a:pt x="38754" y="126402"/>
                  </a:lnTo>
                  <a:lnTo>
                    <a:pt x="24632" y="137562"/>
                  </a:lnTo>
                  <a:lnTo>
                    <a:pt x="0" y="147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79"/>
            <p:cNvSpPr/>
            <p:nvPr>
              <p:custDataLst>
                <p:tags r:id="rId85"/>
              </p:custDataLst>
            </p:nvPr>
          </p:nvSpPr>
          <p:spPr>
            <a:xfrm>
              <a:off x="7058025" y="6124575"/>
              <a:ext cx="104776" cy="155569"/>
            </a:xfrm>
            <a:custGeom>
              <a:avLst/>
              <a:gdLst/>
              <a:ahLst/>
              <a:cxnLst/>
              <a:rect l="0" t="0" r="0" b="0"/>
              <a:pathLst>
                <a:path w="104776" h="155569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113" y="38493"/>
                  </a:lnTo>
                  <a:lnTo>
                    <a:pt x="20723" y="43919"/>
                  </a:lnTo>
                  <a:lnTo>
                    <a:pt x="31435" y="53386"/>
                  </a:lnTo>
                  <a:lnTo>
                    <a:pt x="50340" y="82890"/>
                  </a:lnTo>
                  <a:lnTo>
                    <a:pt x="60189" y="106757"/>
                  </a:lnTo>
                  <a:lnTo>
                    <a:pt x="60970" y="119061"/>
                  </a:lnTo>
                  <a:lnTo>
                    <a:pt x="55536" y="145619"/>
                  </a:lnTo>
                  <a:lnTo>
                    <a:pt x="47261" y="153972"/>
                  </a:lnTo>
                  <a:lnTo>
                    <a:pt x="44207" y="155565"/>
                  </a:lnTo>
                  <a:lnTo>
                    <a:pt x="42172" y="155568"/>
                  </a:lnTo>
                  <a:lnTo>
                    <a:pt x="40815" y="154513"/>
                  </a:lnTo>
                  <a:lnTo>
                    <a:pt x="33848" y="137856"/>
                  </a:lnTo>
                  <a:lnTo>
                    <a:pt x="33741" y="121595"/>
                  </a:lnTo>
                  <a:lnTo>
                    <a:pt x="37239" y="90342"/>
                  </a:lnTo>
                  <a:lnTo>
                    <a:pt x="46184" y="74018"/>
                  </a:lnTo>
                  <a:lnTo>
                    <a:pt x="78127" y="3040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80"/>
            <p:cNvSpPr/>
            <p:nvPr>
              <p:custDataLst>
                <p:tags r:id="rId86"/>
              </p:custDataLst>
            </p:nvPr>
          </p:nvSpPr>
          <p:spPr>
            <a:xfrm>
              <a:off x="7316000" y="6020193"/>
              <a:ext cx="65876" cy="275833"/>
            </a:xfrm>
            <a:custGeom>
              <a:avLst/>
              <a:gdLst/>
              <a:ahLst/>
              <a:cxnLst/>
              <a:rect l="0" t="0" r="0" b="0"/>
              <a:pathLst>
                <a:path w="65876" h="275833">
                  <a:moveTo>
                    <a:pt x="65875" y="9132"/>
                  </a:moveTo>
                  <a:lnTo>
                    <a:pt x="65875" y="9132"/>
                  </a:lnTo>
                  <a:lnTo>
                    <a:pt x="65875" y="4076"/>
                  </a:lnTo>
                  <a:lnTo>
                    <a:pt x="64817" y="2587"/>
                  </a:lnTo>
                  <a:lnTo>
                    <a:pt x="63053" y="1593"/>
                  </a:lnTo>
                  <a:lnTo>
                    <a:pt x="52618" y="0"/>
                  </a:lnTo>
                  <a:lnTo>
                    <a:pt x="49629" y="1985"/>
                  </a:lnTo>
                  <a:lnTo>
                    <a:pt x="25430" y="32123"/>
                  </a:lnTo>
                  <a:lnTo>
                    <a:pt x="14139" y="73321"/>
                  </a:lnTo>
                  <a:lnTo>
                    <a:pt x="3249" y="118904"/>
                  </a:lnTo>
                  <a:lnTo>
                    <a:pt x="0" y="156130"/>
                  </a:lnTo>
                  <a:lnTo>
                    <a:pt x="4414" y="203621"/>
                  </a:lnTo>
                  <a:lnTo>
                    <a:pt x="12505" y="231035"/>
                  </a:lnTo>
                  <a:lnTo>
                    <a:pt x="26660" y="252564"/>
                  </a:lnTo>
                  <a:lnTo>
                    <a:pt x="56350" y="275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81"/>
            <p:cNvSpPr/>
            <p:nvPr>
              <p:custDataLst>
                <p:tags r:id="rId87"/>
              </p:custDataLst>
            </p:nvPr>
          </p:nvSpPr>
          <p:spPr>
            <a:xfrm>
              <a:off x="7429500" y="6080787"/>
              <a:ext cx="103237" cy="218140"/>
            </a:xfrm>
            <a:custGeom>
              <a:avLst/>
              <a:gdLst/>
              <a:ahLst/>
              <a:cxnLst/>
              <a:rect l="0" t="0" r="0" b="0"/>
              <a:pathLst>
                <a:path w="103237" h="218140">
                  <a:moveTo>
                    <a:pt x="19050" y="62838"/>
                  </a:moveTo>
                  <a:lnTo>
                    <a:pt x="19050" y="62838"/>
                  </a:lnTo>
                  <a:lnTo>
                    <a:pt x="13994" y="72951"/>
                  </a:lnTo>
                  <a:lnTo>
                    <a:pt x="10113" y="111795"/>
                  </a:lnTo>
                  <a:lnTo>
                    <a:pt x="9641" y="153882"/>
                  </a:lnTo>
                  <a:lnTo>
                    <a:pt x="9535" y="196555"/>
                  </a:lnTo>
                  <a:lnTo>
                    <a:pt x="8473" y="197491"/>
                  </a:lnTo>
                  <a:lnTo>
                    <a:pt x="6707" y="195998"/>
                  </a:lnTo>
                  <a:lnTo>
                    <a:pt x="4472" y="192886"/>
                  </a:lnTo>
                  <a:lnTo>
                    <a:pt x="1325" y="178394"/>
                  </a:lnTo>
                  <a:lnTo>
                    <a:pt x="116" y="131931"/>
                  </a:lnTo>
                  <a:lnTo>
                    <a:pt x="10376" y="86922"/>
                  </a:lnTo>
                  <a:lnTo>
                    <a:pt x="20025" y="42531"/>
                  </a:lnTo>
                  <a:lnTo>
                    <a:pt x="39546" y="15591"/>
                  </a:lnTo>
                  <a:lnTo>
                    <a:pt x="51443" y="4798"/>
                  </a:lnTo>
                  <a:lnTo>
                    <a:pt x="63786" y="0"/>
                  </a:lnTo>
                  <a:lnTo>
                    <a:pt x="70041" y="1896"/>
                  </a:lnTo>
                  <a:lnTo>
                    <a:pt x="82636" y="12469"/>
                  </a:lnTo>
                  <a:lnTo>
                    <a:pt x="96569" y="31216"/>
                  </a:lnTo>
                  <a:lnTo>
                    <a:pt x="102343" y="60289"/>
                  </a:lnTo>
                  <a:lnTo>
                    <a:pt x="103236" y="93888"/>
                  </a:lnTo>
                  <a:lnTo>
                    <a:pt x="91455" y="139364"/>
                  </a:lnTo>
                  <a:lnTo>
                    <a:pt x="82627" y="152589"/>
                  </a:lnTo>
                  <a:lnTo>
                    <a:pt x="44531" y="194555"/>
                  </a:lnTo>
                  <a:lnTo>
                    <a:pt x="13970" y="216209"/>
                  </a:lnTo>
                  <a:lnTo>
                    <a:pt x="9314" y="218002"/>
                  </a:lnTo>
                  <a:lnTo>
                    <a:pt x="6209" y="218139"/>
                  </a:lnTo>
                  <a:lnTo>
                    <a:pt x="0" y="215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82"/>
            <p:cNvSpPr/>
            <p:nvPr>
              <p:custDataLst>
                <p:tags r:id="rId88"/>
              </p:custDataLst>
            </p:nvPr>
          </p:nvSpPr>
          <p:spPr>
            <a:xfrm>
              <a:off x="7615285" y="6162675"/>
              <a:ext cx="138066" cy="95251"/>
            </a:xfrm>
            <a:custGeom>
              <a:avLst/>
              <a:gdLst/>
              <a:ahLst/>
              <a:cxnLst/>
              <a:rect l="0" t="0" r="0" b="0"/>
              <a:pathLst>
                <a:path w="138066" h="95251">
                  <a:moveTo>
                    <a:pt x="138065" y="0"/>
                  </a:moveTo>
                  <a:lnTo>
                    <a:pt x="138065" y="0"/>
                  </a:lnTo>
                  <a:lnTo>
                    <a:pt x="122856" y="1058"/>
                  </a:lnTo>
                  <a:lnTo>
                    <a:pt x="96647" y="13183"/>
                  </a:lnTo>
                  <a:lnTo>
                    <a:pt x="52962" y="34153"/>
                  </a:lnTo>
                  <a:lnTo>
                    <a:pt x="24515" y="50295"/>
                  </a:lnTo>
                  <a:lnTo>
                    <a:pt x="8626" y="63439"/>
                  </a:lnTo>
                  <a:lnTo>
                    <a:pt x="817" y="75829"/>
                  </a:lnTo>
                  <a:lnTo>
                    <a:pt x="0" y="80186"/>
                  </a:lnTo>
                  <a:lnTo>
                    <a:pt x="514" y="84150"/>
                  </a:lnTo>
                  <a:lnTo>
                    <a:pt x="1914" y="87850"/>
                  </a:lnTo>
                  <a:lnTo>
                    <a:pt x="4965" y="90317"/>
                  </a:lnTo>
                  <a:lnTo>
                    <a:pt x="13998" y="93058"/>
                  </a:lnTo>
                  <a:lnTo>
                    <a:pt x="9996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83"/>
            <p:cNvSpPr/>
            <p:nvPr>
              <p:custDataLst>
                <p:tags r:id="rId89"/>
              </p:custDataLst>
            </p:nvPr>
          </p:nvSpPr>
          <p:spPr>
            <a:xfrm>
              <a:off x="7598219" y="6315075"/>
              <a:ext cx="126557" cy="21782"/>
            </a:xfrm>
            <a:custGeom>
              <a:avLst/>
              <a:gdLst/>
              <a:ahLst/>
              <a:cxnLst/>
              <a:rect l="0" t="0" r="0" b="0"/>
              <a:pathLst>
                <a:path w="126557" h="21782">
                  <a:moveTo>
                    <a:pt x="12256" y="9525"/>
                  </a:moveTo>
                  <a:lnTo>
                    <a:pt x="12256" y="9525"/>
                  </a:lnTo>
                  <a:lnTo>
                    <a:pt x="0" y="21781"/>
                  </a:lnTo>
                  <a:lnTo>
                    <a:pt x="911" y="20870"/>
                  </a:lnTo>
                  <a:lnTo>
                    <a:pt x="47152" y="18098"/>
                  </a:lnTo>
                  <a:lnTo>
                    <a:pt x="1265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84"/>
            <p:cNvSpPr/>
            <p:nvPr>
              <p:custDataLst>
                <p:tags r:id="rId90"/>
              </p:custDataLst>
            </p:nvPr>
          </p:nvSpPr>
          <p:spPr>
            <a:xfrm>
              <a:off x="7842432" y="6147174"/>
              <a:ext cx="158569" cy="158069"/>
            </a:xfrm>
            <a:custGeom>
              <a:avLst/>
              <a:gdLst/>
              <a:ahLst/>
              <a:cxnLst/>
              <a:rect l="0" t="0" r="0" b="0"/>
              <a:pathLst>
                <a:path w="158569" h="158069">
                  <a:moveTo>
                    <a:pt x="25218" y="44076"/>
                  </a:moveTo>
                  <a:lnTo>
                    <a:pt x="25218" y="44076"/>
                  </a:lnTo>
                  <a:lnTo>
                    <a:pt x="20162" y="39020"/>
                  </a:lnTo>
                  <a:lnTo>
                    <a:pt x="17680" y="30893"/>
                  </a:lnTo>
                  <a:lnTo>
                    <a:pt x="17018" y="25762"/>
                  </a:lnTo>
                  <a:lnTo>
                    <a:pt x="21142" y="8428"/>
                  </a:lnTo>
                  <a:lnTo>
                    <a:pt x="24617" y="4436"/>
                  </a:lnTo>
                  <a:lnTo>
                    <a:pt x="34123" y="0"/>
                  </a:lnTo>
                  <a:lnTo>
                    <a:pt x="45404" y="851"/>
                  </a:lnTo>
                  <a:lnTo>
                    <a:pt x="51375" y="2559"/>
                  </a:lnTo>
                  <a:lnTo>
                    <a:pt x="60832" y="10101"/>
                  </a:lnTo>
                  <a:lnTo>
                    <a:pt x="75527" y="32191"/>
                  </a:lnTo>
                  <a:lnTo>
                    <a:pt x="75691" y="40386"/>
                  </a:lnTo>
                  <a:lnTo>
                    <a:pt x="70228" y="60781"/>
                  </a:lnTo>
                  <a:lnTo>
                    <a:pt x="43505" y="102902"/>
                  </a:lnTo>
                  <a:lnTo>
                    <a:pt x="4197" y="150486"/>
                  </a:lnTo>
                  <a:lnTo>
                    <a:pt x="0" y="154870"/>
                  </a:lnTo>
                  <a:lnTo>
                    <a:pt x="997" y="156038"/>
                  </a:lnTo>
                  <a:lnTo>
                    <a:pt x="13573" y="157683"/>
                  </a:lnTo>
                  <a:lnTo>
                    <a:pt x="28508" y="158068"/>
                  </a:lnTo>
                  <a:lnTo>
                    <a:pt x="71573" y="145223"/>
                  </a:lnTo>
                  <a:lnTo>
                    <a:pt x="115199" y="137669"/>
                  </a:lnTo>
                  <a:lnTo>
                    <a:pt x="158568" y="129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85"/>
            <p:cNvSpPr/>
            <p:nvPr>
              <p:custDataLst>
                <p:tags r:id="rId91"/>
              </p:custDataLst>
            </p:nvPr>
          </p:nvSpPr>
          <p:spPr>
            <a:xfrm>
              <a:off x="8020050" y="6105525"/>
              <a:ext cx="84618" cy="266701"/>
            </a:xfrm>
            <a:custGeom>
              <a:avLst/>
              <a:gdLst/>
              <a:ahLst/>
              <a:cxnLst/>
              <a:rect l="0" t="0" r="0" b="0"/>
              <a:pathLst>
                <a:path w="84618" h="266701">
                  <a:moveTo>
                    <a:pt x="19050" y="0"/>
                  </a:moveTo>
                  <a:lnTo>
                    <a:pt x="19050" y="0"/>
                  </a:lnTo>
                  <a:lnTo>
                    <a:pt x="28771" y="16267"/>
                  </a:lnTo>
                  <a:lnTo>
                    <a:pt x="62898" y="58038"/>
                  </a:lnTo>
                  <a:lnTo>
                    <a:pt x="80119" y="100913"/>
                  </a:lnTo>
                  <a:lnTo>
                    <a:pt x="84617" y="137604"/>
                  </a:lnTo>
                  <a:lnTo>
                    <a:pt x="80450" y="184990"/>
                  </a:lnTo>
                  <a:lnTo>
                    <a:pt x="72444" y="201457"/>
                  </a:lnTo>
                  <a:lnTo>
                    <a:pt x="28385" y="24770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63"/>
          <p:cNvGrpSpPr/>
          <p:nvPr/>
        </p:nvGrpSpPr>
        <p:grpSpPr>
          <a:xfrm>
            <a:off x="8267700" y="6057900"/>
            <a:ext cx="457201" cy="379002"/>
            <a:chOff x="8267700" y="6057900"/>
            <a:chExt cx="457201" cy="379002"/>
          </a:xfrm>
        </p:grpSpPr>
        <p:sp>
          <p:nvSpPr>
            <p:cNvPr id="334" name="SMARTInkShape-286"/>
            <p:cNvSpPr/>
            <p:nvPr>
              <p:custDataLst>
                <p:tags r:id="rId79"/>
              </p:custDataLst>
            </p:nvPr>
          </p:nvSpPr>
          <p:spPr>
            <a:xfrm>
              <a:off x="8286750" y="62293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8362" y="8467"/>
                  </a:lnTo>
                  <a:lnTo>
                    <a:pt x="59847" y="88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87"/>
            <p:cNvSpPr/>
            <p:nvPr>
              <p:custDataLst>
                <p:tags r:id="rId80"/>
              </p:custDataLst>
            </p:nvPr>
          </p:nvSpPr>
          <p:spPr>
            <a:xfrm>
              <a:off x="8267700" y="6276975"/>
              <a:ext cx="104776" cy="14582"/>
            </a:xfrm>
            <a:custGeom>
              <a:avLst/>
              <a:gdLst/>
              <a:ahLst/>
              <a:cxnLst/>
              <a:rect l="0" t="0" r="0" b="0"/>
              <a:pathLst>
                <a:path w="104776" h="14582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16005" y="14241"/>
                  </a:lnTo>
                  <a:lnTo>
                    <a:pt x="59706" y="9939"/>
                  </a:lnTo>
                  <a:lnTo>
                    <a:pt x="76278" y="865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88"/>
            <p:cNvSpPr/>
            <p:nvPr>
              <p:custDataLst>
                <p:tags r:id="rId81"/>
              </p:custDataLst>
            </p:nvPr>
          </p:nvSpPr>
          <p:spPr>
            <a:xfrm>
              <a:off x="8648700" y="605790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9525" y="46548"/>
                  </a:lnTo>
                  <a:lnTo>
                    <a:pt x="6703" y="6917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89"/>
            <p:cNvSpPr/>
            <p:nvPr>
              <p:custDataLst>
                <p:tags r:id="rId82"/>
              </p:custDataLst>
            </p:nvPr>
          </p:nvSpPr>
          <p:spPr>
            <a:xfrm>
              <a:off x="8553450" y="6229350"/>
              <a:ext cx="171451" cy="8643"/>
            </a:xfrm>
            <a:custGeom>
              <a:avLst/>
              <a:gdLst/>
              <a:ahLst/>
              <a:cxnLst/>
              <a:rect l="0" t="0" r="0" b="0"/>
              <a:pathLst>
                <a:path w="171451" h="864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7325" y="8642"/>
                  </a:lnTo>
                  <a:lnTo>
                    <a:pt x="62140" y="6528"/>
                  </a:lnTo>
                  <a:lnTo>
                    <a:pt x="106253" y="193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90"/>
            <p:cNvSpPr/>
            <p:nvPr>
              <p:custDataLst>
                <p:tags r:id="rId83"/>
              </p:custDataLst>
            </p:nvPr>
          </p:nvSpPr>
          <p:spPr>
            <a:xfrm>
              <a:off x="8572500" y="6286616"/>
              <a:ext cx="117063" cy="150286"/>
            </a:xfrm>
            <a:custGeom>
              <a:avLst/>
              <a:gdLst/>
              <a:ahLst/>
              <a:cxnLst/>
              <a:rect l="0" t="0" r="0" b="0"/>
              <a:pathLst>
                <a:path w="117063" h="150286">
                  <a:moveTo>
                    <a:pt x="47625" y="9409"/>
                  </a:moveTo>
                  <a:lnTo>
                    <a:pt x="47625" y="9409"/>
                  </a:lnTo>
                  <a:lnTo>
                    <a:pt x="38493" y="9409"/>
                  </a:lnTo>
                  <a:lnTo>
                    <a:pt x="43273" y="4353"/>
                  </a:lnTo>
                  <a:lnTo>
                    <a:pt x="48513" y="1870"/>
                  </a:lnTo>
                  <a:lnTo>
                    <a:pt x="91361" y="0"/>
                  </a:lnTo>
                  <a:lnTo>
                    <a:pt x="96891" y="2078"/>
                  </a:lnTo>
                  <a:lnTo>
                    <a:pt x="116855" y="21352"/>
                  </a:lnTo>
                  <a:lnTo>
                    <a:pt x="117062" y="24780"/>
                  </a:lnTo>
                  <a:lnTo>
                    <a:pt x="115082" y="28123"/>
                  </a:lnTo>
                  <a:lnTo>
                    <a:pt x="92496" y="47480"/>
                  </a:lnTo>
                  <a:lnTo>
                    <a:pt x="68282" y="65070"/>
                  </a:lnTo>
                  <a:lnTo>
                    <a:pt x="68804" y="66624"/>
                  </a:lnTo>
                  <a:lnTo>
                    <a:pt x="72208" y="71174"/>
                  </a:lnTo>
                  <a:lnTo>
                    <a:pt x="77248" y="73902"/>
                  </a:lnTo>
                  <a:lnTo>
                    <a:pt x="80073" y="74629"/>
                  </a:lnTo>
                  <a:lnTo>
                    <a:pt x="86036" y="81081"/>
                  </a:lnTo>
                  <a:lnTo>
                    <a:pt x="107968" y="107569"/>
                  </a:lnTo>
                  <a:lnTo>
                    <a:pt x="109020" y="111891"/>
                  </a:lnTo>
                  <a:lnTo>
                    <a:pt x="107367" y="122337"/>
                  </a:lnTo>
                  <a:lnTo>
                    <a:pt x="100282" y="131214"/>
                  </a:lnTo>
                  <a:lnTo>
                    <a:pt x="78487" y="145534"/>
                  </a:lnTo>
                  <a:lnTo>
                    <a:pt x="55006" y="150285"/>
                  </a:lnTo>
                  <a:lnTo>
                    <a:pt x="32996" y="146636"/>
                  </a:lnTo>
                  <a:lnTo>
                    <a:pt x="0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65"/>
          <p:cNvGrpSpPr/>
          <p:nvPr/>
        </p:nvGrpSpPr>
        <p:grpSpPr>
          <a:xfrm>
            <a:off x="8963025" y="6067425"/>
            <a:ext cx="581026" cy="456180"/>
            <a:chOff x="8963025" y="6067425"/>
            <a:chExt cx="581026" cy="456180"/>
          </a:xfrm>
        </p:grpSpPr>
        <p:sp>
          <p:nvSpPr>
            <p:cNvPr id="340" name="SMARTInkShape-291"/>
            <p:cNvSpPr/>
            <p:nvPr>
              <p:custDataLst>
                <p:tags r:id="rId73"/>
              </p:custDataLst>
            </p:nvPr>
          </p:nvSpPr>
          <p:spPr>
            <a:xfrm>
              <a:off x="9029710" y="6153150"/>
              <a:ext cx="199978" cy="123826"/>
            </a:xfrm>
            <a:custGeom>
              <a:avLst/>
              <a:gdLst/>
              <a:ahLst/>
              <a:cxnLst/>
              <a:rect l="0" t="0" r="0" b="0"/>
              <a:pathLst>
                <a:path w="199978" h="123826">
                  <a:moveTo>
                    <a:pt x="19040" y="9525"/>
                  </a:moveTo>
                  <a:lnTo>
                    <a:pt x="19040" y="9525"/>
                  </a:lnTo>
                  <a:lnTo>
                    <a:pt x="19040" y="1324"/>
                  </a:lnTo>
                  <a:lnTo>
                    <a:pt x="17982" y="883"/>
                  </a:lnTo>
                  <a:lnTo>
                    <a:pt x="0" y="0"/>
                  </a:lnTo>
                  <a:lnTo>
                    <a:pt x="5049" y="0"/>
                  </a:lnTo>
                  <a:lnTo>
                    <a:pt x="6538" y="1058"/>
                  </a:lnTo>
                  <a:lnTo>
                    <a:pt x="7531" y="2822"/>
                  </a:lnTo>
                  <a:lnTo>
                    <a:pt x="8192" y="5056"/>
                  </a:lnTo>
                  <a:lnTo>
                    <a:pt x="9691" y="6545"/>
                  </a:lnTo>
                  <a:lnTo>
                    <a:pt x="14181" y="8201"/>
                  </a:lnTo>
                  <a:lnTo>
                    <a:pt x="15800" y="9701"/>
                  </a:lnTo>
                  <a:lnTo>
                    <a:pt x="17601" y="14189"/>
                  </a:lnTo>
                  <a:lnTo>
                    <a:pt x="20197" y="15810"/>
                  </a:lnTo>
                  <a:lnTo>
                    <a:pt x="36751" y="21232"/>
                  </a:lnTo>
                  <a:lnTo>
                    <a:pt x="40372" y="23680"/>
                  </a:lnTo>
                  <a:lnTo>
                    <a:pt x="55581" y="27124"/>
                  </a:lnTo>
                  <a:lnTo>
                    <a:pt x="73138" y="29347"/>
                  </a:lnTo>
                  <a:lnTo>
                    <a:pt x="95892" y="36057"/>
                  </a:lnTo>
                  <a:lnTo>
                    <a:pt x="107172" y="38250"/>
                  </a:lnTo>
                  <a:lnTo>
                    <a:pt x="120529" y="44377"/>
                  </a:lnTo>
                  <a:lnTo>
                    <a:pt x="167090" y="48599"/>
                  </a:lnTo>
                  <a:lnTo>
                    <a:pt x="180732" y="55147"/>
                  </a:lnTo>
                  <a:lnTo>
                    <a:pt x="199884" y="57147"/>
                  </a:lnTo>
                  <a:lnTo>
                    <a:pt x="199977" y="62206"/>
                  </a:lnTo>
                  <a:lnTo>
                    <a:pt x="198931" y="63695"/>
                  </a:lnTo>
                  <a:lnTo>
                    <a:pt x="197176" y="64689"/>
                  </a:lnTo>
                  <a:lnTo>
                    <a:pt x="191810" y="66282"/>
                  </a:lnTo>
                  <a:lnTo>
                    <a:pt x="183145" y="73144"/>
                  </a:lnTo>
                  <a:lnTo>
                    <a:pt x="174321" y="76352"/>
                  </a:lnTo>
                  <a:lnTo>
                    <a:pt x="165002" y="82478"/>
                  </a:lnTo>
                  <a:lnTo>
                    <a:pt x="154481" y="84763"/>
                  </a:lnTo>
                  <a:lnTo>
                    <a:pt x="139486" y="86498"/>
                  </a:lnTo>
                  <a:lnTo>
                    <a:pt x="121031" y="93888"/>
                  </a:lnTo>
                  <a:lnTo>
                    <a:pt x="101471" y="96039"/>
                  </a:lnTo>
                  <a:lnTo>
                    <a:pt x="88737" y="101716"/>
                  </a:lnTo>
                  <a:lnTo>
                    <a:pt x="61277" y="105564"/>
                  </a:lnTo>
                  <a:lnTo>
                    <a:pt x="50017" y="111241"/>
                  </a:lnTo>
                  <a:lnTo>
                    <a:pt x="35861" y="114452"/>
                  </a:lnTo>
                  <a:lnTo>
                    <a:pt x="33429" y="116518"/>
                  </a:lnTo>
                  <a:lnTo>
                    <a:pt x="2856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92"/>
            <p:cNvSpPr/>
            <p:nvPr>
              <p:custDataLst>
                <p:tags r:id="rId74"/>
              </p:custDataLst>
            </p:nvPr>
          </p:nvSpPr>
          <p:spPr>
            <a:xfrm>
              <a:off x="9382125" y="63150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1083" y="16228"/>
                  </a:lnTo>
                  <a:lnTo>
                    <a:pt x="77283" y="57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93"/>
            <p:cNvSpPr/>
            <p:nvPr>
              <p:custDataLst>
                <p:tags r:id="rId75"/>
              </p:custDataLst>
            </p:nvPr>
          </p:nvSpPr>
          <p:spPr>
            <a:xfrm>
              <a:off x="9435944" y="6124739"/>
              <a:ext cx="108107" cy="140699"/>
            </a:xfrm>
            <a:custGeom>
              <a:avLst/>
              <a:gdLst/>
              <a:ahLst/>
              <a:cxnLst/>
              <a:rect l="0" t="0" r="0" b="0"/>
              <a:pathLst>
                <a:path w="108107" h="140699">
                  <a:moveTo>
                    <a:pt x="3331" y="37936"/>
                  </a:moveTo>
                  <a:lnTo>
                    <a:pt x="3331" y="37936"/>
                  </a:lnTo>
                  <a:lnTo>
                    <a:pt x="3331" y="24679"/>
                  </a:lnTo>
                  <a:lnTo>
                    <a:pt x="6153" y="18638"/>
                  </a:lnTo>
                  <a:lnTo>
                    <a:pt x="16588" y="6138"/>
                  </a:lnTo>
                  <a:lnTo>
                    <a:pt x="22628" y="2636"/>
                  </a:lnTo>
                  <a:lnTo>
                    <a:pt x="34802" y="666"/>
                  </a:lnTo>
                  <a:lnTo>
                    <a:pt x="52822" y="0"/>
                  </a:lnTo>
                  <a:lnTo>
                    <a:pt x="56432" y="3120"/>
                  </a:lnTo>
                  <a:lnTo>
                    <a:pt x="63268" y="15054"/>
                  </a:lnTo>
                  <a:lnTo>
                    <a:pt x="68009" y="39623"/>
                  </a:lnTo>
                  <a:lnTo>
                    <a:pt x="64358" y="61954"/>
                  </a:lnTo>
                  <a:lnTo>
                    <a:pt x="47097" y="87405"/>
                  </a:lnTo>
                  <a:lnTo>
                    <a:pt x="19704" y="121412"/>
                  </a:lnTo>
                  <a:lnTo>
                    <a:pt x="1509" y="135917"/>
                  </a:lnTo>
                  <a:lnTo>
                    <a:pt x="0" y="138181"/>
                  </a:lnTo>
                  <a:lnTo>
                    <a:pt x="51" y="139691"/>
                  </a:lnTo>
                  <a:lnTo>
                    <a:pt x="1144" y="140698"/>
                  </a:lnTo>
                  <a:lnTo>
                    <a:pt x="8004" y="138994"/>
                  </a:lnTo>
                  <a:lnTo>
                    <a:pt x="19166" y="135767"/>
                  </a:lnTo>
                  <a:lnTo>
                    <a:pt x="61312" y="133526"/>
                  </a:lnTo>
                  <a:lnTo>
                    <a:pt x="108106" y="123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94"/>
            <p:cNvSpPr/>
            <p:nvPr>
              <p:custDataLst>
                <p:tags r:id="rId76"/>
              </p:custDataLst>
            </p:nvPr>
          </p:nvSpPr>
          <p:spPr>
            <a:xfrm>
              <a:off x="8963025" y="6067425"/>
              <a:ext cx="218685" cy="390526"/>
            </a:xfrm>
            <a:custGeom>
              <a:avLst/>
              <a:gdLst/>
              <a:ahLst/>
              <a:cxnLst/>
              <a:rect l="0" t="0" r="0" b="0"/>
              <a:pathLst>
                <a:path w="218685" h="390526">
                  <a:moveTo>
                    <a:pt x="209550" y="0"/>
                  </a:moveTo>
                  <a:lnTo>
                    <a:pt x="209550" y="0"/>
                  </a:lnTo>
                  <a:lnTo>
                    <a:pt x="218684" y="0"/>
                  </a:lnTo>
                  <a:lnTo>
                    <a:pt x="213902" y="5056"/>
                  </a:lnTo>
                  <a:lnTo>
                    <a:pt x="191619" y="48905"/>
                  </a:lnTo>
                  <a:lnTo>
                    <a:pt x="164294" y="96032"/>
                  </a:lnTo>
                  <a:lnTo>
                    <a:pt x="141057" y="134916"/>
                  </a:lnTo>
                  <a:lnTo>
                    <a:pt x="121181" y="178359"/>
                  </a:lnTo>
                  <a:lnTo>
                    <a:pt x="106814" y="202072"/>
                  </a:lnTo>
                  <a:lnTo>
                    <a:pt x="88109" y="247919"/>
                  </a:lnTo>
                  <a:lnTo>
                    <a:pt x="59803" y="290254"/>
                  </a:lnTo>
                  <a:lnTo>
                    <a:pt x="36045" y="329251"/>
                  </a:lnTo>
                  <a:lnTo>
                    <a:pt x="10182" y="372263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95"/>
            <p:cNvSpPr/>
            <p:nvPr>
              <p:custDataLst>
                <p:tags r:id="rId77"/>
              </p:custDataLst>
            </p:nvPr>
          </p:nvSpPr>
          <p:spPr>
            <a:xfrm>
              <a:off x="8982075" y="6315075"/>
              <a:ext cx="200026" cy="57151"/>
            </a:xfrm>
            <a:custGeom>
              <a:avLst/>
              <a:gdLst/>
              <a:ahLst/>
              <a:cxnLst/>
              <a:rect l="0" t="0" r="0" b="0"/>
              <a:pathLst>
                <a:path w="200026" h="57151">
                  <a:moveTo>
                    <a:pt x="200025" y="0"/>
                  </a:moveTo>
                  <a:lnTo>
                    <a:pt x="200025" y="0"/>
                  </a:lnTo>
                  <a:lnTo>
                    <a:pt x="181711" y="0"/>
                  </a:lnTo>
                  <a:lnTo>
                    <a:pt x="173189" y="2822"/>
                  </a:lnTo>
                  <a:lnTo>
                    <a:pt x="162698" y="7604"/>
                  </a:lnTo>
                  <a:lnTo>
                    <a:pt x="119668" y="17333"/>
                  </a:lnTo>
                  <a:lnTo>
                    <a:pt x="75652" y="29185"/>
                  </a:lnTo>
                  <a:lnTo>
                    <a:pt x="34079" y="4296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96"/>
            <p:cNvSpPr/>
            <p:nvPr>
              <p:custDataLst>
                <p:tags r:id="rId78"/>
              </p:custDataLst>
            </p:nvPr>
          </p:nvSpPr>
          <p:spPr>
            <a:xfrm>
              <a:off x="9372600" y="6381750"/>
              <a:ext cx="114301" cy="141855"/>
            </a:xfrm>
            <a:custGeom>
              <a:avLst/>
              <a:gdLst/>
              <a:ahLst/>
              <a:cxnLst/>
              <a:rect l="0" t="0" r="0" b="0"/>
              <a:pathLst>
                <a:path w="114301" h="141855">
                  <a:moveTo>
                    <a:pt x="114300" y="0"/>
                  </a:moveTo>
                  <a:lnTo>
                    <a:pt x="114300" y="0"/>
                  </a:lnTo>
                  <a:lnTo>
                    <a:pt x="68862" y="0"/>
                  </a:lnTo>
                  <a:lnTo>
                    <a:pt x="50800" y="1058"/>
                  </a:lnTo>
                  <a:lnTo>
                    <a:pt x="24259" y="9701"/>
                  </a:lnTo>
                  <a:lnTo>
                    <a:pt x="22523" y="11759"/>
                  </a:lnTo>
                  <a:lnTo>
                    <a:pt x="20593" y="16868"/>
                  </a:lnTo>
                  <a:lnTo>
                    <a:pt x="19051" y="46171"/>
                  </a:lnTo>
                  <a:lnTo>
                    <a:pt x="20110" y="46656"/>
                  </a:lnTo>
                  <a:lnTo>
                    <a:pt x="53203" y="48659"/>
                  </a:lnTo>
                  <a:lnTo>
                    <a:pt x="64330" y="56280"/>
                  </a:lnTo>
                  <a:lnTo>
                    <a:pt x="78445" y="70415"/>
                  </a:lnTo>
                  <a:lnTo>
                    <a:pt x="82489" y="78215"/>
                  </a:lnTo>
                  <a:lnTo>
                    <a:pt x="84766" y="98669"/>
                  </a:lnTo>
                  <a:lnTo>
                    <a:pt x="82476" y="110175"/>
                  </a:lnTo>
                  <a:lnTo>
                    <a:pt x="76873" y="119875"/>
                  </a:lnTo>
                  <a:lnTo>
                    <a:pt x="67327" y="131242"/>
                  </a:lnTo>
                  <a:lnTo>
                    <a:pt x="56028" y="137705"/>
                  </a:lnTo>
                  <a:lnTo>
                    <a:pt x="26472" y="14185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66"/>
          <p:cNvGrpSpPr/>
          <p:nvPr/>
        </p:nvGrpSpPr>
        <p:grpSpPr>
          <a:xfrm>
            <a:off x="9896475" y="6276975"/>
            <a:ext cx="180976" cy="171451"/>
            <a:chOff x="9896475" y="6276975"/>
            <a:chExt cx="180976" cy="171451"/>
          </a:xfrm>
        </p:grpSpPr>
        <p:sp>
          <p:nvSpPr>
            <p:cNvPr id="347" name="SMARTInkShape-297"/>
            <p:cNvSpPr/>
            <p:nvPr>
              <p:custDataLst>
                <p:tags r:id="rId71"/>
              </p:custDataLst>
            </p:nvPr>
          </p:nvSpPr>
          <p:spPr>
            <a:xfrm>
              <a:off x="9906000" y="6277368"/>
              <a:ext cx="114301" cy="123433"/>
            </a:xfrm>
            <a:custGeom>
              <a:avLst/>
              <a:gdLst/>
              <a:ahLst/>
              <a:cxnLst/>
              <a:rect l="0" t="0" r="0" b="0"/>
              <a:pathLst>
                <a:path w="114301" h="1234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35647" y="40321"/>
                  </a:lnTo>
                  <a:lnTo>
                    <a:pt x="80456" y="81743"/>
                  </a:lnTo>
                  <a:lnTo>
                    <a:pt x="114300" y="123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98"/>
            <p:cNvSpPr/>
            <p:nvPr>
              <p:custDataLst>
                <p:tags r:id="rId72"/>
              </p:custDataLst>
            </p:nvPr>
          </p:nvSpPr>
          <p:spPr>
            <a:xfrm>
              <a:off x="9896475" y="6276975"/>
              <a:ext cx="180976" cy="171451"/>
            </a:xfrm>
            <a:custGeom>
              <a:avLst/>
              <a:gdLst/>
              <a:ahLst/>
              <a:cxnLst/>
              <a:rect l="0" t="0" r="0" b="0"/>
              <a:pathLst>
                <a:path w="180976" h="171451">
                  <a:moveTo>
                    <a:pt x="180975" y="0"/>
                  </a:moveTo>
                  <a:lnTo>
                    <a:pt x="180975" y="0"/>
                  </a:lnTo>
                  <a:lnTo>
                    <a:pt x="137248" y="39010"/>
                  </a:lnTo>
                  <a:lnTo>
                    <a:pt x="102781" y="77575"/>
                  </a:lnTo>
                  <a:lnTo>
                    <a:pt x="61944" y="11895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67"/>
          <p:cNvGrpSpPr/>
          <p:nvPr/>
        </p:nvGrpSpPr>
        <p:grpSpPr>
          <a:xfrm>
            <a:off x="1485900" y="6439293"/>
            <a:ext cx="333376" cy="139643"/>
            <a:chOff x="1485900" y="6439293"/>
            <a:chExt cx="333376" cy="139643"/>
          </a:xfrm>
        </p:grpSpPr>
        <p:sp>
          <p:nvSpPr>
            <p:cNvPr id="350" name="SMARTInkShape-299"/>
            <p:cNvSpPr/>
            <p:nvPr>
              <p:custDataLst>
                <p:tags r:id="rId68"/>
              </p:custDataLst>
            </p:nvPr>
          </p:nvSpPr>
          <p:spPr>
            <a:xfrm>
              <a:off x="1485900" y="6439293"/>
              <a:ext cx="132256" cy="139643"/>
            </a:xfrm>
            <a:custGeom>
              <a:avLst/>
              <a:gdLst/>
              <a:ahLst/>
              <a:cxnLst/>
              <a:rect l="0" t="0" r="0" b="0"/>
              <a:pathLst>
                <a:path w="132256" h="139643">
                  <a:moveTo>
                    <a:pt x="0" y="9132"/>
                  </a:moveTo>
                  <a:lnTo>
                    <a:pt x="0" y="9132"/>
                  </a:lnTo>
                  <a:lnTo>
                    <a:pt x="5056" y="4076"/>
                  </a:lnTo>
                  <a:lnTo>
                    <a:pt x="10361" y="1593"/>
                  </a:lnTo>
                  <a:lnTo>
                    <a:pt x="22390" y="0"/>
                  </a:lnTo>
                  <a:lnTo>
                    <a:pt x="28649" y="2604"/>
                  </a:lnTo>
                  <a:lnTo>
                    <a:pt x="31799" y="4780"/>
                  </a:lnTo>
                  <a:lnTo>
                    <a:pt x="35300" y="10020"/>
                  </a:lnTo>
                  <a:lnTo>
                    <a:pt x="53179" y="57360"/>
                  </a:lnTo>
                  <a:lnTo>
                    <a:pt x="55385" y="71488"/>
                  </a:lnTo>
                  <a:lnTo>
                    <a:pt x="50721" y="84824"/>
                  </a:lnTo>
                  <a:lnTo>
                    <a:pt x="26025" y="128104"/>
                  </a:lnTo>
                  <a:lnTo>
                    <a:pt x="15800" y="136092"/>
                  </a:lnTo>
                  <a:lnTo>
                    <a:pt x="7728" y="139642"/>
                  </a:lnTo>
                  <a:lnTo>
                    <a:pt x="5152" y="139530"/>
                  </a:lnTo>
                  <a:lnTo>
                    <a:pt x="3435" y="138398"/>
                  </a:lnTo>
                  <a:lnTo>
                    <a:pt x="2289" y="136584"/>
                  </a:lnTo>
                  <a:lnTo>
                    <a:pt x="678" y="128975"/>
                  </a:lnTo>
                  <a:lnTo>
                    <a:pt x="5258" y="114961"/>
                  </a:lnTo>
                  <a:lnTo>
                    <a:pt x="13317" y="102460"/>
                  </a:lnTo>
                  <a:lnTo>
                    <a:pt x="56918" y="75136"/>
                  </a:lnTo>
                  <a:lnTo>
                    <a:pt x="80012" y="62202"/>
                  </a:lnTo>
                  <a:lnTo>
                    <a:pt x="90594" y="57060"/>
                  </a:lnTo>
                  <a:lnTo>
                    <a:pt x="132255" y="19702"/>
                  </a:lnTo>
                  <a:lnTo>
                    <a:pt x="101851" y="52269"/>
                  </a:lnTo>
                  <a:lnTo>
                    <a:pt x="89224" y="80683"/>
                  </a:lnTo>
                  <a:lnTo>
                    <a:pt x="88058" y="85407"/>
                  </a:lnTo>
                  <a:lnTo>
                    <a:pt x="89584" y="96302"/>
                  </a:lnTo>
                  <a:lnTo>
                    <a:pt x="91473" y="102171"/>
                  </a:lnTo>
                  <a:lnTo>
                    <a:pt x="99216" y="111513"/>
                  </a:lnTo>
                  <a:lnTo>
                    <a:pt x="108654" y="118135"/>
                  </a:lnTo>
                  <a:lnTo>
                    <a:pt x="123825" y="123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00"/>
            <p:cNvSpPr/>
            <p:nvPr>
              <p:custDataLst>
                <p:tags r:id="rId69"/>
              </p:custDataLst>
            </p:nvPr>
          </p:nvSpPr>
          <p:spPr>
            <a:xfrm>
              <a:off x="1752600" y="64960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39039" y="1058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01"/>
            <p:cNvSpPr/>
            <p:nvPr>
              <p:custDataLst>
                <p:tags r:id="rId70"/>
              </p:custDataLst>
            </p:nvPr>
          </p:nvSpPr>
          <p:spPr>
            <a:xfrm>
              <a:off x="1733550" y="656272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4" name="SMARTInkShape-302"/>
          <p:cNvSpPr/>
          <p:nvPr>
            <p:custDataLst>
              <p:tags r:id="rId13"/>
            </p:custDataLst>
          </p:nvPr>
        </p:nvSpPr>
        <p:spPr>
          <a:xfrm>
            <a:off x="2057400" y="6386126"/>
            <a:ext cx="93927" cy="212162"/>
          </a:xfrm>
          <a:custGeom>
            <a:avLst/>
            <a:gdLst/>
            <a:ahLst/>
            <a:cxnLst/>
            <a:rect l="0" t="0" r="0" b="0"/>
            <a:pathLst>
              <a:path w="93927" h="212162">
                <a:moveTo>
                  <a:pt x="85725" y="24199"/>
                </a:moveTo>
                <a:lnTo>
                  <a:pt x="85725" y="24199"/>
                </a:lnTo>
                <a:lnTo>
                  <a:pt x="85725" y="19143"/>
                </a:lnTo>
                <a:lnTo>
                  <a:pt x="88547" y="13838"/>
                </a:lnTo>
                <a:lnTo>
                  <a:pt x="93926" y="6866"/>
                </a:lnTo>
                <a:lnTo>
                  <a:pt x="93309" y="5236"/>
                </a:lnTo>
                <a:lnTo>
                  <a:pt x="89801" y="602"/>
                </a:lnTo>
                <a:lnTo>
                  <a:pt x="88442" y="0"/>
                </a:lnTo>
                <a:lnTo>
                  <a:pt x="87537" y="658"/>
                </a:lnTo>
                <a:lnTo>
                  <a:pt x="86933" y="2155"/>
                </a:lnTo>
                <a:lnTo>
                  <a:pt x="46033" y="44795"/>
                </a:lnTo>
                <a:lnTo>
                  <a:pt x="25961" y="85629"/>
                </a:lnTo>
                <a:lnTo>
                  <a:pt x="7715" y="127938"/>
                </a:lnTo>
                <a:lnTo>
                  <a:pt x="1524" y="153777"/>
                </a:lnTo>
                <a:lnTo>
                  <a:pt x="201" y="191351"/>
                </a:lnTo>
                <a:lnTo>
                  <a:pt x="2911" y="201852"/>
                </a:lnTo>
                <a:lnTo>
                  <a:pt x="5116" y="206134"/>
                </a:lnTo>
                <a:lnTo>
                  <a:pt x="9761" y="208989"/>
                </a:lnTo>
                <a:lnTo>
                  <a:pt x="23388" y="212161"/>
                </a:lnTo>
                <a:lnTo>
                  <a:pt x="34384" y="210749"/>
                </a:lnTo>
                <a:lnTo>
                  <a:pt x="43856" y="205535"/>
                </a:lnTo>
                <a:lnTo>
                  <a:pt x="55122" y="196162"/>
                </a:lnTo>
                <a:lnTo>
                  <a:pt x="61540" y="184940"/>
                </a:lnTo>
                <a:lnTo>
                  <a:pt x="63252" y="178985"/>
                </a:lnTo>
                <a:lnTo>
                  <a:pt x="62331" y="166724"/>
                </a:lnTo>
                <a:lnTo>
                  <a:pt x="60604" y="160491"/>
                </a:lnTo>
                <a:lnTo>
                  <a:pt x="56278" y="155276"/>
                </a:lnTo>
                <a:lnTo>
                  <a:pt x="43004" y="146661"/>
                </a:lnTo>
                <a:lnTo>
                  <a:pt x="22737" y="140917"/>
                </a:lnTo>
                <a:lnTo>
                  <a:pt x="0" y="1480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SMARTInkShape-Group69"/>
          <p:cNvGrpSpPr/>
          <p:nvPr/>
        </p:nvGrpSpPr>
        <p:grpSpPr>
          <a:xfrm>
            <a:off x="3152903" y="6391275"/>
            <a:ext cx="1514348" cy="371476"/>
            <a:chOff x="3152903" y="6391275"/>
            <a:chExt cx="1514348" cy="371476"/>
          </a:xfrm>
        </p:grpSpPr>
        <p:sp>
          <p:nvSpPr>
            <p:cNvPr id="355" name="SMARTInkShape-303"/>
            <p:cNvSpPr/>
            <p:nvPr>
              <p:custDataLst>
                <p:tags r:id="rId56"/>
              </p:custDataLst>
            </p:nvPr>
          </p:nvSpPr>
          <p:spPr>
            <a:xfrm>
              <a:off x="3152903" y="6393279"/>
              <a:ext cx="74585" cy="259990"/>
            </a:xfrm>
            <a:custGeom>
              <a:avLst/>
              <a:gdLst/>
              <a:ahLst/>
              <a:cxnLst/>
              <a:rect l="0" t="0" r="0" b="0"/>
              <a:pathLst>
                <a:path w="74585" h="259990">
                  <a:moveTo>
                    <a:pt x="37972" y="83721"/>
                  </a:moveTo>
                  <a:lnTo>
                    <a:pt x="37972" y="83721"/>
                  </a:lnTo>
                  <a:lnTo>
                    <a:pt x="37972" y="88777"/>
                  </a:lnTo>
                  <a:lnTo>
                    <a:pt x="32328" y="94082"/>
                  </a:lnTo>
                  <a:lnTo>
                    <a:pt x="27859" y="96978"/>
                  </a:lnTo>
                  <a:lnTo>
                    <a:pt x="24880" y="101026"/>
                  </a:lnTo>
                  <a:lnTo>
                    <a:pt x="12899" y="142529"/>
                  </a:lnTo>
                  <a:lnTo>
                    <a:pt x="4802" y="188715"/>
                  </a:lnTo>
                  <a:lnTo>
                    <a:pt x="846" y="232127"/>
                  </a:lnTo>
                  <a:lnTo>
                    <a:pt x="0" y="259989"/>
                  </a:lnTo>
                  <a:lnTo>
                    <a:pt x="4967" y="248132"/>
                  </a:lnTo>
                  <a:lnTo>
                    <a:pt x="16353" y="203797"/>
                  </a:lnTo>
                  <a:lnTo>
                    <a:pt x="23471" y="161062"/>
                  </a:lnTo>
                  <a:lnTo>
                    <a:pt x="26972" y="121571"/>
                  </a:lnTo>
                  <a:lnTo>
                    <a:pt x="33066" y="81413"/>
                  </a:lnTo>
                  <a:lnTo>
                    <a:pt x="44607" y="43009"/>
                  </a:lnTo>
                  <a:lnTo>
                    <a:pt x="53931" y="13215"/>
                  </a:lnTo>
                  <a:lnTo>
                    <a:pt x="64676" y="0"/>
                  </a:lnTo>
                  <a:lnTo>
                    <a:pt x="71049" y="13759"/>
                  </a:lnTo>
                  <a:lnTo>
                    <a:pt x="74584" y="32888"/>
                  </a:lnTo>
                  <a:lnTo>
                    <a:pt x="68174" y="72465"/>
                  </a:lnTo>
                  <a:lnTo>
                    <a:pt x="58680" y="101200"/>
                  </a:lnTo>
                  <a:lnTo>
                    <a:pt x="36061" y="132015"/>
                  </a:lnTo>
                  <a:lnTo>
                    <a:pt x="9397" y="150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04"/>
            <p:cNvSpPr/>
            <p:nvPr>
              <p:custDataLst>
                <p:tags r:id="rId57"/>
              </p:custDataLst>
            </p:nvPr>
          </p:nvSpPr>
          <p:spPr>
            <a:xfrm>
              <a:off x="3228975" y="6515100"/>
              <a:ext cx="104776" cy="139128"/>
            </a:xfrm>
            <a:custGeom>
              <a:avLst/>
              <a:gdLst/>
              <a:ahLst/>
              <a:cxnLst/>
              <a:rect l="0" t="0" r="0" b="0"/>
              <a:pathLst>
                <a:path w="104776" h="139128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8314" y="43156"/>
                  </a:lnTo>
                  <a:lnTo>
                    <a:pt x="26837" y="51283"/>
                  </a:lnTo>
                  <a:lnTo>
                    <a:pt x="52189" y="83224"/>
                  </a:lnTo>
                  <a:lnTo>
                    <a:pt x="53843" y="87233"/>
                  </a:lnTo>
                  <a:lnTo>
                    <a:pt x="52858" y="100154"/>
                  </a:lnTo>
                  <a:lnTo>
                    <a:pt x="43602" y="129262"/>
                  </a:lnTo>
                  <a:lnTo>
                    <a:pt x="37723" y="136825"/>
                  </a:lnTo>
                  <a:lnTo>
                    <a:pt x="34674" y="138842"/>
                  </a:lnTo>
                  <a:lnTo>
                    <a:pt x="31583" y="139127"/>
                  </a:lnTo>
                  <a:lnTo>
                    <a:pt x="25326" y="136623"/>
                  </a:lnTo>
                  <a:lnTo>
                    <a:pt x="24292" y="131299"/>
                  </a:lnTo>
                  <a:lnTo>
                    <a:pt x="32858" y="85665"/>
                  </a:lnTo>
                  <a:lnTo>
                    <a:pt x="55310" y="43736"/>
                  </a:lnTo>
                  <a:lnTo>
                    <a:pt x="80387" y="1642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05"/>
            <p:cNvSpPr/>
            <p:nvPr>
              <p:custDataLst>
                <p:tags r:id="rId58"/>
              </p:custDataLst>
            </p:nvPr>
          </p:nvSpPr>
          <p:spPr>
            <a:xfrm>
              <a:off x="3449825" y="6429768"/>
              <a:ext cx="64901" cy="218683"/>
            </a:xfrm>
            <a:custGeom>
              <a:avLst/>
              <a:gdLst/>
              <a:ahLst/>
              <a:cxnLst/>
              <a:rect l="0" t="0" r="0" b="0"/>
              <a:pathLst>
                <a:path w="64901" h="218683">
                  <a:moveTo>
                    <a:pt x="64900" y="9132"/>
                  </a:moveTo>
                  <a:lnTo>
                    <a:pt x="64900" y="9132"/>
                  </a:lnTo>
                  <a:lnTo>
                    <a:pt x="64900" y="931"/>
                  </a:lnTo>
                  <a:lnTo>
                    <a:pt x="63842" y="490"/>
                  </a:lnTo>
                  <a:lnTo>
                    <a:pt x="59843" y="0"/>
                  </a:lnTo>
                  <a:lnTo>
                    <a:pt x="54539" y="2604"/>
                  </a:lnTo>
                  <a:lnTo>
                    <a:pt x="37454" y="17955"/>
                  </a:lnTo>
                  <a:lnTo>
                    <a:pt x="24901" y="40321"/>
                  </a:lnTo>
                  <a:lnTo>
                    <a:pt x="12888" y="86886"/>
                  </a:lnTo>
                  <a:lnTo>
                    <a:pt x="2219" y="128168"/>
                  </a:lnTo>
                  <a:lnTo>
                    <a:pt x="0" y="140707"/>
                  </a:lnTo>
                  <a:lnTo>
                    <a:pt x="3808" y="163828"/>
                  </a:lnTo>
                  <a:lnTo>
                    <a:pt x="11638" y="185731"/>
                  </a:lnTo>
                  <a:lnTo>
                    <a:pt x="36325" y="218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06"/>
            <p:cNvSpPr/>
            <p:nvPr>
              <p:custDataLst>
                <p:tags r:id="rId59"/>
              </p:custDataLst>
            </p:nvPr>
          </p:nvSpPr>
          <p:spPr>
            <a:xfrm>
              <a:off x="3571875" y="6427375"/>
              <a:ext cx="94775" cy="182976"/>
            </a:xfrm>
            <a:custGeom>
              <a:avLst/>
              <a:gdLst/>
              <a:ahLst/>
              <a:cxnLst/>
              <a:rect l="0" t="0" r="0" b="0"/>
              <a:pathLst>
                <a:path w="94775" h="182976">
                  <a:moveTo>
                    <a:pt x="0" y="59150"/>
                  </a:moveTo>
                  <a:lnTo>
                    <a:pt x="0" y="59150"/>
                  </a:lnTo>
                  <a:lnTo>
                    <a:pt x="1058" y="68871"/>
                  </a:lnTo>
                  <a:lnTo>
                    <a:pt x="8642" y="110607"/>
                  </a:lnTo>
                  <a:lnTo>
                    <a:pt x="12173" y="142810"/>
                  </a:lnTo>
                  <a:lnTo>
                    <a:pt x="18931" y="181825"/>
                  </a:lnTo>
                  <a:lnTo>
                    <a:pt x="19040" y="138044"/>
                  </a:lnTo>
                  <a:lnTo>
                    <a:pt x="19049" y="95619"/>
                  </a:lnTo>
                  <a:lnTo>
                    <a:pt x="19050" y="53772"/>
                  </a:lnTo>
                  <a:lnTo>
                    <a:pt x="21872" y="38063"/>
                  </a:lnTo>
                  <a:lnTo>
                    <a:pt x="26589" y="20446"/>
                  </a:lnTo>
                  <a:lnTo>
                    <a:pt x="27251" y="14297"/>
                  </a:lnTo>
                  <a:lnTo>
                    <a:pt x="29809" y="9140"/>
                  </a:lnTo>
                  <a:lnTo>
                    <a:pt x="38296" y="587"/>
                  </a:lnTo>
                  <a:lnTo>
                    <a:pt x="42464" y="0"/>
                  </a:lnTo>
                  <a:lnTo>
                    <a:pt x="46301" y="1725"/>
                  </a:lnTo>
                  <a:lnTo>
                    <a:pt x="53387" y="7170"/>
                  </a:lnTo>
                  <a:lnTo>
                    <a:pt x="60063" y="9589"/>
                  </a:lnTo>
                  <a:lnTo>
                    <a:pt x="74829" y="26121"/>
                  </a:lnTo>
                  <a:lnTo>
                    <a:pt x="82496" y="41015"/>
                  </a:lnTo>
                  <a:lnTo>
                    <a:pt x="93643" y="83585"/>
                  </a:lnTo>
                  <a:lnTo>
                    <a:pt x="94774" y="108371"/>
                  </a:lnTo>
                  <a:lnTo>
                    <a:pt x="89394" y="126534"/>
                  </a:lnTo>
                  <a:lnTo>
                    <a:pt x="75821" y="158335"/>
                  </a:lnTo>
                  <a:lnTo>
                    <a:pt x="66859" y="166026"/>
                  </a:lnTo>
                  <a:lnTo>
                    <a:pt x="44857" y="176306"/>
                  </a:lnTo>
                  <a:lnTo>
                    <a:pt x="0" y="182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07"/>
            <p:cNvSpPr/>
            <p:nvPr>
              <p:custDataLst>
                <p:tags r:id="rId60"/>
              </p:custDataLst>
            </p:nvPr>
          </p:nvSpPr>
          <p:spPr>
            <a:xfrm>
              <a:off x="3810726" y="6467475"/>
              <a:ext cx="142150" cy="114301"/>
            </a:xfrm>
            <a:custGeom>
              <a:avLst/>
              <a:gdLst/>
              <a:ahLst/>
              <a:cxnLst/>
              <a:rect l="0" t="0" r="0" b="0"/>
              <a:pathLst>
                <a:path w="142150" h="114301">
                  <a:moveTo>
                    <a:pt x="142149" y="0"/>
                  </a:moveTo>
                  <a:lnTo>
                    <a:pt x="142149" y="0"/>
                  </a:lnTo>
                  <a:lnTo>
                    <a:pt x="124249" y="7539"/>
                  </a:lnTo>
                  <a:lnTo>
                    <a:pt x="111092" y="11759"/>
                  </a:lnTo>
                  <a:lnTo>
                    <a:pt x="74951" y="24636"/>
                  </a:lnTo>
                  <a:lnTo>
                    <a:pt x="34432" y="35834"/>
                  </a:lnTo>
                  <a:lnTo>
                    <a:pt x="4782" y="47509"/>
                  </a:lnTo>
                  <a:lnTo>
                    <a:pt x="2946" y="49664"/>
                  </a:lnTo>
                  <a:lnTo>
                    <a:pt x="906" y="54881"/>
                  </a:lnTo>
                  <a:lnTo>
                    <a:pt x="0" y="60728"/>
                  </a:lnTo>
                  <a:lnTo>
                    <a:pt x="2933" y="63769"/>
                  </a:lnTo>
                  <a:lnTo>
                    <a:pt x="42569" y="82573"/>
                  </a:lnTo>
                  <a:lnTo>
                    <a:pt x="89379" y="101602"/>
                  </a:lnTo>
                  <a:lnTo>
                    <a:pt x="113574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08"/>
            <p:cNvSpPr/>
            <p:nvPr>
              <p:custDataLst>
                <p:tags r:id="rId61"/>
              </p:custDataLst>
            </p:nvPr>
          </p:nvSpPr>
          <p:spPr>
            <a:xfrm>
              <a:off x="4029075" y="6438900"/>
              <a:ext cx="104776" cy="179440"/>
            </a:xfrm>
            <a:custGeom>
              <a:avLst/>
              <a:gdLst/>
              <a:ahLst/>
              <a:cxnLst/>
              <a:rect l="0" t="0" r="0" b="0"/>
              <a:pathLst>
                <a:path w="104776" h="179440">
                  <a:moveTo>
                    <a:pt x="104775" y="0"/>
                  </a:moveTo>
                  <a:lnTo>
                    <a:pt x="104775" y="0"/>
                  </a:lnTo>
                  <a:lnTo>
                    <a:pt x="99287" y="0"/>
                  </a:lnTo>
                  <a:lnTo>
                    <a:pt x="101631" y="0"/>
                  </a:lnTo>
                  <a:lnTo>
                    <a:pt x="97733" y="2822"/>
                  </a:lnTo>
                  <a:lnTo>
                    <a:pt x="83638" y="13183"/>
                  </a:lnTo>
                  <a:lnTo>
                    <a:pt x="74214" y="22793"/>
                  </a:lnTo>
                  <a:lnTo>
                    <a:pt x="38855" y="68195"/>
                  </a:lnTo>
                  <a:lnTo>
                    <a:pt x="24918" y="90057"/>
                  </a:lnTo>
                  <a:lnTo>
                    <a:pt x="4487" y="131744"/>
                  </a:lnTo>
                  <a:lnTo>
                    <a:pt x="886" y="163488"/>
                  </a:lnTo>
                  <a:lnTo>
                    <a:pt x="2707" y="169318"/>
                  </a:lnTo>
                  <a:lnTo>
                    <a:pt x="6038" y="173203"/>
                  </a:lnTo>
                  <a:lnTo>
                    <a:pt x="15383" y="177520"/>
                  </a:lnTo>
                  <a:lnTo>
                    <a:pt x="26593" y="179439"/>
                  </a:lnTo>
                  <a:lnTo>
                    <a:pt x="38630" y="174648"/>
                  </a:lnTo>
                  <a:lnTo>
                    <a:pt x="49977" y="165464"/>
                  </a:lnTo>
                  <a:lnTo>
                    <a:pt x="58548" y="154325"/>
                  </a:lnTo>
                  <a:lnTo>
                    <a:pt x="60199" y="149451"/>
                  </a:lnTo>
                  <a:lnTo>
                    <a:pt x="60241" y="145142"/>
                  </a:lnTo>
                  <a:lnTo>
                    <a:pt x="57465" y="137532"/>
                  </a:lnTo>
                  <a:lnTo>
                    <a:pt x="52704" y="130623"/>
                  </a:lnTo>
                  <a:lnTo>
                    <a:pt x="33960" y="12078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09"/>
            <p:cNvSpPr/>
            <p:nvPr>
              <p:custDataLst>
                <p:tags r:id="rId62"/>
              </p:custDataLst>
            </p:nvPr>
          </p:nvSpPr>
          <p:spPr>
            <a:xfrm>
              <a:off x="4143375" y="6391275"/>
              <a:ext cx="103220" cy="266701"/>
            </a:xfrm>
            <a:custGeom>
              <a:avLst/>
              <a:gdLst/>
              <a:ahLst/>
              <a:cxnLst/>
              <a:rect l="0" t="0" r="0" b="0"/>
              <a:pathLst>
                <a:path w="103220" h="266701">
                  <a:moveTo>
                    <a:pt x="76200" y="0"/>
                  </a:moveTo>
                  <a:lnTo>
                    <a:pt x="76200" y="0"/>
                  </a:lnTo>
                  <a:lnTo>
                    <a:pt x="76200" y="5056"/>
                  </a:lnTo>
                  <a:lnTo>
                    <a:pt x="81844" y="10361"/>
                  </a:lnTo>
                  <a:lnTo>
                    <a:pt x="86313" y="13257"/>
                  </a:lnTo>
                  <a:lnTo>
                    <a:pt x="91278" y="27764"/>
                  </a:lnTo>
                  <a:lnTo>
                    <a:pt x="99522" y="71571"/>
                  </a:lnTo>
                  <a:lnTo>
                    <a:pt x="103219" y="98347"/>
                  </a:lnTo>
                  <a:lnTo>
                    <a:pt x="99257" y="129800"/>
                  </a:lnTo>
                  <a:lnTo>
                    <a:pt x="80833" y="176237"/>
                  </a:lnTo>
                  <a:lnTo>
                    <a:pt x="45517" y="21991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10"/>
            <p:cNvSpPr/>
            <p:nvPr>
              <p:custDataLst>
                <p:tags r:id="rId63"/>
              </p:custDataLst>
            </p:nvPr>
          </p:nvSpPr>
          <p:spPr>
            <a:xfrm>
              <a:off x="4419600" y="656272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11"/>
            <p:cNvSpPr/>
            <p:nvPr>
              <p:custDataLst>
                <p:tags r:id="rId64"/>
              </p:custDataLst>
            </p:nvPr>
          </p:nvSpPr>
          <p:spPr>
            <a:xfrm>
              <a:off x="4410075" y="6619875"/>
              <a:ext cx="57151" cy="8201"/>
            </a:xfrm>
            <a:custGeom>
              <a:avLst/>
              <a:gdLst/>
              <a:ahLst/>
              <a:cxnLst/>
              <a:rect l="0" t="0" r="0" b="0"/>
              <a:pathLst>
                <a:path w="57151" h="82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3183" y="7538"/>
                  </a:lnTo>
                  <a:lnTo>
                    <a:pt x="18314" y="820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12"/>
            <p:cNvSpPr/>
            <p:nvPr>
              <p:custDataLst>
                <p:tags r:id="rId65"/>
              </p:custDataLst>
            </p:nvPr>
          </p:nvSpPr>
          <p:spPr>
            <a:xfrm>
              <a:off x="4638675" y="6442937"/>
              <a:ext cx="19051" cy="100739"/>
            </a:xfrm>
            <a:custGeom>
              <a:avLst/>
              <a:gdLst/>
              <a:ahLst/>
              <a:cxnLst/>
              <a:rect l="0" t="0" r="0" b="0"/>
              <a:pathLst>
                <a:path w="19051" h="100739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7992" y="35701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13"/>
            <p:cNvSpPr/>
            <p:nvPr>
              <p:custDataLst>
                <p:tags r:id="rId66"/>
              </p:custDataLst>
            </p:nvPr>
          </p:nvSpPr>
          <p:spPr>
            <a:xfrm>
              <a:off x="4572000" y="6600825"/>
              <a:ext cx="95251" cy="5057"/>
            </a:xfrm>
            <a:custGeom>
              <a:avLst/>
              <a:gdLst/>
              <a:ahLst/>
              <a:cxnLst/>
              <a:rect l="0" t="0" r="0" b="0"/>
              <a:pathLst>
                <a:path w="95251" h="5057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24942" y="4717"/>
                  </a:lnTo>
                  <a:lnTo>
                    <a:pt x="64462" y="41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14"/>
            <p:cNvSpPr/>
            <p:nvPr>
              <p:custDataLst>
                <p:tags r:id="rId67"/>
              </p:custDataLst>
            </p:nvPr>
          </p:nvSpPr>
          <p:spPr>
            <a:xfrm>
              <a:off x="4581525" y="6629516"/>
              <a:ext cx="70137" cy="133235"/>
            </a:xfrm>
            <a:custGeom>
              <a:avLst/>
              <a:gdLst/>
              <a:ahLst/>
              <a:cxnLst/>
              <a:rect l="0" t="0" r="0" b="0"/>
              <a:pathLst>
                <a:path w="70137" h="133235">
                  <a:moveTo>
                    <a:pt x="38100" y="9409"/>
                  </a:moveTo>
                  <a:lnTo>
                    <a:pt x="38100" y="9409"/>
                  </a:lnTo>
                  <a:lnTo>
                    <a:pt x="38100" y="1209"/>
                  </a:lnTo>
                  <a:lnTo>
                    <a:pt x="39158" y="767"/>
                  </a:lnTo>
                  <a:lnTo>
                    <a:pt x="56414" y="0"/>
                  </a:lnTo>
                  <a:lnTo>
                    <a:pt x="64937" y="2757"/>
                  </a:lnTo>
                  <a:lnTo>
                    <a:pt x="68692" y="4974"/>
                  </a:lnTo>
                  <a:lnTo>
                    <a:pt x="70136" y="7511"/>
                  </a:lnTo>
                  <a:lnTo>
                    <a:pt x="70041" y="10260"/>
                  </a:lnTo>
                  <a:lnTo>
                    <a:pt x="68919" y="13152"/>
                  </a:lnTo>
                  <a:lnTo>
                    <a:pt x="62028" y="19186"/>
                  </a:lnTo>
                  <a:lnTo>
                    <a:pt x="45413" y="31684"/>
                  </a:lnTo>
                  <a:lnTo>
                    <a:pt x="29158" y="56086"/>
                  </a:lnTo>
                  <a:lnTo>
                    <a:pt x="33804" y="61810"/>
                  </a:lnTo>
                  <a:lnTo>
                    <a:pt x="41835" y="64448"/>
                  </a:lnTo>
                  <a:lnTo>
                    <a:pt x="51402" y="66679"/>
                  </a:lnTo>
                  <a:lnTo>
                    <a:pt x="59181" y="71199"/>
                  </a:lnTo>
                  <a:lnTo>
                    <a:pt x="63345" y="76735"/>
                  </a:lnTo>
                  <a:lnTo>
                    <a:pt x="65689" y="85802"/>
                  </a:lnTo>
                  <a:lnTo>
                    <a:pt x="66017" y="88912"/>
                  </a:lnTo>
                  <a:lnTo>
                    <a:pt x="61424" y="103404"/>
                  </a:lnTo>
                  <a:lnTo>
                    <a:pt x="53405" y="112215"/>
                  </a:lnTo>
                  <a:lnTo>
                    <a:pt x="34168" y="123126"/>
                  </a:lnTo>
                  <a:lnTo>
                    <a:pt x="0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70"/>
          <p:cNvGrpSpPr/>
          <p:nvPr/>
        </p:nvGrpSpPr>
        <p:grpSpPr>
          <a:xfrm>
            <a:off x="4938419" y="6478145"/>
            <a:ext cx="824207" cy="298540"/>
            <a:chOff x="4938419" y="6478145"/>
            <a:chExt cx="824207" cy="298540"/>
          </a:xfrm>
        </p:grpSpPr>
        <p:sp>
          <p:nvSpPr>
            <p:cNvPr id="368" name="SMARTInkShape-315"/>
            <p:cNvSpPr/>
            <p:nvPr>
              <p:custDataLst>
                <p:tags r:id="rId50"/>
              </p:custDataLst>
            </p:nvPr>
          </p:nvSpPr>
          <p:spPr>
            <a:xfrm>
              <a:off x="4957269" y="6496050"/>
              <a:ext cx="127758" cy="95251"/>
            </a:xfrm>
            <a:custGeom>
              <a:avLst/>
              <a:gdLst/>
              <a:ahLst/>
              <a:cxnLst/>
              <a:rect l="0" t="0" r="0" b="0"/>
              <a:pathLst>
                <a:path w="127758" h="95251">
                  <a:moveTo>
                    <a:pt x="119556" y="0"/>
                  </a:moveTo>
                  <a:lnTo>
                    <a:pt x="119556" y="0"/>
                  </a:lnTo>
                  <a:lnTo>
                    <a:pt x="127757" y="0"/>
                  </a:lnTo>
                  <a:lnTo>
                    <a:pt x="90434" y="24015"/>
                  </a:lnTo>
                  <a:lnTo>
                    <a:pt x="51554" y="36637"/>
                  </a:lnTo>
                  <a:lnTo>
                    <a:pt x="17341" y="52470"/>
                  </a:lnTo>
                  <a:lnTo>
                    <a:pt x="5335" y="56128"/>
                  </a:lnTo>
                  <a:lnTo>
                    <a:pt x="2134" y="58586"/>
                  </a:lnTo>
                  <a:lnTo>
                    <a:pt x="0" y="61282"/>
                  </a:lnTo>
                  <a:lnTo>
                    <a:pt x="693" y="65197"/>
                  </a:lnTo>
                  <a:lnTo>
                    <a:pt x="7109" y="75190"/>
                  </a:lnTo>
                  <a:lnTo>
                    <a:pt x="12841" y="78701"/>
                  </a:lnTo>
                  <a:lnTo>
                    <a:pt x="53880" y="89856"/>
                  </a:lnTo>
                  <a:lnTo>
                    <a:pt x="81456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16"/>
            <p:cNvSpPr/>
            <p:nvPr>
              <p:custDataLst>
                <p:tags r:id="rId51"/>
              </p:custDataLst>
            </p:nvPr>
          </p:nvSpPr>
          <p:spPr>
            <a:xfrm>
              <a:off x="4938419" y="6619875"/>
              <a:ext cx="128882" cy="36340"/>
            </a:xfrm>
            <a:custGeom>
              <a:avLst/>
              <a:gdLst/>
              <a:ahLst/>
              <a:cxnLst/>
              <a:rect l="0" t="0" r="0" b="0"/>
              <a:pathLst>
                <a:path w="128882" h="36340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7" y="7604"/>
                  </a:lnTo>
                  <a:lnTo>
                    <a:pt x="6968" y="13257"/>
                  </a:lnTo>
                  <a:lnTo>
                    <a:pt x="14020" y="16475"/>
                  </a:lnTo>
                  <a:lnTo>
                    <a:pt x="58683" y="26315"/>
                  </a:lnTo>
                  <a:lnTo>
                    <a:pt x="99255" y="36339"/>
                  </a:lnTo>
                  <a:lnTo>
                    <a:pt x="128881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17"/>
            <p:cNvSpPr/>
            <p:nvPr>
              <p:custDataLst>
                <p:tags r:id="rId52"/>
              </p:custDataLst>
            </p:nvPr>
          </p:nvSpPr>
          <p:spPr>
            <a:xfrm>
              <a:off x="5219700" y="6478145"/>
              <a:ext cx="123826" cy="89104"/>
            </a:xfrm>
            <a:custGeom>
              <a:avLst/>
              <a:gdLst/>
              <a:ahLst/>
              <a:cxnLst/>
              <a:rect l="0" t="0" r="0" b="0"/>
              <a:pathLst>
                <a:path w="123826" h="89104">
                  <a:moveTo>
                    <a:pt x="0" y="17905"/>
                  </a:moveTo>
                  <a:lnTo>
                    <a:pt x="0" y="17905"/>
                  </a:lnTo>
                  <a:lnTo>
                    <a:pt x="0" y="12849"/>
                  </a:lnTo>
                  <a:lnTo>
                    <a:pt x="2822" y="7544"/>
                  </a:lnTo>
                  <a:lnTo>
                    <a:pt x="5056" y="4648"/>
                  </a:lnTo>
                  <a:lnTo>
                    <a:pt x="10361" y="1430"/>
                  </a:lnTo>
                  <a:lnTo>
                    <a:pt x="18363" y="0"/>
                  </a:lnTo>
                  <a:lnTo>
                    <a:pt x="39660" y="252"/>
                  </a:lnTo>
                  <a:lnTo>
                    <a:pt x="58788" y="6560"/>
                  </a:lnTo>
                  <a:lnTo>
                    <a:pt x="67756" y="12157"/>
                  </a:lnTo>
                  <a:lnTo>
                    <a:pt x="70570" y="16190"/>
                  </a:lnTo>
                  <a:lnTo>
                    <a:pt x="73698" y="26315"/>
                  </a:lnTo>
                  <a:lnTo>
                    <a:pt x="73473" y="30920"/>
                  </a:lnTo>
                  <a:lnTo>
                    <a:pt x="70402" y="38860"/>
                  </a:lnTo>
                  <a:lnTo>
                    <a:pt x="57666" y="54335"/>
                  </a:lnTo>
                  <a:lnTo>
                    <a:pt x="49265" y="60554"/>
                  </a:lnTo>
                  <a:lnTo>
                    <a:pt x="30193" y="69603"/>
                  </a:lnTo>
                  <a:lnTo>
                    <a:pt x="24002" y="75454"/>
                  </a:lnTo>
                  <a:lnTo>
                    <a:pt x="22352" y="78496"/>
                  </a:lnTo>
                  <a:lnTo>
                    <a:pt x="20193" y="80524"/>
                  </a:lnTo>
                  <a:lnTo>
                    <a:pt x="14972" y="82778"/>
                  </a:lnTo>
                  <a:lnTo>
                    <a:pt x="15273" y="84437"/>
                  </a:lnTo>
                  <a:lnTo>
                    <a:pt x="21251" y="89103"/>
                  </a:lnTo>
                  <a:lnTo>
                    <a:pt x="33787" y="89060"/>
                  </a:lnTo>
                  <a:lnTo>
                    <a:pt x="77818" y="85464"/>
                  </a:lnTo>
                  <a:lnTo>
                    <a:pt x="123825" y="84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18"/>
            <p:cNvSpPr/>
            <p:nvPr>
              <p:custDataLst>
                <p:tags r:id="rId53"/>
              </p:custDataLst>
            </p:nvPr>
          </p:nvSpPr>
          <p:spPr>
            <a:xfrm>
              <a:off x="5172075" y="6610350"/>
              <a:ext cx="161926" cy="17726"/>
            </a:xfrm>
            <a:custGeom>
              <a:avLst/>
              <a:gdLst/>
              <a:ahLst/>
              <a:cxnLst/>
              <a:rect l="0" t="0" r="0" b="0"/>
              <a:pathLst>
                <a:path w="161926" h="17726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10361" y="17063"/>
                  </a:lnTo>
                  <a:lnTo>
                    <a:pt x="13257" y="17725"/>
                  </a:lnTo>
                  <a:lnTo>
                    <a:pt x="53257" y="10733"/>
                  </a:lnTo>
                  <a:lnTo>
                    <a:pt x="100708" y="214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19"/>
            <p:cNvSpPr/>
            <p:nvPr>
              <p:custDataLst>
                <p:tags r:id="rId54"/>
              </p:custDataLst>
            </p:nvPr>
          </p:nvSpPr>
          <p:spPr>
            <a:xfrm>
              <a:off x="5200650" y="6640250"/>
              <a:ext cx="95251" cy="136435"/>
            </a:xfrm>
            <a:custGeom>
              <a:avLst/>
              <a:gdLst/>
              <a:ahLst/>
              <a:cxnLst/>
              <a:rect l="0" t="0" r="0" b="0"/>
              <a:pathLst>
                <a:path w="95251" h="136435">
                  <a:moveTo>
                    <a:pt x="95250" y="8200"/>
                  </a:moveTo>
                  <a:lnTo>
                    <a:pt x="95250" y="8200"/>
                  </a:lnTo>
                  <a:lnTo>
                    <a:pt x="74554" y="7142"/>
                  </a:lnTo>
                  <a:lnTo>
                    <a:pt x="54594" y="0"/>
                  </a:lnTo>
                  <a:lnTo>
                    <a:pt x="52271" y="616"/>
                  </a:lnTo>
                  <a:lnTo>
                    <a:pt x="50723" y="2086"/>
                  </a:lnTo>
                  <a:lnTo>
                    <a:pt x="49690" y="4124"/>
                  </a:lnTo>
                  <a:lnTo>
                    <a:pt x="47943" y="5483"/>
                  </a:lnTo>
                  <a:lnTo>
                    <a:pt x="40429" y="8453"/>
                  </a:lnTo>
                  <a:lnTo>
                    <a:pt x="25288" y="21352"/>
                  </a:lnTo>
                  <a:lnTo>
                    <a:pt x="21822" y="27451"/>
                  </a:lnTo>
                  <a:lnTo>
                    <a:pt x="19870" y="39656"/>
                  </a:lnTo>
                  <a:lnTo>
                    <a:pt x="19098" y="59936"/>
                  </a:lnTo>
                  <a:lnTo>
                    <a:pt x="20140" y="60681"/>
                  </a:lnTo>
                  <a:lnTo>
                    <a:pt x="21894" y="60121"/>
                  </a:lnTo>
                  <a:lnTo>
                    <a:pt x="26664" y="57734"/>
                  </a:lnTo>
                  <a:lnTo>
                    <a:pt x="35300" y="55333"/>
                  </a:lnTo>
                  <a:lnTo>
                    <a:pt x="45619" y="49446"/>
                  </a:lnTo>
                  <a:lnTo>
                    <a:pt x="55906" y="47699"/>
                  </a:lnTo>
                  <a:lnTo>
                    <a:pt x="64711" y="49744"/>
                  </a:lnTo>
                  <a:lnTo>
                    <a:pt x="68540" y="51770"/>
                  </a:lnTo>
                  <a:lnTo>
                    <a:pt x="78987" y="64737"/>
                  </a:lnTo>
                  <a:lnTo>
                    <a:pt x="80175" y="70233"/>
                  </a:lnTo>
                  <a:lnTo>
                    <a:pt x="76933" y="95444"/>
                  </a:lnTo>
                  <a:lnTo>
                    <a:pt x="66304" y="111190"/>
                  </a:lnTo>
                  <a:lnTo>
                    <a:pt x="58396" y="117473"/>
                  </a:lnTo>
                  <a:lnTo>
                    <a:pt x="47995" y="123832"/>
                  </a:lnTo>
                  <a:lnTo>
                    <a:pt x="39323" y="129443"/>
                  </a:lnTo>
                  <a:lnTo>
                    <a:pt x="24885" y="135463"/>
                  </a:lnTo>
                  <a:lnTo>
                    <a:pt x="18706" y="136434"/>
                  </a:lnTo>
                  <a:lnTo>
                    <a:pt x="0" y="132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20"/>
            <p:cNvSpPr/>
            <p:nvPr>
              <p:custDataLst>
                <p:tags r:id="rId55"/>
              </p:custDataLst>
            </p:nvPr>
          </p:nvSpPr>
          <p:spPr>
            <a:xfrm>
              <a:off x="5487715" y="6543675"/>
              <a:ext cx="274911" cy="100558"/>
            </a:xfrm>
            <a:custGeom>
              <a:avLst/>
              <a:gdLst/>
              <a:ahLst/>
              <a:cxnLst/>
              <a:rect l="0" t="0" r="0" b="0"/>
              <a:pathLst>
                <a:path w="274911" h="100558">
                  <a:moveTo>
                    <a:pt x="8210" y="19050"/>
                  </a:moveTo>
                  <a:lnTo>
                    <a:pt x="8210" y="19050"/>
                  </a:lnTo>
                  <a:lnTo>
                    <a:pt x="9" y="10850"/>
                  </a:lnTo>
                  <a:lnTo>
                    <a:pt x="626" y="10408"/>
                  </a:lnTo>
                  <a:lnTo>
                    <a:pt x="4134" y="9918"/>
                  </a:lnTo>
                  <a:lnTo>
                    <a:pt x="5493" y="10845"/>
                  </a:lnTo>
                  <a:lnTo>
                    <a:pt x="6398" y="12522"/>
                  </a:lnTo>
                  <a:lnTo>
                    <a:pt x="7852" y="22818"/>
                  </a:lnTo>
                  <a:lnTo>
                    <a:pt x="5340" y="58900"/>
                  </a:lnTo>
                  <a:lnTo>
                    <a:pt x="0" y="90539"/>
                  </a:lnTo>
                  <a:lnTo>
                    <a:pt x="1678" y="95285"/>
                  </a:lnTo>
                  <a:lnTo>
                    <a:pt x="4914" y="98448"/>
                  </a:lnTo>
                  <a:lnTo>
                    <a:pt x="9187" y="100557"/>
                  </a:lnTo>
                  <a:lnTo>
                    <a:pt x="40485" y="98469"/>
                  </a:lnTo>
                  <a:lnTo>
                    <a:pt x="78215" y="86091"/>
                  </a:lnTo>
                  <a:lnTo>
                    <a:pt x="121286" y="64004"/>
                  </a:lnTo>
                  <a:lnTo>
                    <a:pt x="160368" y="48351"/>
                  </a:lnTo>
                  <a:lnTo>
                    <a:pt x="203719" y="35068"/>
                  </a:lnTo>
                  <a:lnTo>
                    <a:pt x="244385" y="21195"/>
                  </a:lnTo>
                  <a:lnTo>
                    <a:pt x="2749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71"/>
          <p:cNvGrpSpPr/>
          <p:nvPr/>
        </p:nvGrpSpPr>
        <p:grpSpPr>
          <a:xfrm>
            <a:off x="6762750" y="6468531"/>
            <a:ext cx="2781301" cy="370420"/>
            <a:chOff x="6762750" y="6468531"/>
            <a:chExt cx="2781301" cy="370420"/>
          </a:xfrm>
        </p:grpSpPr>
        <p:sp>
          <p:nvSpPr>
            <p:cNvPr id="375" name="SMARTInkShape-321"/>
            <p:cNvSpPr/>
            <p:nvPr>
              <p:custDataLst>
                <p:tags r:id="rId31"/>
              </p:custDataLst>
            </p:nvPr>
          </p:nvSpPr>
          <p:spPr>
            <a:xfrm>
              <a:off x="6762750" y="6468531"/>
              <a:ext cx="103346" cy="265902"/>
            </a:xfrm>
            <a:custGeom>
              <a:avLst/>
              <a:gdLst/>
              <a:ahLst/>
              <a:cxnLst/>
              <a:rect l="0" t="0" r="0" b="0"/>
              <a:pathLst>
                <a:path w="103346" h="265902">
                  <a:moveTo>
                    <a:pt x="47625" y="56094"/>
                  </a:moveTo>
                  <a:lnTo>
                    <a:pt x="47625" y="56094"/>
                  </a:lnTo>
                  <a:lnTo>
                    <a:pt x="47625" y="50607"/>
                  </a:lnTo>
                  <a:lnTo>
                    <a:pt x="47625" y="97755"/>
                  </a:lnTo>
                  <a:lnTo>
                    <a:pt x="41080" y="139583"/>
                  </a:lnTo>
                  <a:lnTo>
                    <a:pt x="33436" y="186145"/>
                  </a:lnTo>
                  <a:lnTo>
                    <a:pt x="28477" y="232380"/>
                  </a:lnTo>
                  <a:lnTo>
                    <a:pt x="20500" y="265901"/>
                  </a:lnTo>
                  <a:lnTo>
                    <a:pt x="20017" y="264757"/>
                  </a:lnTo>
                  <a:lnTo>
                    <a:pt x="20395" y="243979"/>
                  </a:lnTo>
                  <a:lnTo>
                    <a:pt x="26646" y="205155"/>
                  </a:lnTo>
                  <a:lnTo>
                    <a:pt x="29380" y="157646"/>
                  </a:lnTo>
                  <a:lnTo>
                    <a:pt x="36064" y="117624"/>
                  </a:lnTo>
                  <a:lnTo>
                    <a:pt x="42755" y="78596"/>
                  </a:lnTo>
                  <a:lnTo>
                    <a:pt x="57345" y="33618"/>
                  </a:lnTo>
                  <a:lnTo>
                    <a:pt x="73051" y="6960"/>
                  </a:lnTo>
                  <a:lnTo>
                    <a:pt x="79386" y="2506"/>
                  </a:lnTo>
                  <a:lnTo>
                    <a:pt x="88902" y="0"/>
                  </a:lnTo>
                  <a:lnTo>
                    <a:pt x="92077" y="706"/>
                  </a:lnTo>
                  <a:lnTo>
                    <a:pt x="98426" y="4313"/>
                  </a:lnTo>
                  <a:lnTo>
                    <a:pt x="101953" y="15088"/>
                  </a:lnTo>
                  <a:lnTo>
                    <a:pt x="103345" y="62453"/>
                  </a:lnTo>
                  <a:lnTo>
                    <a:pt x="96003" y="87023"/>
                  </a:lnTo>
                  <a:lnTo>
                    <a:pt x="80892" y="111825"/>
                  </a:lnTo>
                  <a:lnTo>
                    <a:pt x="69113" y="122491"/>
                  </a:lnTo>
                  <a:lnTo>
                    <a:pt x="51177" y="127937"/>
                  </a:lnTo>
                  <a:lnTo>
                    <a:pt x="31213" y="129299"/>
                  </a:lnTo>
                  <a:lnTo>
                    <a:pt x="0" y="122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22"/>
            <p:cNvSpPr/>
            <p:nvPr>
              <p:custDataLst>
                <p:tags r:id="rId32"/>
              </p:custDataLst>
            </p:nvPr>
          </p:nvSpPr>
          <p:spPr>
            <a:xfrm>
              <a:off x="6867918" y="6581775"/>
              <a:ext cx="85333" cy="166071"/>
            </a:xfrm>
            <a:custGeom>
              <a:avLst/>
              <a:gdLst/>
              <a:ahLst/>
              <a:cxnLst/>
              <a:rect l="0" t="0" r="0" b="0"/>
              <a:pathLst>
                <a:path w="85333" h="166071">
                  <a:moveTo>
                    <a:pt x="9132" y="38100"/>
                  </a:moveTo>
                  <a:lnTo>
                    <a:pt x="9132" y="38100"/>
                  </a:lnTo>
                  <a:lnTo>
                    <a:pt x="4076" y="38100"/>
                  </a:lnTo>
                  <a:lnTo>
                    <a:pt x="2587" y="37042"/>
                  </a:lnTo>
                  <a:lnTo>
                    <a:pt x="1594" y="35278"/>
                  </a:lnTo>
                  <a:lnTo>
                    <a:pt x="0" y="29900"/>
                  </a:lnTo>
                  <a:lnTo>
                    <a:pt x="927" y="29458"/>
                  </a:lnTo>
                  <a:lnTo>
                    <a:pt x="4780" y="28968"/>
                  </a:lnTo>
                  <a:lnTo>
                    <a:pt x="7289" y="30953"/>
                  </a:lnTo>
                  <a:lnTo>
                    <a:pt x="27065" y="65238"/>
                  </a:lnTo>
                  <a:lnTo>
                    <a:pt x="35605" y="109979"/>
                  </a:lnTo>
                  <a:lnTo>
                    <a:pt x="36026" y="135362"/>
                  </a:lnTo>
                  <a:lnTo>
                    <a:pt x="29918" y="159346"/>
                  </a:lnTo>
                  <a:lnTo>
                    <a:pt x="27223" y="163381"/>
                  </a:lnTo>
                  <a:lnTo>
                    <a:pt x="24368" y="166070"/>
                  </a:lnTo>
                  <a:lnTo>
                    <a:pt x="21406" y="165747"/>
                  </a:lnTo>
                  <a:lnTo>
                    <a:pt x="15293" y="159743"/>
                  </a:lnTo>
                  <a:lnTo>
                    <a:pt x="11870" y="147196"/>
                  </a:lnTo>
                  <a:lnTo>
                    <a:pt x="11407" y="128922"/>
                  </a:lnTo>
                  <a:lnTo>
                    <a:pt x="18155" y="90998"/>
                  </a:lnTo>
                  <a:lnTo>
                    <a:pt x="34714" y="48908"/>
                  </a:lnTo>
                  <a:lnTo>
                    <a:pt x="44844" y="37259"/>
                  </a:lnTo>
                  <a:lnTo>
                    <a:pt x="853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23"/>
            <p:cNvSpPr/>
            <p:nvPr>
              <p:custDataLst>
                <p:tags r:id="rId33"/>
              </p:custDataLst>
            </p:nvPr>
          </p:nvSpPr>
          <p:spPr>
            <a:xfrm>
              <a:off x="7029761" y="6506083"/>
              <a:ext cx="85415" cy="247143"/>
            </a:xfrm>
            <a:custGeom>
              <a:avLst/>
              <a:gdLst/>
              <a:ahLst/>
              <a:cxnLst/>
              <a:rect l="0" t="0" r="0" b="0"/>
              <a:pathLst>
                <a:path w="85415" h="247143">
                  <a:moveTo>
                    <a:pt x="85414" y="18542"/>
                  </a:moveTo>
                  <a:lnTo>
                    <a:pt x="85414" y="18542"/>
                  </a:lnTo>
                  <a:lnTo>
                    <a:pt x="80358" y="13486"/>
                  </a:lnTo>
                  <a:lnTo>
                    <a:pt x="77876" y="8181"/>
                  </a:lnTo>
                  <a:lnTo>
                    <a:pt x="76282" y="1209"/>
                  </a:lnTo>
                  <a:lnTo>
                    <a:pt x="75093" y="637"/>
                  </a:lnTo>
                  <a:lnTo>
                    <a:pt x="70949" y="0"/>
                  </a:lnTo>
                  <a:lnTo>
                    <a:pt x="50365" y="15938"/>
                  </a:lnTo>
                  <a:lnTo>
                    <a:pt x="16057" y="61642"/>
                  </a:lnTo>
                  <a:lnTo>
                    <a:pt x="2054" y="102874"/>
                  </a:lnTo>
                  <a:lnTo>
                    <a:pt x="0" y="148155"/>
                  </a:lnTo>
                  <a:lnTo>
                    <a:pt x="2603" y="172657"/>
                  </a:lnTo>
                  <a:lnTo>
                    <a:pt x="18021" y="214437"/>
                  </a:lnTo>
                  <a:lnTo>
                    <a:pt x="37789" y="247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24"/>
            <p:cNvSpPr/>
            <p:nvPr>
              <p:custDataLst>
                <p:tags r:id="rId34"/>
              </p:custDataLst>
            </p:nvPr>
          </p:nvSpPr>
          <p:spPr>
            <a:xfrm>
              <a:off x="7162800" y="6513873"/>
              <a:ext cx="112382" cy="220303"/>
            </a:xfrm>
            <a:custGeom>
              <a:avLst/>
              <a:gdLst/>
              <a:ahLst/>
              <a:cxnLst/>
              <a:rect l="0" t="0" r="0" b="0"/>
              <a:pathLst>
                <a:path w="112382" h="220303">
                  <a:moveTo>
                    <a:pt x="28575" y="39327"/>
                  </a:moveTo>
                  <a:lnTo>
                    <a:pt x="28575" y="39327"/>
                  </a:lnTo>
                  <a:lnTo>
                    <a:pt x="28575" y="44383"/>
                  </a:lnTo>
                  <a:lnTo>
                    <a:pt x="20375" y="80031"/>
                  </a:lnTo>
                  <a:lnTo>
                    <a:pt x="19311" y="124704"/>
                  </a:lnTo>
                  <a:lnTo>
                    <a:pt x="19128" y="165989"/>
                  </a:lnTo>
                  <a:lnTo>
                    <a:pt x="19055" y="212593"/>
                  </a:lnTo>
                  <a:lnTo>
                    <a:pt x="19050" y="171110"/>
                  </a:lnTo>
                  <a:lnTo>
                    <a:pt x="19050" y="128780"/>
                  </a:lnTo>
                  <a:lnTo>
                    <a:pt x="21872" y="92196"/>
                  </a:lnTo>
                  <a:lnTo>
                    <a:pt x="32307" y="44831"/>
                  </a:lnTo>
                  <a:lnTo>
                    <a:pt x="46496" y="17439"/>
                  </a:lnTo>
                  <a:lnTo>
                    <a:pt x="59051" y="974"/>
                  </a:lnTo>
                  <a:lnTo>
                    <a:pt x="63709" y="0"/>
                  </a:lnTo>
                  <a:lnTo>
                    <a:pt x="68931" y="1467"/>
                  </a:lnTo>
                  <a:lnTo>
                    <a:pt x="87464" y="13974"/>
                  </a:lnTo>
                  <a:lnTo>
                    <a:pt x="107824" y="49383"/>
                  </a:lnTo>
                  <a:lnTo>
                    <a:pt x="112381" y="70882"/>
                  </a:lnTo>
                  <a:lnTo>
                    <a:pt x="106317" y="111020"/>
                  </a:lnTo>
                  <a:lnTo>
                    <a:pt x="82210" y="155182"/>
                  </a:lnTo>
                  <a:lnTo>
                    <a:pt x="63874" y="191344"/>
                  </a:lnTo>
                  <a:lnTo>
                    <a:pt x="43973" y="208429"/>
                  </a:lnTo>
                  <a:lnTo>
                    <a:pt x="29774" y="215025"/>
                  </a:lnTo>
                  <a:lnTo>
                    <a:pt x="0" y="220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25"/>
            <p:cNvSpPr/>
            <p:nvPr>
              <p:custDataLst>
                <p:tags r:id="rId35"/>
              </p:custDataLst>
            </p:nvPr>
          </p:nvSpPr>
          <p:spPr>
            <a:xfrm>
              <a:off x="7394538" y="6562725"/>
              <a:ext cx="128496" cy="85726"/>
            </a:xfrm>
            <a:custGeom>
              <a:avLst/>
              <a:gdLst/>
              <a:ahLst/>
              <a:cxnLst/>
              <a:rect l="0" t="0" r="0" b="0"/>
              <a:pathLst>
                <a:path w="128496" h="85726">
                  <a:moveTo>
                    <a:pt x="111162" y="0"/>
                  </a:moveTo>
                  <a:lnTo>
                    <a:pt x="111162" y="0"/>
                  </a:lnTo>
                  <a:lnTo>
                    <a:pt x="128495" y="0"/>
                  </a:lnTo>
                  <a:lnTo>
                    <a:pt x="124646" y="10113"/>
                  </a:lnTo>
                  <a:lnTo>
                    <a:pt x="116803" y="17900"/>
                  </a:lnTo>
                  <a:lnTo>
                    <a:pt x="97664" y="28235"/>
                  </a:lnTo>
                  <a:lnTo>
                    <a:pt x="53489" y="44405"/>
                  </a:lnTo>
                  <a:lnTo>
                    <a:pt x="28456" y="53962"/>
                  </a:lnTo>
                  <a:lnTo>
                    <a:pt x="17513" y="62438"/>
                  </a:lnTo>
                  <a:lnTo>
                    <a:pt x="0" y="66117"/>
                  </a:lnTo>
                  <a:lnTo>
                    <a:pt x="1070" y="67361"/>
                  </a:lnTo>
                  <a:lnTo>
                    <a:pt x="7904" y="71565"/>
                  </a:lnTo>
                  <a:lnTo>
                    <a:pt x="54982" y="80850"/>
                  </a:lnTo>
                  <a:lnTo>
                    <a:pt x="111162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26"/>
            <p:cNvSpPr/>
            <p:nvPr>
              <p:custDataLst>
                <p:tags r:id="rId36"/>
              </p:custDataLst>
            </p:nvPr>
          </p:nvSpPr>
          <p:spPr>
            <a:xfrm>
              <a:off x="7381875" y="67151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4715" y="19050"/>
                  </a:lnTo>
                  <a:lnTo>
                    <a:pt x="81726" y="397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27"/>
            <p:cNvSpPr/>
            <p:nvPr>
              <p:custDataLst>
                <p:tags r:id="rId37"/>
              </p:custDataLst>
            </p:nvPr>
          </p:nvSpPr>
          <p:spPr>
            <a:xfrm>
              <a:off x="7661358" y="6547713"/>
              <a:ext cx="101518" cy="183144"/>
            </a:xfrm>
            <a:custGeom>
              <a:avLst/>
              <a:gdLst/>
              <a:ahLst/>
              <a:cxnLst/>
              <a:rect l="0" t="0" r="0" b="0"/>
              <a:pathLst>
                <a:path w="101518" h="183144">
                  <a:moveTo>
                    <a:pt x="101517" y="5487"/>
                  </a:moveTo>
                  <a:lnTo>
                    <a:pt x="101517" y="5487"/>
                  </a:lnTo>
                  <a:lnTo>
                    <a:pt x="96461" y="5487"/>
                  </a:lnTo>
                  <a:lnTo>
                    <a:pt x="96030" y="4429"/>
                  </a:lnTo>
                  <a:lnTo>
                    <a:pt x="98372" y="431"/>
                  </a:lnTo>
                  <a:lnTo>
                    <a:pt x="98362" y="0"/>
                  </a:lnTo>
                  <a:lnTo>
                    <a:pt x="71735" y="21078"/>
                  </a:lnTo>
                  <a:lnTo>
                    <a:pt x="41033" y="63436"/>
                  </a:lnTo>
                  <a:lnTo>
                    <a:pt x="11740" y="106765"/>
                  </a:lnTo>
                  <a:lnTo>
                    <a:pt x="6988" y="154212"/>
                  </a:lnTo>
                  <a:lnTo>
                    <a:pt x="9409" y="169659"/>
                  </a:lnTo>
                  <a:lnTo>
                    <a:pt x="11536" y="175260"/>
                  </a:lnTo>
                  <a:lnTo>
                    <a:pt x="15072" y="178993"/>
                  </a:lnTo>
                  <a:lnTo>
                    <a:pt x="24644" y="183143"/>
                  </a:lnTo>
                  <a:lnTo>
                    <a:pt x="35954" y="182165"/>
                  </a:lnTo>
                  <a:lnTo>
                    <a:pt x="41934" y="180422"/>
                  </a:lnTo>
                  <a:lnTo>
                    <a:pt x="45920" y="178202"/>
                  </a:lnTo>
                  <a:lnTo>
                    <a:pt x="48577" y="175663"/>
                  </a:lnTo>
                  <a:lnTo>
                    <a:pt x="50349" y="172913"/>
                  </a:lnTo>
                  <a:lnTo>
                    <a:pt x="50472" y="168962"/>
                  </a:lnTo>
                  <a:lnTo>
                    <a:pt x="47786" y="158929"/>
                  </a:lnTo>
                  <a:lnTo>
                    <a:pt x="35267" y="141379"/>
                  </a:lnTo>
                  <a:lnTo>
                    <a:pt x="26917" y="134675"/>
                  </a:lnTo>
                  <a:lnTo>
                    <a:pt x="18620" y="131696"/>
                  </a:lnTo>
                  <a:lnTo>
                    <a:pt x="41" y="129626"/>
                  </a:lnTo>
                  <a:lnTo>
                    <a:pt x="0" y="129521"/>
                  </a:lnTo>
                  <a:lnTo>
                    <a:pt x="6267" y="129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28"/>
            <p:cNvSpPr/>
            <p:nvPr>
              <p:custDataLst>
                <p:tags r:id="rId38"/>
              </p:custDataLst>
            </p:nvPr>
          </p:nvSpPr>
          <p:spPr>
            <a:xfrm>
              <a:off x="7800975" y="6538188"/>
              <a:ext cx="54775" cy="243613"/>
            </a:xfrm>
            <a:custGeom>
              <a:avLst/>
              <a:gdLst/>
              <a:ahLst/>
              <a:cxnLst/>
              <a:rect l="0" t="0" r="0" b="0"/>
              <a:pathLst>
                <a:path w="54775" h="243613">
                  <a:moveTo>
                    <a:pt x="0" y="5487"/>
                  </a:moveTo>
                  <a:lnTo>
                    <a:pt x="0" y="5487"/>
                  </a:lnTo>
                  <a:lnTo>
                    <a:pt x="5056" y="431"/>
                  </a:lnTo>
                  <a:lnTo>
                    <a:pt x="8662" y="0"/>
                  </a:lnTo>
                  <a:lnTo>
                    <a:pt x="18314" y="2342"/>
                  </a:lnTo>
                  <a:lnTo>
                    <a:pt x="35648" y="19725"/>
                  </a:lnTo>
                  <a:lnTo>
                    <a:pt x="49133" y="44983"/>
                  </a:lnTo>
                  <a:lnTo>
                    <a:pt x="54774" y="77632"/>
                  </a:lnTo>
                  <a:lnTo>
                    <a:pt x="46476" y="124061"/>
                  </a:lnTo>
                  <a:lnTo>
                    <a:pt x="36027" y="158724"/>
                  </a:lnTo>
                  <a:lnTo>
                    <a:pt x="12879" y="200346"/>
                  </a:lnTo>
                  <a:lnTo>
                    <a:pt x="5724" y="215916"/>
                  </a:lnTo>
                  <a:lnTo>
                    <a:pt x="0" y="243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29"/>
            <p:cNvSpPr/>
            <p:nvPr>
              <p:custDataLst>
                <p:tags r:id="rId39"/>
              </p:custDataLst>
            </p:nvPr>
          </p:nvSpPr>
          <p:spPr>
            <a:xfrm>
              <a:off x="8001000" y="66198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7900" y="6703"/>
                  </a:lnTo>
                  <a:lnTo>
                    <a:pt x="21458" y="446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30"/>
            <p:cNvSpPr/>
            <p:nvPr>
              <p:custDataLst>
                <p:tags r:id="rId40"/>
              </p:custDataLst>
            </p:nvPr>
          </p:nvSpPr>
          <p:spPr>
            <a:xfrm>
              <a:off x="8001000" y="6696075"/>
              <a:ext cx="95251" cy="18543"/>
            </a:xfrm>
            <a:custGeom>
              <a:avLst/>
              <a:gdLst/>
              <a:ahLst/>
              <a:cxnLst/>
              <a:rect l="0" t="0" r="0" b="0"/>
              <a:pathLst>
                <a:path w="95251" h="18543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5056" y="17333"/>
                  </a:lnTo>
                  <a:lnTo>
                    <a:pt x="23370" y="18542"/>
                  </a:lnTo>
                  <a:lnTo>
                    <a:pt x="67244" y="862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31"/>
            <p:cNvSpPr/>
            <p:nvPr>
              <p:custDataLst>
                <p:tags r:id="rId41"/>
              </p:custDataLst>
            </p:nvPr>
          </p:nvSpPr>
          <p:spPr>
            <a:xfrm>
              <a:off x="8248650" y="6515100"/>
              <a:ext cx="8938" cy="85726"/>
            </a:xfrm>
            <a:custGeom>
              <a:avLst/>
              <a:gdLst/>
              <a:ahLst/>
              <a:cxnLst/>
              <a:rect l="0" t="0" r="0" b="0"/>
              <a:pathLst>
                <a:path w="8938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8444" y="6046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32"/>
            <p:cNvSpPr/>
            <p:nvPr>
              <p:custDataLst>
                <p:tags r:id="rId42"/>
              </p:custDataLst>
            </p:nvPr>
          </p:nvSpPr>
          <p:spPr>
            <a:xfrm>
              <a:off x="8267700" y="6534150"/>
              <a:ext cx="100738" cy="152401"/>
            </a:xfrm>
            <a:custGeom>
              <a:avLst/>
              <a:gdLst/>
              <a:ahLst/>
              <a:cxnLst/>
              <a:rect l="0" t="0" r="0" b="0"/>
              <a:pathLst>
                <a:path w="100738" h="152401">
                  <a:moveTo>
                    <a:pt x="95250" y="0"/>
                  </a:moveTo>
                  <a:lnTo>
                    <a:pt x="95250" y="0"/>
                  </a:lnTo>
                  <a:lnTo>
                    <a:pt x="100306" y="0"/>
                  </a:lnTo>
                  <a:lnTo>
                    <a:pt x="100737" y="1058"/>
                  </a:lnTo>
                  <a:lnTo>
                    <a:pt x="85303" y="26836"/>
                  </a:lnTo>
                  <a:lnTo>
                    <a:pt x="64307" y="57313"/>
                  </a:lnTo>
                  <a:lnTo>
                    <a:pt x="57154" y="72251"/>
                  </a:lnTo>
                  <a:lnTo>
                    <a:pt x="25902" y="11470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33"/>
            <p:cNvSpPr/>
            <p:nvPr>
              <p:custDataLst>
                <p:tags r:id="rId43"/>
              </p:custDataLst>
            </p:nvPr>
          </p:nvSpPr>
          <p:spPr>
            <a:xfrm>
              <a:off x="8307970" y="6648843"/>
              <a:ext cx="74031" cy="104383"/>
            </a:xfrm>
            <a:custGeom>
              <a:avLst/>
              <a:gdLst/>
              <a:ahLst/>
              <a:cxnLst/>
              <a:rect l="0" t="0" r="0" b="0"/>
              <a:pathLst>
                <a:path w="74031" h="104383">
                  <a:moveTo>
                    <a:pt x="7355" y="9132"/>
                  </a:moveTo>
                  <a:lnTo>
                    <a:pt x="7355" y="9132"/>
                  </a:lnTo>
                  <a:lnTo>
                    <a:pt x="2299" y="9132"/>
                  </a:lnTo>
                  <a:lnTo>
                    <a:pt x="2927" y="8074"/>
                  </a:lnTo>
                  <a:lnTo>
                    <a:pt x="14624" y="932"/>
                  </a:lnTo>
                  <a:lnTo>
                    <a:pt x="21267" y="0"/>
                  </a:lnTo>
                  <a:lnTo>
                    <a:pt x="34996" y="4780"/>
                  </a:lnTo>
                  <a:lnTo>
                    <a:pt x="38483" y="8347"/>
                  </a:lnTo>
                  <a:lnTo>
                    <a:pt x="42356" y="17955"/>
                  </a:lnTo>
                  <a:lnTo>
                    <a:pt x="38433" y="32103"/>
                  </a:lnTo>
                  <a:lnTo>
                    <a:pt x="21817" y="67776"/>
                  </a:lnTo>
                  <a:lnTo>
                    <a:pt x="0" y="92506"/>
                  </a:lnTo>
                  <a:lnTo>
                    <a:pt x="335" y="94349"/>
                  </a:lnTo>
                  <a:lnTo>
                    <a:pt x="3530" y="99217"/>
                  </a:lnTo>
                  <a:lnTo>
                    <a:pt x="11300" y="102087"/>
                  </a:lnTo>
                  <a:lnTo>
                    <a:pt x="74030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34"/>
            <p:cNvSpPr/>
            <p:nvPr>
              <p:custDataLst>
                <p:tags r:id="rId44"/>
              </p:custDataLst>
            </p:nvPr>
          </p:nvSpPr>
          <p:spPr>
            <a:xfrm>
              <a:off x="8562975" y="6581775"/>
              <a:ext cx="126597" cy="104776"/>
            </a:xfrm>
            <a:custGeom>
              <a:avLst/>
              <a:gdLst/>
              <a:ahLst/>
              <a:cxnLst/>
              <a:rect l="0" t="0" r="0" b="0"/>
              <a:pathLst>
                <a:path w="126597" h="104776">
                  <a:moveTo>
                    <a:pt x="0" y="0"/>
                  </a:moveTo>
                  <a:lnTo>
                    <a:pt x="0" y="0"/>
                  </a:lnTo>
                  <a:lnTo>
                    <a:pt x="44240" y="19297"/>
                  </a:lnTo>
                  <a:lnTo>
                    <a:pt x="85056" y="36856"/>
                  </a:lnTo>
                  <a:lnTo>
                    <a:pt x="124502" y="59937"/>
                  </a:lnTo>
                  <a:lnTo>
                    <a:pt x="126393" y="63242"/>
                  </a:lnTo>
                  <a:lnTo>
                    <a:pt x="126596" y="66502"/>
                  </a:lnTo>
                  <a:lnTo>
                    <a:pt x="125672" y="69735"/>
                  </a:lnTo>
                  <a:lnTo>
                    <a:pt x="119001" y="76148"/>
                  </a:lnTo>
                  <a:lnTo>
                    <a:pt x="97472" y="88890"/>
                  </a:lnTo>
                  <a:lnTo>
                    <a:pt x="54294" y="97234"/>
                  </a:lnTo>
                  <a:lnTo>
                    <a:pt x="285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35"/>
            <p:cNvSpPr/>
            <p:nvPr>
              <p:custDataLst>
                <p:tags r:id="rId45"/>
              </p:custDataLst>
            </p:nvPr>
          </p:nvSpPr>
          <p:spPr>
            <a:xfrm>
              <a:off x="8572500" y="6686550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142875" y="0"/>
                  </a:moveTo>
                  <a:lnTo>
                    <a:pt x="142875" y="0"/>
                  </a:lnTo>
                  <a:lnTo>
                    <a:pt x="100060" y="11758"/>
                  </a:lnTo>
                  <a:lnTo>
                    <a:pt x="52855" y="2877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36"/>
            <p:cNvSpPr/>
            <p:nvPr>
              <p:custDataLst>
                <p:tags r:id="rId46"/>
              </p:custDataLst>
            </p:nvPr>
          </p:nvSpPr>
          <p:spPr>
            <a:xfrm>
              <a:off x="8918965" y="6554525"/>
              <a:ext cx="101211" cy="112276"/>
            </a:xfrm>
            <a:custGeom>
              <a:avLst/>
              <a:gdLst/>
              <a:ahLst/>
              <a:cxnLst/>
              <a:rect l="0" t="0" r="0" b="0"/>
              <a:pathLst>
                <a:path w="101211" h="112276">
                  <a:moveTo>
                    <a:pt x="5960" y="8200"/>
                  </a:moveTo>
                  <a:lnTo>
                    <a:pt x="5960" y="8200"/>
                  </a:lnTo>
                  <a:lnTo>
                    <a:pt x="23860" y="662"/>
                  </a:lnTo>
                  <a:lnTo>
                    <a:pt x="27418" y="0"/>
                  </a:lnTo>
                  <a:lnTo>
                    <a:pt x="54884" y="6540"/>
                  </a:lnTo>
                  <a:lnTo>
                    <a:pt x="68627" y="12049"/>
                  </a:lnTo>
                  <a:lnTo>
                    <a:pt x="73137" y="17116"/>
                  </a:lnTo>
                  <a:lnTo>
                    <a:pt x="78150" y="31213"/>
                  </a:lnTo>
                  <a:lnTo>
                    <a:pt x="76312" y="39417"/>
                  </a:lnTo>
                  <a:lnTo>
                    <a:pt x="65804" y="56999"/>
                  </a:lnTo>
                  <a:lnTo>
                    <a:pt x="21807" y="96622"/>
                  </a:lnTo>
                  <a:lnTo>
                    <a:pt x="194" y="110613"/>
                  </a:lnTo>
                  <a:lnTo>
                    <a:pt x="0" y="111400"/>
                  </a:lnTo>
                  <a:lnTo>
                    <a:pt x="928" y="111925"/>
                  </a:lnTo>
                  <a:lnTo>
                    <a:pt x="2605" y="112275"/>
                  </a:lnTo>
                  <a:lnTo>
                    <a:pt x="42293" y="104712"/>
                  </a:lnTo>
                  <a:lnTo>
                    <a:pt x="101210" y="93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37"/>
            <p:cNvSpPr/>
            <p:nvPr>
              <p:custDataLst>
                <p:tags r:id="rId47"/>
              </p:custDataLst>
            </p:nvPr>
          </p:nvSpPr>
          <p:spPr>
            <a:xfrm>
              <a:off x="8886825" y="6705600"/>
              <a:ext cx="95251" cy="8643"/>
            </a:xfrm>
            <a:custGeom>
              <a:avLst/>
              <a:gdLst/>
              <a:ahLst/>
              <a:cxnLst/>
              <a:rect l="0" t="0" r="0" b="0"/>
              <a:pathLst>
                <a:path w="95251" h="864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8"/>
                  </a:lnTo>
                  <a:lnTo>
                    <a:pt x="9721" y="8642"/>
                  </a:lnTo>
                  <a:lnTo>
                    <a:pt x="30397" y="82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38"/>
            <p:cNvSpPr/>
            <p:nvPr>
              <p:custDataLst>
                <p:tags r:id="rId48"/>
              </p:custDataLst>
            </p:nvPr>
          </p:nvSpPr>
          <p:spPr>
            <a:xfrm>
              <a:off x="8886825" y="6715125"/>
              <a:ext cx="95251" cy="123826"/>
            </a:xfrm>
            <a:custGeom>
              <a:avLst/>
              <a:gdLst/>
              <a:ahLst/>
              <a:cxnLst/>
              <a:rect l="0" t="0" r="0" b="0"/>
              <a:pathLst>
                <a:path w="95251" h="123826">
                  <a:moveTo>
                    <a:pt x="95250" y="0"/>
                  </a:moveTo>
                  <a:lnTo>
                    <a:pt x="95250" y="0"/>
                  </a:lnTo>
                  <a:lnTo>
                    <a:pt x="50540" y="0"/>
                  </a:lnTo>
                  <a:lnTo>
                    <a:pt x="35501" y="0"/>
                  </a:lnTo>
                  <a:lnTo>
                    <a:pt x="28832" y="2822"/>
                  </a:lnTo>
                  <a:lnTo>
                    <a:pt x="25571" y="5056"/>
                  </a:lnTo>
                  <a:lnTo>
                    <a:pt x="21948" y="10361"/>
                  </a:lnTo>
                  <a:lnTo>
                    <a:pt x="19909" y="19297"/>
                  </a:lnTo>
                  <a:lnTo>
                    <a:pt x="19051" y="66200"/>
                  </a:lnTo>
                  <a:lnTo>
                    <a:pt x="47106" y="66675"/>
                  </a:lnTo>
                  <a:lnTo>
                    <a:pt x="47579" y="88133"/>
                  </a:lnTo>
                  <a:lnTo>
                    <a:pt x="45479" y="91564"/>
                  </a:lnTo>
                  <a:lnTo>
                    <a:pt x="12851" y="11957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39"/>
            <p:cNvSpPr/>
            <p:nvPr>
              <p:custDataLst>
                <p:tags r:id="rId49"/>
              </p:custDataLst>
            </p:nvPr>
          </p:nvSpPr>
          <p:spPr>
            <a:xfrm>
              <a:off x="9191625" y="6629400"/>
              <a:ext cx="352426" cy="130561"/>
            </a:xfrm>
            <a:custGeom>
              <a:avLst/>
              <a:gdLst/>
              <a:ahLst/>
              <a:cxnLst/>
              <a:rect l="0" t="0" r="0" b="0"/>
              <a:pathLst>
                <a:path w="352426" h="130561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10583"/>
                  </a:lnTo>
                  <a:lnTo>
                    <a:pt x="7540" y="12347"/>
                  </a:lnTo>
                  <a:lnTo>
                    <a:pt x="8201" y="14581"/>
                  </a:lnTo>
                  <a:lnTo>
                    <a:pt x="1812" y="52367"/>
                  </a:lnTo>
                  <a:lnTo>
                    <a:pt x="159" y="98802"/>
                  </a:lnTo>
                  <a:lnTo>
                    <a:pt x="32" y="123937"/>
                  </a:lnTo>
                  <a:lnTo>
                    <a:pt x="1080" y="127075"/>
                  </a:lnTo>
                  <a:lnTo>
                    <a:pt x="2836" y="129167"/>
                  </a:lnTo>
                  <a:lnTo>
                    <a:pt x="5066" y="130560"/>
                  </a:lnTo>
                  <a:lnTo>
                    <a:pt x="50382" y="122621"/>
                  </a:lnTo>
                  <a:lnTo>
                    <a:pt x="83720" y="111121"/>
                  </a:lnTo>
                  <a:lnTo>
                    <a:pt x="123429" y="93329"/>
                  </a:lnTo>
                  <a:lnTo>
                    <a:pt x="161847" y="79623"/>
                  </a:lnTo>
                  <a:lnTo>
                    <a:pt x="202831" y="63902"/>
                  </a:lnTo>
                  <a:lnTo>
                    <a:pt x="238957" y="49626"/>
                  </a:lnTo>
                  <a:lnTo>
                    <a:pt x="284033" y="35320"/>
                  </a:lnTo>
                  <a:lnTo>
                    <a:pt x="3524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72"/>
          <p:cNvGrpSpPr/>
          <p:nvPr/>
        </p:nvGrpSpPr>
        <p:grpSpPr>
          <a:xfrm>
            <a:off x="10358143" y="5444520"/>
            <a:ext cx="481193" cy="1034746"/>
            <a:chOff x="10358143" y="5444520"/>
            <a:chExt cx="481193" cy="1034746"/>
          </a:xfrm>
        </p:grpSpPr>
        <p:sp>
          <p:nvSpPr>
            <p:cNvPr id="395" name="SMARTInkShape-340"/>
            <p:cNvSpPr/>
            <p:nvPr>
              <p:custDataLst>
                <p:tags r:id="rId29"/>
              </p:custDataLst>
            </p:nvPr>
          </p:nvSpPr>
          <p:spPr>
            <a:xfrm>
              <a:off x="10358143" y="5444520"/>
              <a:ext cx="191310" cy="1034746"/>
            </a:xfrm>
            <a:custGeom>
              <a:avLst/>
              <a:gdLst/>
              <a:ahLst/>
              <a:cxnLst/>
              <a:rect l="0" t="0" r="0" b="0"/>
              <a:pathLst>
                <a:path w="191310" h="1034746">
                  <a:moveTo>
                    <a:pt x="5057" y="32355"/>
                  </a:moveTo>
                  <a:lnTo>
                    <a:pt x="5057" y="32355"/>
                  </a:lnTo>
                  <a:lnTo>
                    <a:pt x="5057" y="22242"/>
                  </a:lnTo>
                  <a:lnTo>
                    <a:pt x="2233" y="14455"/>
                  </a:lnTo>
                  <a:lnTo>
                    <a:pt x="0" y="10896"/>
                  </a:lnTo>
                  <a:lnTo>
                    <a:pt x="1686" y="7465"/>
                  </a:lnTo>
                  <a:lnTo>
                    <a:pt x="12025" y="833"/>
                  </a:lnTo>
                  <a:lnTo>
                    <a:pt x="27204" y="0"/>
                  </a:lnTo>
                  <a:lnTo>
                    <a:pt x="67875" y="8091"/>
                  </a:lnTo>
                  <a:lnTo>
                    <a:pt x="114557" y="26425"/>
                  </a:lnTo>
                  <a:lnTo>
                    <a:pt x="140277" y="40006"/>
                  </a:lnTo>
                  <a:lnTo>
                    <a:pt x="166479" y="64255"/>
                  </a:lnTo>
                  <a:lnTo>
                    <a:pt x="186001" y="95664"/>
                  </a:lnTo>
                  <a:lnTo>
                    <a:pt x="191309" y="111997"/>
                  </a:lnTo>
                  <a:lnTo>
                    <a:pt x="189242" y="148263"/>
                  </a:lnTo>
                  <a:lnTo>
                    <a:pt x="184550" y="192716"/>
                  </a:lnTo>
                  <a:lnTo>
                    <a:pt x="168257" y="232071"/>
                  </a:lnTo>
                  <a:lnTo>
                    <a:pt x="154534" y="270420"/>
                  </a:lnTo>
                  <a:lnTo>
                    <a:pt x="130900" y="315275"/>
                  </a:lnTo>
                  <a:lnTo>
                    <a:pt x="106726" y="357087"/>
                  </a:lnTo>
                  <a:lnTo>
                    <a:pt x="88035" y="403946"/>
                  </a:lnTo>
                  <a:lnTo>
                    <a:pt x="73152" y="442552"/>
                  </a:lnTo>
                  <a:lnTo>
                    <a:pt x="60393" y="487505"/>
                  </a:lnTo>
                  <a:lnTo>
                    <a:pt x="54967" y="534338"/>
                  </a:lnTo>
                  <a:lnTo>
                    <a:pt x="58415" y="576672"/>
                  </a:lnTo>
                  <a:lnTo>
                    <a:pt x="63574" y="615811"/>
                  </a:lnTo>
                  <a:lnTo>
                    <a:pt x="77136" y="656468"/>
                  </a:lnTo>
                  <a:lnTo>
                    <a:pt x="88318" y="698703"/>
                  </a:lnTo>
                  <a:lnTo>
                    <a:pt x="108632" y="743672"/>
                  </a:lnTo>
                  <a:lnTo>
                    <a:pt x="120767" y="789236"/>
                  </a:lnTo>
                  <a:lnTo>
                    <a:pt x="132335" y="836500"/>
                  </a:lnTo>
                  <a:lnTo>
                    <a:pt x="137607" y="881344"/>
                  </a:lnTo>
                  <a:lnTo>
                    <a:pt x="135935" y="900750"/>
                  </a:lnTo>
                  <a:lnTo>
                    <a:pt x="123260" y="942058"/>
                  </a:lnTo>
                  <a:lnTo>
                    <a:pt x="118975" y="958426"/>
                  </a:lnTo>
                  <a:lnTo>
                    <a:pt x="93562" y="1000527"/>
                  </a:lnTo>
                  <a:lnTo>
                    <a:pt x="75965" y="1022659"/>
                  </a:lnTo>
                  <a:lnTo>
                    <a:pt x="59854" y="1032701"/>
                  </a:lnTo>
                  <a:lnTo>
                    <a:pt x="53231" y="1034745"/>
                  </a:lnTo>
                  <a:lnTo>
                    <a:pt x="33632" y="1032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41"/>
            <p:cNvSpPr/>
            <p:nvPr>
              <p:custDataLst>
                <p:tags r:id="rId30"/>
              </p:custDataLst>
            </p:nvPr>
          </p:nvSpPr>
          <p:spPr>
            <a:xfrm>
              <a:off x="10734675" y="5497642"/>
              <a:ext cx="104661" cy="253276"/>
            </a:xfrm>
            <a:custGeom>
              <a:avLst/>
              <a:gdLst/>
              <a:ahLst/>
              <a:cxnLst/>
              <a:rect l="0" t="0" r="0" b="0"/>
              <a:pathLst>
                <a:path w="104661" h="253276">
                  <a:moveTo>
                    <a:pt x="95250" y="17333"/>
                  </a:moveTo>
                  <a:lnTo>
                    <a:pt x="95250" y="17333"/>
                  </a:lnTo>
                  <a:lnTo>
                    <a:pt x="100307" y="12277"/>
                  </a:lnTo>
                  <a:lnTo>
                    <a:pt x="102788" y="6972"/>
                  </a:lnTo>
                  <a:lnTo>
                    <a:pt x="104384" y="0"/>
                  </a:lnTo>
                  <a:lnTo>
                    <a:pt x="104601" y="1868"/>
                  </a:lnTo>
                  <a:lnTo>
                    <a:pt x="104660" y="3849"/>
                  </a:lnTo>
                  <a:lnTo>
                    <a:pt x="99079" y="8870"/>
                  </a:lnTo>
                  <a:lnTo>
                    <a:pt x="89543" y="16747"/>
                  </a:lnTo>
                  <a:lnTo>
                    <a:pt x="60300" y="60256"/>
                  </a:lnTo>
                  <a:lnTo>
                    <a:pt x="37467" y="104638"/>
                  </a:lnTo>
                  <a:lnTo>
                    <a:pt x="13870" y="147128"/>
                  </a:lnTo>
                  <a:lnTo>
                    <a:pt x="2036" y="192574"/>
                  </a:lnTo>
                  <a:lnTo>
                    <a:pt x="604" y="218482"/>
                  </a:lnTo>
                  <a:lnTo>
                    <a:pt x="2520" y="225515"/>
                  </a:lnTo>
                  <a:lnTo>
                    <a:pt x="10292" y="236153"/>
                  </a:lnTo>
                  <a:lnTo>
                    <a:pt x="26568" y="248091"/>
                  </a:lnTo>
                  <a:lnTo>
                    <a:pt x="44796" y="253275"/>
                  </a:lnTo>
                  <a:lnTo>
                    <a:pt x="60127" y="248843"/>
                  </a:lnTo>
                  <a:lnTo>
                    <a:pt x="74348" y="240876"/>
                  </a:lnTo>
                  <a:lnTo>
                    <a:pt x="80668" y="233808"/>
                  </a:lnTo>
                  <a:lnTo>
                    <a:pt x="84227" y="213766"/>
                  </a:lnTo>
                  <a:lnTo>
                    <a:pt x="79415" y="199534"/>
                  </a:lnTo>
                  <a:lnTo>
                    <a:pt x="75168" y="192775"/>
                  </a:lnTo>
                  <a:lnTo>
                    <a:pt x="70220" y="188270"/>
                  </a:lnTo>
                  <a:lnTo>
                    <a:pt x="59079" y="183262"/>
                  </a:lnTo>
                  <a:lnTo>
                    <a:pt x="44249" y="183860"/>
                  </a:lnTo>
                  <a:lnTo>
                    <a:pt x="0" y="18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73"/>
          <p:cNvGrpSpPr/>
          <p:nvPr/>
        </p:nvGrpSpPr>
        <p:grpSpPr>
          <a:xfrm>
            <a:off x="11144250" y="5595212"/>
            <a:ext cx="104776" cy="169766"/>
            <a:chOff x="11144250" y="5595212"/>
            <a:chExt cx="104776" cy="169766"/>
          </a:xfrm>
        </p:grpSpPr>
        <p:sp>
          <p:nvSpPr>
            <p:cNvPr id="398" name="SMARTInkShape-342"/>
            <p:cNvSpPr/>
            <p:nvPr>
              <p:custDataLst>
                <p:tags r:id="rId26"/>
              </p:custDataLst>
            </p:nvPr>
          </p:nvSpPr>
          <p:spPr>
            <a:xfrm>
              <a:off x="11144250" y="56578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4163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43"/>
            <p:cNvSpPr/>
            <p:nvPr>
              <p:custDataLst>
                <p:tags r:id="rId27"/>
              </p:custDataLst>
            </p:nvPr>
          </p:nvSpPr>
          <p:spPr>
            <a:xfrm>
              <a:off x="11144250" y="56007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1058" y="595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44"/>
            <p:cNvSpPr/>
            <p:nvPr>
              <p:custDataLst>
                <p:tags r:id="rId28"/>
              </p:custDataLst>
            </p:nvPr>
          </p:nvSpPr>
          <p:spPr>
            <a:xfrm>
              <a:off x="11182350" y="5595212"/>
              <a:ext cx="66676" cy="169766"/>
            </a:xfrm>
            <a:custGeom>
              <a:avLst/>
              <a:gdLst/>
              <a:ahLst/>
              <a:cxnLst/>
              <a:rect l="0" t="0" r="0" b="0"/>
              <a:pathLst>
                <a:path w="66676" h="169766">
                  <a:moveTo>
                    <a:pt x="66675" y="5488"/>
                  </a:moveTo>
                  <a:lnTo>
                    <a:pt x="66675" y="5488"/>
                  </a:lnTo>
                  <a:lnTo>
                    <a:pt x="61618" y="432"/>
                  </a:lnTo>
                  <a:lnTo>
                    <a:pt x="58012" y="0"/>
                  </a:lnTo>
                  <a:lnTo>
                    <a:pt x="32522" y="5925"/>
                  </a:lnTo>
                  <a:lnTo>
                    <a:pt x="25743" y="10269"/>
                  </a:lnTo>
                  <a:lnTo>
                    <a:pt x="23513" y="13967"/>
                  </a:lnTo>
                  <a:lnTo>
                    <a:pt x="19931" y="32288"/>
                  </a:lnTo>
                  <a:lnTo>
                    <a:pt x="19637" y="36054"/>
                  </a:lnTo>
                  <a:lnTo>
                    <a:pt x="24280" y="51469"/>
                  </a:lnTo>
                  <a:lnTo>
                    <a:pt x="43088" y="89428"/>
                  </a:lnTo>
                  <a:lnTo>
                    <a:pt x="52515" y="121669"/>
                  </a:lnTo>
                  <a:lnTo>
                    <a:pt x="50505" y="130502"/>
                  </a:lnTo>
                  <a:lnTo>
                    <a:pt x="38364" y="151538"/>
                  </a:lnTo>
                  <a:lnTo>
                    <a:pt x="21363" y="167766"/>
                  </a:lnTo>
                  <a:lnTo>
                    <a:pt x="16359" y="169765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2" name="SMARTInkShape-345"/>
          <p:cNvSpPr/>
          <p:nvPr>
            <p:custDataLst>
              <p:tags r:id="rId14"/>
            </p:custDataLst>
          </p:nvPr>
        </p:nvSpPr>
        <p:spPr>
          <a:xfrm>
            <a:off x="11489682" y="5534025"/>
            <a:ext cx="273694" cy="266701"/>
          </a:xfrm>
          <a:custGeom>
            <a:avLst/>
            <a:gdLst/>
            <a:ahLst/>
            <a:cxnLst/>
            <a:rect l="0" t="0" r="0" b="0"/>
            <a:pathLst>
              <a:path w="273694" h="266701">
                <a:moveTo>
                  <a:pt x="130818" y="0"/>
                </a:moveTo>
                <a:lnTo>
                  <a:pt x="130818" y="0"/>
                </a:lnTo>
                <a:lnTo>
                  <a:pt x="125760" y="5056"/>
                </a:lnTo>
                <a:lnTo>
                  <a:pt x="123280" y="13183"/>
                </a:lnTo>
                <a:lnTo>
                  <a:pt x="122616" y="18314"/>
                </a:lnTo>
                <a:lnTo>
                  <a:pt x="107405" y="47245"/>
                </a:lnTo>
                <a:lnTo>
                  <a:pt x="96480" y="64680"/>
                </a:lnTo>
                <a:lnTo>
                  <a:pt x="83308" y="104068"/>
                </a:lnTo>
                <a:lnTo>
                  <a:pt x="67333" y="145760"/>
                </a:lnTo>
                <a:lnTo>
                  <a:pt x="56501" y="180767"/>
                </a:lnTo>
                <a:lnTo>
                  <a:pt x="56047" y="210332"/>
                </a:lnTo>
                <a:lnTo>
                  <a:pt x="62332" y="230008"/>
                </a:lnTo>
                <a:lnTo>
                  <a:pt x="71966" y="245117"/>
                </a:lnTo>
                <a:lnTo>
                  <a:pt x="73591" y="243845"/>
                </a:lnTo>
                <a:lnTo>
                  <a:pt x="78220" y="236787"/>
                </a:lnTo>
                <a:lnTo>
                  <a:pt x="78819" y="231941"/>
                </a:lnTo>
                <a:lnTo>
                  <a:pt x="76664" y="220913"/>
                </a:lnTo>
                <a:lnTo>
                  <a:pt x="64443" y="197747"/>
                </a:lnTo>
                <a:lnTo>
                  <a:pt x="50518" y="185607"/>
                </a:lnTo>
                <a:lnTo>
                  <a:pt x="6017" y="159022"/>
                </a:lnTo>
                <a:lnTo>
                  <a:pt x="1267" y="152521"/>
                </a:lnTo>
                <a:lnTo>
                  <a:pt x="0" y="149304"/>
                </a:lnTo>
                <a:lnTo>
                  <a:pt x="1273" y="146103"/>
                </a:lnTo>
                <a:lnTo>
                  <a:pt x="24205" y="125126"/>
                </a:lnTo>
                <a:lnTo>
                  <a:pt x="54020" y="109892"/>
                </a:lnTo>
                <a:lnTo>
                  <a:pt x="77941" y="100141"/>
                </a:lnTo>
                <a:lnTo>
                  <a:pt x="125549" y="69090"/>
                </a:lnTo>
                <a:lnTo>
                  <a:pt x="154122" y="47837"/>
                </a:lnTo>
                <a:lnTo>
                  <a:pt x="155879" y="44591"/>
                </a:lnTo>
                <a:lnTo>
                  <a:pt x="158109" y="42427"/>
                </a:lnTo>
                <a:lnTo>
                  <a:pt x="163409" y="40024"/>
                </a:lnTo>
                <a:lnTo>
                  <a:pt x="164187" y="41499"/>
                </a:lnTo>
                <a:lnTo>
                  <a:pt x="149405" y="87132"/>
                </a:lnTo>
                <a:lnTo>
                  <a:pt x="138318" y="130744"/>
                </a:lnTo>
                <a:lnTo>
                  <a:pt x="130219" y="155508"/>
                </a:lnTo>
                <a:lnTo>
                  <a:pt x="117999" y="183471"/>
                </a:lnTo>
                <a:lnTo>
                  <a:pt x="111942" y="209846"/>
                </a:lnTo>
                <a:lnTo>
                  <a:pt x="109766" y="212923"/>
                </a:lnTo>
                <a:lnTo>
                  <a:pt x="106645" y="215283"/>
                </a:lnTo>
                <a:lnTo>
                  <a:pt x="136483" y="179364"/>
                </a:lnTo>
                <a:lnTo>
                  <a:pt x="143214" y="174966"/>
                </a:lnTo>
                <a:lnTo>
                  <a:pt x="146491" y="174853"/>
                </a:lnTo>
                <a:lnTo>
                  <a:pt x="152954" y="177548"/>
                </a:lnTo>
                <a:lnTo>
                  <a:pt x="162541" y="185017"/>
                </a:lnTo>
                <a:lnTo>
                  <a:pt x="166083" y="196529"/>
                </a:lnTo>
                <a:lnTo>
                  <a:pt x="166600" y="210113"/>
                </a:lnTo>
                <a:lnTo>
                  <a:pt x="163057" y="224769"/>
                </a:lnTo>
                <a:lnTo>
                  <a:pt x="165607" y="236070"/>
                </a:lnTo>
                <a:lnTo>
                  <a:pt x="167768" y="239930"/>
                </a:lnTo>
                <a:lnTo>
                  <a:pt x="170269" y="242503"/>
                </a:lnTo>
                <a:lnTo>
                  <a:pt x="175869" y="245362"/>
                </a:lnTo>
                <a:lnTo>
                  <a:pt x="181885" y="246633"/>
                </a:lnTo>
                <a:lnTo>
                  <a:pt x="190910" y="241554"/>
                </a:lnTo>
                <a:lnTo>
                  <a:pt x="219047" y="215097"/>
                </a:lnTo>
                <a:lnTo>
                  <a:pt x="230220" y="197670"/>
                </a:lnTo>
                <a:lnTo>
                  <a:pt x="234002" y="185333"/>
                </a:lnTo>
                <a:lnTo>
                  <a:pt x="234886" y="178326"/>
                </a:lnTo>
                <a:lnTo>
                  <a:pt x="233005" y="177093"/>
                </a:lnTo>
                <a:lnTo>
                  <a:pt x="225271" y="178544"/>
                </a:lnTo>
                <a:lnTo>
                  <a:pt x="209017" y="185312"/>
                </a:lnTo>
                <a:lnTo>
                  <a:pt x="199793" y="193838"/>
                </a:lnTo>
                <a:lnTo>
                  <a:pt x="195850" y="199076"/>
                </a:lnTo>
                <a:lnTo>
                  <a:pt x="194282" y="205742"/>
                </a:lnTo>
                <a:lnTo>
                  <a:pt x="195360" y="221616"/>
                </a:lnTo>
                <a:lnTo>
                  <a:pt x="199368" y="233610"/>
                </a:lnTo>
                <a:lnTo>
                  <a:pt x="201917" y="238290"/>
                </a:lnTo>
                <a:lnTo>
                  <a:pt x="210395" y="246312"/>
                </a:lnTo>
                <a:lnTo>
                  <a:pt x="229891" y="256779"/>
                </a:lnTo>
                <a:lnTo>
                  <a:pt x="273693" y="266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6" name="SMARTInkShape-Group75"/>
          <p:cNvGrpSpPr/>
          <p:nvPr/>
        </p:nvGrpSpPr>
        <p:grpSpPr>
          <a:xfrm>
            <a:off x="10606189" y="5880962"/>
            <a:ext cx="299937" cy="293746"/>
            <a:chOff x="10606189" y="5880962"/>
            <a:chExt cx="299937" cy="293746"/>
          </a:xfrm>
        </p:grpSpPr>
        <p:sp>
          <p:nvSpPr>
            <p:cNvPr id="403" name="SMARTInkShape-346"/>
            <p:cNvSpPr/>
            <p:nvPr>
              <p:custDataLst>
                <p:tags r:id="rId23"/>
              </p:custDataLst>
            </p:nvPr>
          </p:nvSpPr>
          <p:spPr>
            <a:xfrm>
              <a:off x="10606189" y="5954449"/>
              <a:ext cx="87931" cy="217752"/>
            </a:xfrm>
            <a:custGeom>
              <a:avLst/>
              <a:gdLst/>
              <a:ahLst/>
              <a:cxnLst/>
              <a:rect l="0" t="0" r="0" b="0"/>
              <a:pathLst>
                <a:path w="87931" h="217752">
                  <a:moveTo>
                    <a:pt x="23711" y="8201"/>
                  </a:moveTo>
                  <a:lnTo>
                    <a:pt x="23711" y="8201"/>
                  </a:lnTo>
                  <a:lnTo>
                    <a:pt x="15509" y="0"/>
                  </a:lnTo>
                  <a:lnTo>
                    <a:pt x="15069" y="617"/>
                  </a:lnTo>
                  <a:lnTo>
                    <a:pt x="9164" y="39415"/>
                  </a:lnTo>
                  <a:lnTo>
                    <a:pt x="2432" y="86643"/>
                  </a:lnTo>
                  <a:lnTo>
                    <a:pt x="0" y="92247"/>
                  </a:lnTo>
                  <a:lnTo>
                    <a:pt x="121" y="104116"/>
                  </a:lnTo>
                  <a:lnTo>
                    <a:pt x="1635" y="110244"/>
                  </a:lnTo>
                  <a:lnTo>
                    <a:pt x="3702" y="114329"/>
                  </a:lnTo>
                  <a:lnTo>
                    <a:pt x="6138" y="117054"/>
                  </a:lnTo>
                  <a:lnTo>
                    <a:pt x="8820" y="118870"/>
                  </a:lnTo>
                  <a:lnTo>
                    <a:pt x="20267" y="118065"/>
                  </a:lnTo>
                  <a:lnTo>
                    <a:pt x="34880" y="113121"/>
                  </a:lnTo>
                  <a:lnTo>
                    <a:pt x="55006" y="100554"/>
                  </a:lnTo>
                  <a:lnTo>
                    <a:pt x="82095" y="94799"/>
                  </a:lnTo>
                  <a:lnTo>
                    <a:pt x="84860" y="95567"/>
                  </a:lnTo>
                  <a:lnTo>
                    <a:pt x="86702" y="97137"/>
                  </a:lnTo>
                  <a:lnTo>
                    <a:pt x="87930" y="99242"/>
                  </a:lnTo>
                  <a:lnTo>
                    <a:pt x="86472" y="107224"/>
                  </a:lnTo>
                  <a:lnTo>
                    <a:pt x="73996" y="149849"/>
                  </a:lnTo>
                  <a:lnTo>
                    <a:pt x="63625" y="193482"/>
                  </a:lnTo>
                  <a:lnTo>
                    <a:pt x="61811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47"/>
            <p:cNvSpPr/>
            <p:nvPr>
              <p:custDataLst>
                <p:tags r:id="rId24"/>
              </p:custDataLst>
            </p:nvPr>
          </p:nvSpPr>
          <p:spPr>
            <a:xfrm>
              <a:off x="10688846" y="6031042"/>
              <a:ext cx="84621" cy="143666"/>
            </a:xfrm>
            <a:custGeom>
              <a:avLst/>
              <a:gdLst/>
              <a:ahLst/>
              <a:cxnLst/>
              <a:rect l="0" t="0" r="0" b="0"/>
              <a:pathLst>
                <a:path w="84621" h="143666">
                  <a:moveTo>
                    <a:pt x="74404" y="17333"/>
                  </a:moveTo>
                  <a:lnTo>
                    <a:pt x="74404" y="17333"/>
                  </a:lnTo>
                  <a:lnTo>
                    <a:pt x="79461" y="12277"/>
                  </a:lnTo>
                  <a:lnTo>
                    <a:pt x="81942" y="6972"/>
                  </a:lnTo>
                  <a:lnTo>
                    <a:pt x="82606" y="4076"/>
                  </a:lnTo>
                  <a:lnTo>
                    <a:pt x="81988" y="2145"/>
                  </a:lnTo>
                  <a:lnTo>
                    <a:pt x="80518" y="858"/>
                  </a:lnTo>
                  <a:lnTo>
                    <a:pt x="78480" y="0"/>
                  </a:lnTo>
                  <a:lnTo>
                    <a:pt x="70572" y="1868"/>
                  </a:lnTo>
                  <a:lnTo>
                    <a:pt x="48247" y="11691"/>
                  </a:lnTo>
                  <a:lnTo>
                    <a:pt x="29728" y="30831"/>
                  </a:lnTo>
                  <a:lnTo>
                    <a:pt x="3819" y="69361"/>
                  </a:lnTo>
                  <a:lnTo>
                    <a:pt x="699" y="81731"/>
                  </a:lnTo>
                  <a:lnTo>
                    <a:pt x="0" y="110380"/>
                  </a:lnTo>
                  <a:lnTo>
                    <a:pt x="3589" y="126067"/>
                  </a:lnTo>
                  <a:lnTo>
                    <a:pt x="8144" y="132156"/>
                  </a:lnTo>
                  <a:lnTo>
                    <a:pt x="21672" y="141744"/>
                  </a:lnTo>
                  <a:lnTo>
                    <a:pt x="28666" y="143665"/>
                  </a:lnTo>
                  <a:lnTo>
                    <a:pt x="42081" y="142978"/>
                  </a:lnTo>
                  <a:lnTo>
                    <a:pt x="55097" y="136322"/>
                  </a:lnTo>
                  <a:lnTo>
                    <a:pt x="74329" y="117852"/>
                  </a:lnTo>
                  <a:lnTo>
                    <a:pt x="80704" y="109746"/>
                  </a:lnTo>
                  <a:lnTo>
                    <a:pt x="83896" y="102225"/>
                  </a:lnTo>
                  <a:lnTo>
                    <a:pt x="84620" y="88223"/>
                  </a:lnTo>
                  <a:lnTo>
                    <a:pt x="79077" y="68442"/>
                  </a:lnTo>
                  <a:lnTo>
                    <a:pt x="65677" y="49174"/>
                  </a:lnTo>
                  <a:lnTo>
                    <a:pt x="36304" y="26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48"/>
            <p:cNvSpPr/>
            <p:nvPr>
              <p:custDataLst>
                <p:tags r:id="rId25"/>
              </p:custDataLst>
            </p:nvPr>
          </p:nvSpPr>
          <p:spPr>
            <a:xfrm>
              <a:off x="10773802" y="5880962"/>
              <a:ext cx="132324" cy="182918"/>
            </a:xfrm>
            <a:custGeom>
              <a:avLst/>
              <a:gdLst/>
              <a:ahLst/>
              <a:cxnLst/>
              <a:rect l="0" t="0" r="0" b="0"/>
              <a:pathLst>
                <a:path w="132324" h="182918">
                  <a:moveTo>
                    <a:pt x="84698" y="5488"/>
                  </a:moveTo>
                  <a:lnTo>
                    <a:pt x="84698" y="5488"/>
                  </a:lnTo>
                  <a:lnTo>
                    <a:pt x="84698" y="432"/>
                  </a:lnTo>
                  <a:lnTo>
                    <a:pt x="83640" y="0"/>
                  </a:lnTo>
                  <a:lnTo>
                    <a:pt x="79641" y="2344"/>
                  </a:lnTo>
                  <a:lnTo>
                    <a:pt x="71441" y="9613"/>
                  </a:lnTo>
                  <a:lnTo>
                    <a:pt x="68222" y="18257"/>
                  </a:lnTo>
                  <a:lnTo>
                    <a:pt x="59441" y="61341"/>
                  </a:lnTo>
                  <a:lnTo>
                    <a:pt x="53956" y="103304"/>
                  </a:lnTo>
                  <a:lnTo>
                    <a:pt x="47245" y="148902"/>
                  </a:lnTo>
                  <a:lnTo>
                    <a:pt x="46624" y="182917"/>
                  </a:lnTo>
                  <a:lnTo>
                    <a:pt x="45541" y="167882"/>
                  </a:lnTo>
                  <a:lnTo>
                    <a:pt x="35839" y="133143"/>
                  </a:lnTo>
                  <a:lnTo>
                    <a:pt x="1284" y="92597"/>
                  </a:lnTo>
                  <a:lnTo>
                    <a:pt x="0" y="87242"/>
                  </a:lnTo>
                  <a:lnTo>
                    <a:pt x="1775" y="84333"/>
                  </a:lnTo>
                  <a:lnTo>
                    <a:pt x="19831" y="72059"/>
                  </a:lnTo>
                  <a:lnTo>
                    <a:pt x="43780" y="54386"/>
                  </a:lnTo>
                  <a:lnTo>
                    <a:pt x="91157" y="8535"/>
                  </a:lnTo>
                  <a:lnTo>
                    <a:pt x="92179" y="7519"/>
                  </a:lnTo>
                  <a:lnTo>
                    <a:pt x="92859" y="7901"/>
                  </a:lnTo>
                  <a:lnTo>
                    <a:pt x="93618" y="11147"/>
                  </a:lnTo>
                  <a:lnTo>
                    <a:pt x="94170" y="54445"/>
                  </a:lnTo>
                  <a:lnTo>
                    <a:pt x="86018" y="100267"/>
                  </a:lnTo>
                  <a:lnTo>
                    <a:pt x="76612" y="144102"/>
                  </a:lnTo>
                  <a:lnTo>
                    <a:pt x="75600" y="153803"/>
                  </a:lnTo>
                  <a:lnTo>
                    <a:pt x="75458" y="154107"/>
                  </a:lnTo>
                  <a:lnTo>
                    <a:pt x="75300" y="151622"/>
                  </a:lnTo>
                  <a:lnTo>
                    <a:pt x="78053" y="146988"/>
                  </a:lnTo>
                  <a:lnTo>
                    <a:pt x="97565" y="126058"/>
                  </a:lnTo>
                  <a:lnTo>
                    <a:pt x="100685" y="125026"/>
                  </a:lnTo>
                  <a:lnTo>
                    <a:pt x="103822" y="125397"/>
                  </a:lnTo>
                  <a:lnTo>
                    <a:pt x="110131" y="128631"/>
                  </a:lnTo>
                  <a:lnTo>
                    <a:pt x="116463" y="133596"/>
                  </a:lnTo>
                  <a:lnTo>
                    <a:pt x="119982" y="142153"/>
                  </a:lnTo>
                  <a:lnTo>
                    <a:pt x="132323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76"/>
          <p:cNvGrpSpPr/>
          <p:nvPr/>
        </p:nvGrpSpPr>
        <p:grpSpPr>
          <a:xfrm>
            <a:off x="11144641" y="6000750"/>
            <a:ext cx="808189" cy="379911"/>
            <a:chOff x="11144641" y="6000750"/>
            <a:chExt cx="808189" cy="379911"/>
          </a:xfrm>
        </p:grpSpPr>
        <p:sp>
          <p:nvSpPr>
            <p:cNvPr id="407" name="SMARTInkShape-349"/>
            <p:cNvSpPr/>
            <p:nvPr>
              <p:custDataLst>
                <p:tags r:id="rId15"/>
              </p:custDataLst>
            </p:nvPr>
          </p:nvSpPr>
          <p:spPr>
            <a:xfrm>
              <a:off x="11191875" y="6021124"/>
              <a:ext cx="65793" cy="208227"/>
            </a:xfrm>
            <a:custGeom>
              <a:avLst/>
              <a:gdLst/>
              <a:ahLst/>
              <a:cxnLst/>
              <a:rect l="0" t="0" r="0" b="0"/>
              <a:pathLst>
                <a:path w="65793" h="208227">
                  <a:moveTo>
                    <a:pt x="57150" y="8201"/>
                  </a:moveTo>
                  <a:lnTo>
                    <a:pt x="57150" y="8201"/>
                  </a:lnTo>
                  <a:lnTo>
                    <a:pt x="57150" y="3145"/>
                  </a:lnTo>
                  <a:lnTo>
                    <a:pt x="58208" y="1656"/>
                  </a:lnTo>
                  <a:lnTo>
                    <a:pt x="59974" y="662"/>
                  </a:lnTo>
                  <a:lnTo>
                    <a:pt x="62207" y="0"/>
                  </a:lnTo>
                  <a:lnTo>
                    <a:pt x="63696" y="1676"/>
                  </a:lnTo>
                  <a:lnTo>
                    <a:pt x="65792" y="14146"/>
                  </a:lnTo>
                  <a:lnTo>
                    <a:pt x="65355" y="32306"/>
                  </a:lnTo>
                  <a:lnTo>
                    <a:pt x="51464" y="78299"/>
                  </a:lnTo>
                  <a:lnTo>
                    <a:pt x="42738" y="116475"/>
                  </a:lnTo>
                  <a:lnTo>
                    <a:pt x="19456" y="164044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50"/>
            <p:cNvSpPr/>
            <p:nvPr>
              <p:custDataLst>
                <p:tags r:id="rId16"/>
              </p:custDataLst>
            </p:nvPr>
          </p:nvSpPr>
          <p:spPr>
            <a:xfrm>
              <a:off x="11144641" y="6115050"/>
              <a:ext cx="9135" cy="1"/>
            </a:xfrm>
            <a:custGeom>
              <a:avLst/>
              <a:gdLst/>
              <a:ahLst/>
              <a:cxnLst/>
              <a:rect l="0" t="0" r="0" b="0"/>
              <a:pathLst>
                <a:path w="9135" h="1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51"/>
            <p:cNvSpPr/>
            <p:nvPr>
              <p:custDataLst>
                <p:tags r:id="rId17"/>
              </p:custDataLst>
            </p:nvPr>
          </p:nvSpPr>
          <p:spPr>
            <a:xfrm>
              <a:off x="11252730" y="6162675"/>
              <a:ext cx="24871" cy="9526"/>
            </a:xfrm>
            <a:custGeom>
              <a:avLst/>
              <a:gdLst/>
              <a:ahLst/>
              <a:cxnLst/>
              <a:rect l="0" t="0" r="0" b="0"/>
              <a:pathLst>
                <a:path w="24871" h="9526">
                  <a:moveTo>
                    <a:pt x="24870" y="9525"/>
                  </a:moveTo>
                  <a:lnTo>
                    <a:pt x="24870" y="9525"/>
                  </a:lnTo>
                  <a:lnTo>
                    <a:pt x="267" y="9525"/>
                  </a:lnTo>
                  <a:lnTo>
                    <a:pt x="0" y="8467"/>
                  </a:lnTo>
                  <a:lnTo>
                    <a:pt x="58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52"/>
            <p:cNvSpPr/>
            <p:nvPr>
              <p:custDataLst>
                <p:tags r:id="rId18"/>
              </p:custDataLst>
            </p:nvPr>
          </p:nvSpPr>
          <p:spPr>
            <a:xfrm>
              <a:off x="11334750" y="6163999"/>
              <a:ext cx="9411" cy="65352"/>
            </a:xfrm>
            <a:custGeom>
              <a:avLst/>
              <a:gdLst/>
              <a:ahLst/>
              <a:cxnLst/>
              <a:rect l="0" t="0" r="0" b="0"/>
              <a:pathLst>
                <a:path w="9411" h="6535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8642" y="617"/>
                  </a:lnTo>
                  <a:lnTo>
                    <a:pt x="9410" y="17106"/>
                  </a:lnTo>
                  <a:lnTo>
                    <a:pt x="6652" y="25564"/>
                  </a:lnTo>
                  <a:lnTo>
                    <a:pt x="4435" y="29302"/>
                  </a:lnTo>
                  <a:lnTo>
                    <a:pt x="0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53"/>
            <p:cNvSpPr/>
            <p:nvPr>
              <p:custDataLst>
                <p:tags r:id="rId19"/>
              </p:custDataLst>
            </p:nvPr>
          </p:nvSpPr>
          <p:spPr>
            <a:xfrm>
              <a:off x="11344275" y="60769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54"/>
            <p:cNvSpPr/>
            <p:nvPr>
              <p:custDataLst>
                <p:tags r:id="rId20"/>
              </p:custDataLst>
            </p:nvPr>
          </p:nvSpPr>
          <p:spPr>
            <a:xfrm>
              <a:off x="11373096" y="6000750"/>
              <a:ext cx="142630" cy="269733"/>
            </a:xfrm>
            <a:custGeom>
              <a:avLst/>
              <a:gdLst/>
              <a:ahLst/>
              <a:cxnLst/>
              <a:rect l="0" t="0" r="0" b="0"/>
              <a:pathLst>
                <a:path w="142630" h="269733">
                  <a:moveTo>
                    <a:pt x="56904" y="0"/>
                  </a:moveTo>
                  <a:lnTo>
                    <a:pt x="56904" y="0"/>
                  </a:lnTo>
                  <a:lnTo>
                    <a:pt x="40657" y="42214"/>
                  </a:lnTo>
                  <a:lnTo>
                    <a:pt x="31395" y="82476"/>
                  </a:lnTo>
                  <a:lnTo>
                    <a:pt x="21946" y="124744"/>
                  </a:lnTo>
                  <a:lnTo>
                    <a:pt x="9273" y="165242"/>
                  </a:lnTo>
                  <a:lnTo>
                    <a:pt x="2573" y="201008"/>
                  </a:lnTo>
                  <a:lnTo>
                    <a:pt x="0" y="248050"/>
                  </a:lnTo>
                  <a:lnTo>
                    <a:pt x="923" y="259469"/>
                  </a:lnTo>
                  <a:lnTo>
                    <a:pt x="4860" y="268072"/>
                  </a:lnTo>
                  <a:lnTo>
                    <a:pt x="8450" y="269732"/>
                  </a:lnTo>
                  <a:lnTo>
                    <a:pt x="18082" y="268754"/>
                  </a:lnTo>
                  <a:lnTo>
                    <a:pt x="21498" y="267010"/>
                  </a:lnTo>
                  <a:lnTo>
                    <a:pt x="23774" y="264791"/>
                  </a:lnTo>
                  <a:lnTo>
                    <a:pt x="37542" y="248566"/>
                  </a:lnTo>
                  <a:lnTo>
                    <a:pt x="45831" y="242765"/>
                  </a:lnTo>
                  <a:lnTo>
                    <a:pt x="49521" y="241218"/>
                  </a:lnTo>
                  <a:lnTo>
                    <a:pt x="51983" y="237012"/>
                  </a:lnTo>
                  <a:lnTo>
                    <a:pt x="61960" y="198229"/>
                  </a:lnTo>
                  <a:lnTo>
                    <a:pt x="57779" y="183457"/>
                  </a:lnTo>
                  <a:lnTo>
                    <a:pt x="51649" y="184900"/>
                  </a:lnTo>
                  <a:lnTo>
                    <a:pt x="47051" y="186767"/>
                  </a:lnTo>
                  <a:lnTo>
                    <a:pt x="39119" y="194485"/>
                  </a:lnTo>
                  <a:lnTo>
                    <a:pt x="33125" y="204972"/>
                  </a:lnTo>
                  <a:lnTo>
                    <a:pt x="30460" y="216686"/>
                  </a:lnTo>
                  <a:lnTo>
                    <a:pt x="31866" y="222775"/>
                  </a:lnTo>
                  <a:lnTo>
                    <a:pt x="39073" y="235183"/>
                  </a:lnTo>
                  <a:lnTo>
                    <a:pt x="55031" y="249013"/>
                  </a:lnTo>
                  <a:lnTo>
                    <a:pt x="67006" y="253547"/>
                  </a:lnTo>
                  <a:lnTo>
                    <a:pt x="107113" y="256458"/>
                  </a:lnTo>
                  <a:lnTo>
                    <a:pt x="142629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55"/>
            <p:cNvSpPr/>
            <p:nvPr>
              <p:custDataLst>
                <p:tags r:id="rId21"/>
              </p:custDataLst>
            </p:nvPr>
          </p:nvSpPr>
          <p:spPr>
            <a:xfrm>
              <a:off x="11565852" y="6039860"/>
              <a:ext cx="166479" cy="340801"/>
            </a:xfrm>
            <a:custGeom>
              <a:avLst/>
              <a:gdLst/>
              <a:ahLst/>
              <a:cxnLst/>
              <a:rect l="0" t="0" r="0" b="0"/>
              <a:pathLst>
                <a:path w="166479" h="340801">
                  <a:moveTo>
                    <a:pt x="73698" y="151390"/>
                  </a:moveTo>
                  <a:lnTo>
                    <a:pt x="73698" y="151390"/>
                  </a:lnTo>
                  <a:lnTo>
                    <a:pt x="73698" y="138133"/>
                  </a:lnTo>
                  <a:lnTo>
                    <a:pt x="70874" y="132092"/>
                  </a:lnTo>
                  <a:lnTo>
                    <a:pt x="68640" y="129000"/>
                  </a:lnTo>
                  <a:lnTo>
                    <a:pt x="66092" y="127996"/>
                  </a:lnTo>
                  <a:lnTo>
                    <a:pt x="63337" y="128386"/>
                  </a:lnTo>
                  <a:lnTo>
                    <a:pt x="27150" y="145176"/>
                  </a:lnTo>
                  <a:lnTo>
                    <a:pt x="14910" y="156037"/>
                  </a:lnTo>
                  <a:lnTo>
                    <a:pt x="5943" y="167920"/>
                  </a:lnTo>
                  <a:lnTo>
                    <a:pt x="1252" y="180255"/>
                  </a:lnTo>
                  <a:lnTo>
                    <a:pt x="0" y="186509"/>
                  </a:lnTo>
                  <a:lnTo>
                    <a:pt x="1433" y="196279"/>
                  </a:lnTo>
                  <a:lnTo>
                    <a:pt x="3296" y="200366"/>
                  </a:lnTo>
                  <a:lnTo>
                    <a:pt x="7714" y="202032"/>
                  </a:lnTo>
                  <a:lnTo>
                    <a:pt x="21088" y="201061"/>
                  </a:lnTo>
                  <a:lnTo>
                    <a:pt x="31973" y="197102"/>
                  </a:lnTo>
                  <a:lnTo>
                    <a:pt x="36357" y="194565"/>
                  </a:lnTo>
                  <a:lnTo>
                    <a:pt x="47581" y="180881"/>
                  </a:lnTo>
                  <a:lnTo>
                    <a:pt x="52554" y="158364"/>
                  </a:lnTo>
                  <a:lnTo>
                    <a:pt x="59521" y="111742"/>
                  </a:lnTo>
                  <a:lnTo>
                    <a:pt x="76743" y="73000"/>
                  </a:lnTo>
                  <a:lnTo>
                    <a:pt x="88810" y="56225"/>
                  </a:lnTo>
                  <a:lnTo>
                    <a:pt x="133258" y="21697"/>
                  </a:lnTo>
                  <a:lnTo>
                    <a:pt x="156450" y="4103"/>
                  </a:lnTo>
                  <a:lnTo>
                    <a:pt x="166478" y="0"/>
                  </a:lnTo>
                  <a:lnTo>
                    <a:pt x="165027" y="5083"/>
                  </a:lnTo>
                  <a:lnTo>
                    <a:pt x="146494" y="48852"/>
                  </a:lnTo>
                  <a:lnTo>
                    <a:pt x="122597" y="95761"/>
                  </a:lnTo>
                  <a:lnTo>
                    <a:pt x="107689" y="143323"/>
                  </a:lnTo>
                  <a:lnTo>
                    <a:pt x="92625" y="184965"/>
                  </a:lnTo>
                  <a:lnTo>
                    <a:pt x="76857" y="231032"/>
                  </a:lnTo>
                  <a:lnTo>
                    <a:pt x="64169" y="276522"/>
                  </a:lnTo>
                  <a:lnTo>
                    <a:pt x="55483" y="323268"/>
                  </a:lnTo>
                  <a:lnTo>
                    <a:pt x="54813" y="338212"/>
                  </a:lnTo>
                  <a:lnTo>
                    <a:pt x="55817" y="339438"/>
                  </a:lnTo>
                  <a:lnTo>
                    <a:pt x="59754" y="340800"/>
                  </a:lnTo>
                  <a:lnTo>
                    <a:pt x="67853" y="335761"/>
                  </a:lnTo>
                  <a:lnTo>
                    <a:pt x="77450" y="326466"/>
                  </a:lnTo>
                  <a:lnTo>
                    <a:pt x="88803" y="308275"/>
                  </a:lnTo>
                  <a:lnTo>
                    <a:pt x="100291" y="275139"/>
                  </a:lnTo>
                  <a:lnTo>
                    <a:pt x="102257" y="242165"/>
                  </a:lnTo>
                  <a:lnTo>
                    <a:pt x="104378" y="240482"/>
                  </a:lnTo>
                  <a:lnTo>
                    <a:pt x="149898" y="227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56"/>
            <p:cNvSpPr/>
            <p:nvPr>
              <p:custDataLst>
                <p:tags r:id="rId22"/>
              </p:custDataLst>
            </p:nvPr>
          </p:nvSpPr>
          <p:spPr>
            <a:xfrm>
              <a:off x="11811000" y="6069668"/>
              <a:ext cx="141830" cy="254933"/>
            </a:xfrm>
            <a:custGeom>
              <a:avLst/>
              <a:gdLst/>
              <a:ahLst/>
              <a:cxnLst/>
              <a:rect l="0" t="0" r="0" b="0"/>
              <a:pathLst>
                <a:path w="141830" h="254933">
                  <a:moveTo>
                    <a:pt x="66675" y="73957"/>
                  </a:moveTo>
                  <a:lnTo>
                    <a:pt x="66675" y="73957"/>
                  </a:lnTo>
                  <a:lnTo>
                    <a:pt x="65617" y="117830"/>
                  </a:lnTo>
                  <a:lnTo>
                    <a:pt x="53419" y="163448"/>
                  </a:lnTo>
                  <a:lnTo>
                    <a:pt x="38026" y="209698"/>
                  </a:lnTo>
                  <a:lnTo>
                    <a:pt x="31375" y="224244"/>
                  </a:lnTo>
                  <a:lnTo>
                    <a:pt x="30442" y="228122"/>
                  </a:lnTo>
                  <a:lnTo>
                    <a:pt x="29819" y="228593"/>
                  </a:lnTo>
                  <a:lnTo>
                    <a:pt x="29127" y="223470"/>
                  </a:lnTo>
                  <a:lnTo>
                    <a:pt x="39008" y="183800"/>
                  </a:lnTo>
                  <a:lnTo>
                    <a:pt x="47895" y="146014"/>
                  </a:lnTo>
                  <a:lnTo>
                    <a:pt x="60378" y="101008"/>
                  </a:lnTo>
                  <a:lnTo>
                    <a:pt x="73037" y="57585"/>
                  </a:lnTo>
                  <a:lnTo>
                    <a:pt x="85727" y="22981"/>
                  </a:lnTo>
                  <a:lnTo>
                    <a:pt x="92426" y="9111"/>
                  </a:lnTo>
                  <a:lnTo>
                    <a:pt x="93368" y="5327"/>
                  </a:lnTo>
                  <a:lnTo>
                    <a:pt x="96112" y="2803"/>
                  </a:lnTo>
                  <a:lnTo>
                    <a:pt x="104805" y="0"/>
                  </a:lnTo>
                  <a:lnTo>
                    <a:pt x="110086" y="1369"/>
                  </a:lnTo>
                  <a:lnTo>
                    <a:pt x="121600" y="8535"/>
                  </a:lnTo>
                  <a:lnTo>
                    <a:pt x="130949" y="21597"/>
                  </a:lnTo>
                  <a:lnTo>
                    <a:pt x="137574" y="39044"/>
                  </a:lnTo>
                  <a:lnTo>
                    <a:pt x="141829" y="79094"/>
                  </a:lnTo>
                  <a:lnTo>
                    <a:pt x="141678" y="123317"/>
                  </a:lnTo>
                  <a:lnTo>
                    <a:pt x="135307" y="164533"/>
                  </a:lnTo>
                  <a:lnTo>
                    <a:pt x="132104" y="180888"/>
                  </a:lnTo>
                  <a:lnTo>
                    <a:pt x="123623" y="198740"/>
                  </a:lnTo>
                  <a:lnTo>
                    <a:pt x="112799" y="211614"/>
                  </a:lnTo>
                  <a:lnTo>
                    <a:pt x="66597" y="247517"/>
                  </a:lnTo>
                  <a:lnTo>
                    <a:pt x="56762" y="251636"/>
                  </a:lnTo>
                  <a:lnTo>
                    <a:pt x="0" y="254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918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927"/>
          <p:cNvGrpSpPr/>
          <p:nvPr/>
        </p:nvGrpSpPr>
        <p:grpSpPr>
          <a:xfrm>
            <a:off x="904875" y="285039"/>
            <a:ext cx="409576" cy="953605"/>
            <a:chOff x="904875" y="285039"/>
            <a:chExt cx="409576" cy="953605"/>
          </a:xfrm>
        </p:grpSpPr>
        <p:sp>
          <p:nvSpPr>
            <p:cNvPr id="2" name="SMARTInkShape-4236"/>
            <p:cNvSpPr/>
            <p:nvPr>
              <p:custDataLst>
                <p:tags r:id="rId21"/>
              </p:custDataLst>
            </p:nvPr>
          </p:nvSpPr>
          <p:spPr>
            <a:xfrm>
              <a:off x="1067238" y="285039"/>
              <a:ext cx="180538" cy="260853"/>
            </a:xfrm>
            <a:custGeom>
              <a:avLst/>
              <a:gdLst/>
              <a:ahLst/>
              <a:cxnLst/>
              <a:rect l="0" t="0" r="0" b="0"/>
              <a:pathLst>
                <a:path w="180538" h="260853">
                  <a:moveTo>
                    <a:pt x="47187" y="95961"/>
                  </a:moveTo>
                  <a:lnTo>
                    <a:pt x="47187" y="95961"/>
                  </a:lnTo>
                  <a:lnTo>
                    <a:pt x="42131" y="95961"/>
                  </a:lnTo>
                  <a:lnTo>
                    <a:pt x="40641" y="97019"/>
                  </a:lnTo>
                  <a:lnTo>
                    <a:pt x="39648" y="98783"/>
                  </a:lnTo>
                  <a:lnTo>
                    <a:pt x="29495" y="144162"/>
                  </a:lnTo>
                  <a:lnTo>
                    <a:pt x="17955" y="190555"/>
                  </a:lnTo>
                  <a:lnTo>
                    <a:pt x="7043" y="237942"/>
                  </a:lnTo>
                  <a:lnTo>
                    <a:pt x="547" y="260747"/>
                  </a:lnTo>
                  <a:lnTo>
                    <a:pt x="219" y="260852"/>
                  </a:lnTo>
                  <a:lnTo>
                    <a:pt x="0" y="259863"/>
                  </a:lnTo>
                  <a:lnTo>
                    <a:pt x="7159" y="213879"/>
                  </a:lnTo>
                  <a:lnTo>
                    <a:pt x="8516" y="170411"/>
                  </a:lnTo>
                  <a:lnTo>
                    <a:pt x="11740" y="132484"/>
                  </a:lnTo>
                  <a:lnTo>
                    <a:pt x="17254" y="85537"/>
                  </a:lnTo>
                  <a:lnTo>
                    <a:pt x="25948" y="41573"/>
                  </a:lnTo>
                  <a:lnTo>
                    <a:pt x="31750" y="25575"/>
                  </a:lnTo>
                  <a:lnTo>
                    <a:pt x="43501" y="11409"/>
                  </a:lnTo>
                  <a:lnTo>
                    <a:pt x="57191" y="1232"/>
                  </a:lnTo>
                  <a:lnTo>
                    <a:pt x="62323" y="0"/>
                  </a:lnTo>
                  <a:lnTo>
                    <a:pt x="66802" y="237"/>
                  </a:lnTo>
                  <a:lnTo>
                    <a:pt x="77424" y="6145"/>
                  </a:lnTo>
                  <a:lnTo>
                    <a:pt x="95305" y="24193"/>
                  </a:lnTo>
                  <a:lnTo>
                    <a:pt x="120309" y="63793"/>
                  </a:lnTo>
                  <a:lnTo>
                    <a:pt x="139291" y="99953"/>
                  </a:lnTo>
                  <a:lnTo>
                    <a:pt x="153264" y="137478"/>
                  </a:lnTo>
                  <a:lnTo>
                    <a:pt x="180537" y="229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237"/>
            <p:cNvSpPr/>
            <p:nvPr>
              <p:custDataLst>
                <p:tags r:id="rId22"/>
              </p:custDataLst>
            </p:nvPr>
          </p:nvSpPr>
          <p:spPr>
            <a:xfrm>
              <a:off x="918437" y="866775"/>
              <a:ext cx="367439" cy="111653"/>
            </a:xfrm>
            <a:custGeom>
              <a:avLst/>
              <a:gdLst/>
              <a:ahLst/>
              <a:cxnLst/>
              <a:rect l="0" t="0" r="0" b="0"/>
              <a:pathLst>
                <a:path w="367439" h="111653">
                  <a:moveTo>
                    <a:pt x="5488" y="95250"/>
                  </a:moveTo>
                  <a:lnTo>
                    <a:pt x="5488" y="95250"/>
                  </a:lnTo>
                  <a:lnTo>
                    <a:pt x="431" y="105363"/>
                  </a:lnTo>
                  <a:lnTo>
                    <a:pt x="0" y="108342"/>
                  </a:lnTo>
                  <a:lnTo>
                    <a:pt x="771" y="110328"/>
                  </a:lnTo>
                  <a:lnTo>
                    <a:pt x="2344" y="111652"/>
                  </a:lnTo>
                  <a:lnTo>
                    <a:pt x="19726" y="108459"/>
                  </a:lnTo>
                  <a:lnTo>
                    <a:pt x="56647" y="94899"/>
                  </a:lnTo>
                  <a:lnTo>
                    <a:pt x="96141" y="85621"/>
                  </a:lnTo>
                  <a:lnTo>
                    <a:pt x="136418" y="76169"/>
                  </a:lnTo>
                  <a:lnTo>
                    <a:pt x="182924" y="63844"/>
                  </a:lnTo>
                  <a:lnTo>
                    <a:pt x="220692" y="49608"/>
                  </a:lnTo>
                  <a:lnTo>
                    <a:pt x="266955" y="35317"/>
                  </a:lnTo>
                  <a:lnTo>
                    <a:pt x="311371" y="21244"/>
                  </a:lnTo>
                  <a:lnTo>
                    <a:pt x="367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238"/>
            <p:cNvSpPr/>
            <p:nvPr>
              <p:custDataLst>
                <p:tags r:id="rId23"/>
              </p:custDataLst>
            </p:nvPr>
          </p:nvSpPr>
          <p:spPr>
            <a:xfrm>
              <a:off x="904875" y="647730"/>
              <a:ext cx="409576" cy="57121"/>
            </a:xfrm>
            <a:custGeom>
              <a:avLst/>
              <a:gdLst/>
              <a:ahLst/>
              <a:cxnLst/>
              <a:rect l="0" t="0" r="0" b="0"/>
              <a:pathLst>
                <a:path w="409576" h="57121">
                  <a:moveTo>
                    <a:pt x="0" y="57120"/>
                  </a:moveTo>
                  <a:lnTo>
                    <a:pt x="0" y="57120"/>
                  </a:lnTo>
                  <a:lnTo>
                    <a:pt x="0" y="52063"/>
                  </a:lnTo>
                  <a:lnTo>
                    <a:pt x="2117" y="50574"/>
                  </a:lnTo>
                  <a:lnTo>
                    <a:pt x="45585" y="40252"/>
                  </a:lnTo>
                  <a:lnTo>
                    <a:pt x="86920" y="25239"/>
                  </a:lnTo>
                  <a:lnTo>
                    <a:pt x="131665" y="19190"/>
                  </a:lnTo>
                  <a:lnTo>
                    <a:pt x="178447" y="8901"/>
                  </a:lnTo>
                  <a:lnTo>
                    <a:pt x="223632" y="1734"/>
                  </a:lnTo>
                  <a:lnTo>
                    <a:pt x="260760" y="493"/>
                  </a:lnTo>
                  <a:lnTo>
                    <a:pt x="298571" y="125"/>
                  </a:lnTo>
                  <a:lnTo>
                    <a:pt x="343786" y="0"/>
                  </a:lnTo>
                  <a:lnTo>
                    <a:pt x="409575" y="9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239"/>
            <p:cNvSpPr/>
            <p:nvPr>
              <p:custDataLst>
                <p:tags r:id="rId24"/>
              </p:custDataLst>
            </p:nvPr>
          </p:nvSpPr>
          <p:spPr>
            <a:xfrm>
              <a:off x="952500" y="677991"/>
              <a:ext cx="9526" cy="560653"/>
            </a:xfrm>
            <a:custGeom>
              <a:avLst/>
              <a:gdLst/>
              <a:ahLst/>
              <a:cxnLst/>
              <a:rect l="0" t="0" r="0" b="0"/>
              <a:pathLst>
                <a:path w="9526" h="560653">
                  <a:moveTo>
                    <a:pt x="9525" y="17334"/>
                  </a:moveTo>
                  <a:lnTo>
                    <a:pt x="9525" y="17334"/>
                  </a:lnTo>
                  <a:lnTo>
                    <a:pt x="4468" y="12277"/>
                  </a:lnTo>
                  <a:lnTo>
                    <a:pt x="1986" y="6973"/>
                  </a:lnTo>
                  <a:lnTo>
                    <a:pt x="392" y="0"/>
                  </a:lnTo>
                  <a:lnTo>
                    <a:pt x="174" y="1869"/>
                  </a:lnTo>
                  <a:lnTo>
                    <a:pt x="7" y="40091"/>
                  </a:lnTo>
                  <a:lnTo>
                    <a:pt x="2" y="74406"/>
                  </a:lnTo>
                  <a:lnTo>
                    <a:pt x="1" y="116559"/>
                  </a:lnTo>
                  <a:lnTo>
                    <a:pt x="0" y="158447"/>
                  </a:lnTo>
                  <a:lnTo>
                    <a:pt x="0" y="192234"/>
                  </a:lnTo>
                  <a:lnTo>
                    <a:pt x="0" y="236843"/>
                  </a:lnTo>
                  <a:lnTo>
                    <a:pt x="0" y="276872"/>
                  </a:lnTo>
                  <a:lnTo>
                    <a:pt x="0" y="315543"/>
                  </a:lnTo>
                  <a:lnTo>
                    <a:pt x="0" y="346721"/>
                  </a:lnTo>
                  <a:lnTo>
                    <a:pt x="0" y="381745"/>
                  </a:lnTo>
                  <a:lnTo>
                    <a:pt x="0" y="418478"/>
                  </a:lnTo>
                  <a:lnTo>
                    <a:pt x="1058" y="464441"/>
                  </a:lnTo>
                  <a:lnTo>
                    <a:pt x="8201" y="507503"/>
                  </a:lnTo>
                  <a:lnTo>
                    <a:pt x="9351" y="548490"/>
                  </a:lnTo>
                  <a:lnTo>
                    <a:pt x="9473" y="560652"/>
                  </a:lnTo>
                  <a:lnTo>
                    <a:pt x="9525" y="465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928"/>
          <p:cNvGrpSpPr/>
          <p:nvPr/>
        </p:nvGrpSpPr>
        <p:grpSpPr>
          <a:xfrm>
            <a:off x="1685925" y="885825"/>
            <a:ext cx="266701" cy="156129"/>
            <a:chOff x="1685925" y="885825"/>
            <a:chExt cx="266701" cy="156129"/>
          </a:xfrm>
        </p:grpSpPr>
        <p:sp>
          <p:nvSpPr>
            <p:cNvPr id="7" name="SMARTInkShape-4240"/>
            <p:cNvSpPr/>
            <p:nvPr>
              <p:custDataLst>
                <p:tags r:id="rId19"/>
              </p:custDataLst>
            </p:nvPr>
          </p:nvSpPr>
          <p:spPr>
            <a:xfrm>
              <a:off x="1701208" y="1000125"/>
              <a:ext cx="251418" cy="41829"/>
            </a:xfrm>
            <a:custGeom>
              <a:avLst/>
              <a:gdLst/>
              <a:ahLst/>
              <a:cxnLst/>
              <a:rect l="0" t="0" r="0" b="0"/>
              <a:pathLst>
                <a:path w="251418" h="41829">
                  <a:moveTo>
                    <a:pt x="60917" y="0"/>
                  </a:moveTo>
                  <a:lnTo>
                    <a:pt x="60917" y="0"/>
                  </a:lnTo>
                  <a:lnTo>
                    <a:pt x="20819" y="22793"/>
                  </a:lnTo>
                  <a:lnTo>
                    <a:pt x="2879" y="30591"/>
                  </a:lnTo>
                  <a:lnTo>
                    <a:pt x="0" y="34153"/>
                  </a:lnTo>
                  <a:lnTo>
                    <a:pt x="1256" y="37585"/>
                  </a:lnTo>
                  <a:lnTo>
                    <a:pt x="5268" y="40932"/>
                  </a:lnTo>
                  <a:lnTo>
                    <a:pt x="21015" y="41828"/>
                  </a:lnTo>
                  <a:lnTo>
                    <a:pt x="56502" y="39205"/>
                  </a:lnTo>
                  <a:lnTo>
                    <a:pt x="94887" y="38427"/>
                  </a:lnTo>
                  <a:lnTo>
                    <a:pt x="136301" y="33108"/>
                  </a:lnTo>
                  <a:lnTo>
                    <a:pt x="181602" y="28412"/>
                  </a:lnTo>
                  <a:lnTo>
                    <a:pt x="2514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241"/>
            <p:cNvSpPr/>
            <p:nvPr>
              <p:custDataLst>
                <p:tags r:id="rId20"/>
              </p:custDataLst>
            </p:nvPr>
          </p:nvSpPr>
          <p:spPr>
            <a:xfrm>
              <a:off x="1685925" y="88582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13183" y="16475"/>
                  </a:lnTo>
                  <a:lnTo>
                    <a:pt x="54849" y="18711"/>
                  </a:lnTo>
                  <a:lnTo>
                    <a:pt x="93110" y="18983"/>
                  </a:lnTo>
                  <a:lnTo>
                    <a:pt x="132716" y="19030"/>
                  </a:lnTo>
                  <a:lnTo>
                    <a:pt x="173912" y="19046"/>
                  </a:lnTo>
                  <a:lnTo>
                    <a:pt x="2190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4242"/>
          <p:cNvSpPr/>
          <p:nvPr>
            <p:custDataLst>
              <p:tags r:id="rId1"/>
            </p:custDataLst>
          </p:nvPr>
        </p:nvSpPr>
        <p:spPr>
          <a:xfrm>
            <a:off x="2774962" y="590942"/>
            <a:ext cx="358764" cy="389989"/>
          </a:xfrm>
          <a:custGeom>
            <a:avLst/>
            <a:gdLst/>
            <a:ahLst/>
            <a:cxnLst/>
            <a:rect l="0" t="0" r="0" b="0"/>
            <a:pathLst>
              <a:path w="358764" h="389989">
                <a:moveTo>
                  <a:pt x="330188" y="9133"/>
                </a:moveTo>
                <a:lnTo>
                  <a:pt x="330188" y="9133"/>
                </a:lnTo>
                <a:lnTo>
                  <a:pt x="348088" y="1594"/>
                </a:lnTo>
                <a:lnTo>
                  <a:pt x="356655" y="0"/>
                </a:lnTo>
                <a:lnTo>
                  <a:pt x="335533" y="744"/>
                </a:lnTo>
                <a:lnTo>
                  <a:pt x="297965" y="12807"/>
                </a:lnTo>
                <a:lnTo>
                  <a:pt x="259610" y="29271"/>
                </a:lnTo>
                <a:lnTo>
                  <a:pt x="220376" y="44733"/>
                </a:lnTo>
                <a:lnTo>
                  <a:pt x="182998" y="58840"/>
                </a:lnTo>
                <a:lnTo>
                  <a:pt x="144054" y="73603"/>
                </a:lnTo>
                <a:lnTo>
                  <a:pt x="115229" y="87502"/>
                </a:lnTo>
                <a:lnTo>
                  <a:pt x="70048" y="121709"/>
                </a:lnTo>
                <a:lnTo>
                  <a:pt x="61112" y="130781"/>
                </a:lnTo>
                <a:lnTo>
                  <a:pt x="58729" y="134681"/>
                </a:lnTo>
                <a:lnTo>
                  <a:pt x="58198" y="138340"/>
                </a:lnTo>
                <a:lnTo>
                  <a:pt x="58903" y="141838"/>
                </a:lnTo>
                <a:lnTo>
                  <a:pt x="60432" y="145228"/>
                </a:lnTo>
                <a:lnTo>
                  <a:pt x="73418" y="151817"/>
                </a:lnTo>
                <a:lnTo>
                  <a:pt x="116250" y="164670"/>
                </a:lnTo>
                <a:lnTo>
                  <a:pt x="158026" y="174222"/>
                </a:lnTo>
                <a:lnTo>
                  <a:pt x="198853" y="180385"/>
                </a:lnTo>
                <a:lnTo>
                  <a:pt x="230126" y="188873"/>
                </a:lnTo>
                <a:lnTo>
                  <a:pt x="242677" y="198731"/>
                </a:lnTo>
                <a:lnTo>
                  <a:pt x="245389" y="205382"/>
                </a:lnTo>
                <a:lnTo>
                  <a:pt x="245580" y="221238"/>
                </a:lnTo>
                <a:lnTo>
                  <a:pt x="233671" y="238869"/>
                </a:lnTo>
                <a:lnTo>
                  <a:pt x="215325" y="255171"/>
                </a:lnTo>
                <a:lnTo>
                  <a:pt x="173245" y="283016"/>
                </a:lnTo>
                <a:lnTo>
                  <a:pt x="129565" y="306504"/>
                </a:lnTo>
                <a:lnTo>
                  <a:pt x="82459" y="329888"/>
                </a:lnTo>
                <a:lnTo>
                  <a:pt x="41600" y="352676"/>
                </a:lnTo>
                <a:lnTo>
                  <a:pt x="3190" y="377560"/>
                </a:lnTo>
                <a:lnTo>
                  <a:pt x="6" y="381751"/>
                </a:lnTo>
                <a:lnTo>
                  <a:pt x="0" y="384545"/>
                </a:lnTo>
                <a:lnTo>
                  <a:pt x="2113" y="386408"/>
                </a:lnTo>
                <a:lnTo>
                  <a:pt x="44404" y="389642"/>
                </a:lnTo>
                <a:lnTo>
                  <a:pt x="84292" y="389988"/>
                </a:lnTo>
                <a:lnTo>
                  <a:pt x="119301" y="389010"/>
                </a:lnTo>
                <a:lnTo>
                  <a:pt x="162810" y="383568"/>
                </a:lnTo>
                <a:lnTo>
                  <a:pt x="202513" y="380427"/>
                </a:lnTo>
                <a:lnTo>
                  <a:pt x="241088" y="374322"/>
                </a:lnTo>
                <a:lnTo>
                  <a:pt x="279329" y="370984"/>
                </a:lnTo>
                <a:lnTo>
                  <a:pt x="358763" y="3615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930"/>
          <p:cNvGrpSpPr/>
          <p:nvPr/>
        </p:nvGrpSpPr>
        <p:grpSpPr>
          <a:xfrm>
            <a:off x="3395820" y="567768"/>
            <a:ext cx="1116268" cy="432358"/>
            <a:chOff x="3395820" y="567768"/>
            <a:chExt cx="1116268" cy="432358"/>
          </a:xfrm>
        </p:grpSpPr>
        <p:sp>
          <p:nvSpPr>
            <p:cNvPr id="11" name="SMARTInkShape-4243"/>
            <p:cNvSpPr/>
            <p:nvPr>
              <p:custDataLst>
                <p:tags r:id="rId11"/>
              </p:custDataLst>
            </p:nvPr>
          </p:nvSpPr>
          <p:spPr>
            <a:xfrm>
              <a:off x="3533775" y="585062"/>
              <a:ext cx="19051" cy="348389"/>
            </a:xfrm>
            <a:custGeom>
              <a:avLst/>
              <a:gdLst/>
              <a:ahLst/>
              <a:cxnLst/>
              <a:rect l="0" t="0" r="0" b="0"/>
              <a:pathLst>
                <a:path w="19051" h="348389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9050" y="36343"/>
                  </a:lnTo>
                  <a:lnTo>
                    <a:pt x="19050" y="77895"/>
                  </a:lnTo>
                  <a:lnTo>
                    <a:pt x="19050" y="121604"/>
                  </a:lnTo>
                  <a:lnTo>
                    <a:pt x="19050" y="158779"/>
                  </a:lnTo>
                  <a:lnTo>
                    <a:pt x="19050" y="191092"/>
                  </a:lnTo>
                  <a:lnTo>
                    <a:pt x="16228" y="223798"/>
                  </a:lnTo>
                  <a:lnTo>
                    <a:pt x="11511" y="263495"/>
                  </a:lnTo>
                  <a:lnTo>
                    <a:pt x="8728" y="310398"/>
                  </a:lnTo>
                  <a:lnTo>
                    <a:pt x="0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44"/>
            <p:cNvSpPr/>
            <p:nvPr>
              <p:custDataLst>
                <p:tags r:id="rId12"/>
              </p:custDataLst>
            </p:nvPr>
          </p:nvSpPr>
          <p:spPr>
            <a:xfrm>
              <a:off x="3801841" y="567768"/>
              <a:ext cx="198660" cy="413308"/>
            </a:xfrm>
            <a:custGeom>
              <a:avLst/>
              <a:gdLst/>
              <a:ahLst/>
              <a:cxnLst/>
              <a:rect l="0" t="0" r="0" b="0"/>
              <a:pathLst>
                <a:path w="198660" h="413308">
                  <a:moveTo>
                    <a:pt x="198659" y="13257"/>
                  </a:moveTo>
                  <a:lnTo>
                    <a:pt x="198659" y="13257"/>
                  </a:lnTo>
                  <a:lnTo>
                    <a:pt x="198659" y="8200"/>
                  </a:lnTo>
                  <a:lnTo>
                    <a:pt x="193015" y="2896"/>
                  </a:lnTo>
                  <a:lnTo>
                    <a:pt x="188546" y="0"/>
                  </a:lnTo>
                  <a:lnTo>
                    <a:pt x="182392" y="185"/>
                  </a:lnTo>
                  <a:lnTo>
                    <a:pt x="167087" y="6036"/>
                  </a:lnTo>
                  <a:lnTo>
                    <a:pt x="135565" y="26287"/>
                  </a:lnTo>
                  <a:lnTo>
                    <a:pt x="120170" y="43390"/>
                  </a:lnTo>
                  <a:lnTo>
                    <a:pt x="107683" y="60516"/>
                  </a:lnTo>
                  <a:lnTo>
                    <a:pt x="69674" y="100397"/>
                  </a:lnTo>
                  <a:lnTo>
                    <a:pt x="43319" y="143908"/>
                  </a:lnTo>
                  <a:lnTo>
                    <a:pt x="20553" y="186996"/>
                  </a:lnTo>
                  <a:lnTo>
                    <a:pt x="5551" y="230903"/>
                  </a:lnTo>
                  <a:lnTo>
                    <a:pt x="0" y="273325"/>
                  </a:lnTo>
                  <a:lnTo>
                    <a:pt x="97" y="318561"/>
                  </a:lnTo>
                  <a:lnTo>
                    <a:pt x="7417" y="352426"/>
                  </a:lnTo>
                  <a:lnTo>
                    <a:pt x="17001" y="368963"/>
                  </a:lnTo>
                  <a:lnTo>
                    <a:pt x="31139" y="380546"/>
                  </a:lnTo>
                  <a:lnTo>
                    <a:pt x="71142" y="401661"/>
                  </a:lnTo>
                  <a:lnTo>
                    <a:pt x="112428" y="409857"/>
                  </a:lnTo>
                  <a:lnTo>
                    <a:pt x="141509" y="413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45"/>
            <p:cNvSpPr/>
            <p:nvPr>
              <p:custDataLst>
                <p:tags r:id="rId13"/>
              </p:custDataLst>
            </p:nvPr>
          </p:nvSpPr>
          <p:spPr>
            <a:xfrm>
              <a:off x="4124325" y="666750"/>
              <a:ext cx="209551" cy="276226"/>
            </a:xfrm>
            <a:custGeom>
              <a:avLst/>
              <a:gdLst/>
              <a:ahLst/>
              <a:cxnLst/>
              <a:rect l="0" t="0" r="0" b="0"/>
              <a:pathLst>
                <a:path w="209551" h="276226">
                  <a:moveTo>
                    <a:pt x="0" y="0"/>
                  </a:moveTo>
                  <a:lnTo>
                    <a:pt x="0" y="0"/>
                  </a:lnTo>
                  <a:lnTo>
                    <a:pt x="40704" y="40704"/>
                  </a:lnTo>
                  <a:lnTo>
                    <a:pt x="74020" y="82221"/>
                  </a:lnTo>
                  <a:lnTo>
                    <a:pt x="111212" y="128822"/>
                  </a:lnTo>
                  <a:lnTo>
                    <a:pt x="141032" y="173213"/>
                  </a:lnTo>
                  <a:lnTo>
                    <a:pt x="172860" y="215497"/>
                  </a:lnTo>
                  <a:lnTo>
                    <a:pt x="204331" y="261364"/>
                  </a:lnTo>
                  <a:lnTo>
                    <a:pt x="2095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46"/>
            <p:cNvSpPr/>
            <p:nvPr>
              <p:custDataLst>
                <p:tags r:id="rId14"/>
              </p:custDataLst>
            </p:nvPr>
          </p:nvSpPr>
          <p:spPr>
            <a:xfrm>
              <a:off x="3402142" y="592522"/>
              <a:ext cx="284034" cy="45654"/>
            </a:xfrm>
            <a:custGeom>
              <a:avLst/>
              <a:gdLst/>
              <a:ahLst/>
              <a:cxnLst/>
              <a:rect l="0" t="0" r="0" b="0"/>
              <a:pathLst>
                <a:path w="284034" h="45654">
                  <a:moveTo>
                    <a:pt x="17333" y="45653"/>
                  </a:moveTo>
                  <a:lnTo>
                    <a:pt x="17333" y="45653"/>
                  </a:lnTo>
                  <a:lnTo>
                    <a:pt x="0" y="28319"/>
                  </a:lnTo>
                  <a:lnTo>
                    <a:pt x="13961" y="22055"/>
                  </a:lnTo>
                  <a:lnTo>
                    <a:pt x="48319" y="13496"/>
                  </a:lnTo>
                  <a:lnTo>
                    <a:pt x="92013" y="9314"/>
                  </a:lnTo>
                  <a:lnTo>
                    <a:pt x="133417" y="8075"/>
                  </a:lnTo>
                  <a:lnTo>
                    <a:pt x="177729" y="1110"/>
                  </a:lnTo>
                  <a:lnTo>
                    <a:pt x="207380" y="0"/>
                  </a:lnTo>
                  <a:lnTo>
                    <a:pt x="284033" y="17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47"/>
            <p:cNvSpPr/>
            <p:nvPr>
              <p:custDataLst>
                <p:tags r:id="rId15"/>
              </p:custDataLst>
            </p:nvPr>
          </p:nvSpPr>
          <p:spPr>
            <a:xfrm>
              <a:off x="3395820" y="885825"/>
              <a:ext cx="261781" cy="64756"/>
            </a:xfrm>
            <a:custGeom>
              <a:avLst/>
              <a:gdLst/>
              <a:ahLst/>
              <a:cxnLst/>
              <a:rect l="0" t="0" r="0" b="0"/>
              <a:pathLst>
                <a:path w="261781" h="64756">
                  <a:moveTo>
                    <a:pt x="14130" y="28575"/>
                  </a:moveTo>
                  <a:lnTo>
                    <a:pt x="14130" y="28575"/>
                  </a:lnTo>
                  <a:lnTo>
                    <a:pt x="9073" y="33632"/>
                  </a:lnTo>
                  <a:lnTo>
                    <a:pt x="873" y="51945"/>
                  </a:lnTo>
                  <a:lnTo>
                    <a:pt x="0" y="56855"/>
                  </a:lnTo>
                  <a:lnTo>
                    <a:pt x="477" y="60128"/>
                  </a:lnTo>
                  <a:lnTo>
                    <a:pt x="1853" y="62311"/>
                  </a:lnTo>
                  <a:lnTo>
                    <a:pt x="9026" y="64735"/>
                  </a:lnTo>
                  <a:lnTo>
                    <a:pt x="21387" y="64755"/>
                  </a:lnTo>
                  <a:lnTo>
                    <a:pt x="65716" y="58360"/>
                  </a:lnTo>
                  <a:lnTo>
                    <a:pt x="109901" y="46948"/>
                  </a:lnTo>
                  <a:lnTo>
                    <a:pt x="147583" y="34791"/>
                  </a:lnTo>
                  <a:lnTo>
                    <a:pt x="192147" y="22199"/>
                  </a:lnTo>
                  <a:lnTo>
                    <a:pt x="2617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248"/>
            <p:cNvSpPr/>
            <p:nvPr>
              <p:custDataLst>
                <p:tags r:id="rId16"/>
              </p:custDataLst>
            </p:nvPr>
          </p:nvSpPr>
          <p:spPr>
            <a:xfrm>
              <a:off x="4164354" y="642212"/>
              <a:ext cx="179047" cy="357914"/>
            </a:xfrm>
            <a:custGeom>
              <a:avLst/>
              <a:gdLst/>
              <a:ahLst/>
              <a:cxnLst/>
              <a:rect l="0" t="0" r="0" b="0"/>
              <a:pathLst>
                <a:path w="179047" h="357914">
                  <a:moveTo>
                    <a:pt x="179046" y="5488"/>
                  </a:moveTo>
                  <a:lnTo>
                    <a:pt x="179046" y="5488"/>
                  </a:lnTo>
                  <a:lnTo>
                    <a:pt x="179046" y="431"/>
                  </a:lnTo>
                  <a:lnTo>
                    <a:pt x="176929" y="0"/>
                  </a:lnTo>
                  <a:lnTo>
                    <a:pt x="152531" y="9613"/>
                  </a:lnTo>
                  <a:lnTo>
                    <a:pt x="134265" y="28582"/>
                  </a:lnTo>
                  <a:lnTo>
                    <a:pt x="99827" y="75203"/>
                  </a:lnTo>
                  <a:lnTo>
                    <a:pt x="76003" y="112127"/>
                  </a:lnTo>
                  <a:lnTo>
                    <a:pt x="57969" y="149503"/>
                  </a:lnTo>
                  <a:lnTo>
                    <a:pt x="33970" y="196448"/>
                  </a:lnTo>
                  <a:lnTo>
                    <a:pt x="21525" y="239281"/>
                  </a:lnTo>
                  <a:lnTo>
                    <a:pt x="11135" y="283369"/>
                  </a:lnTo>
                  <a:lnTo>
                    <a:pt x="0" y="327714"/>
                  </a:lnTo>
                  <a:lnTo>
                    <a:pt x="7596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249"/>
            <p:cNvSpPr/>
            <p:nvPr>
              <p:custDataLst>
                <p:tags r:id="rId17"/>
              </p:custDataLst>
            </p:nvPr>
          </p:nvSpPr>
          <p:spPr>
            <a:xfrm>
              <a:off x="4457700" y="914400"/>
              <a:ext cx="9409" cy="76201"/>
            </a:xfrm>
            <a:custGeom>
              <a:avLst/>
              <a:gdLst/>
              <a:ahLst/>
              <a:cxnLst/>
              <a:rect l="0" t="0" r="0" b="0"/>
              <a:pathLst>
                <a:path w="9409" h="76201">
                  <a:moveTo>
                    <a:pt x="0" y="0"/>
                  </a:moveTo>
                  <a:lnTo>
                    <a:pt x="0" y="0"/>
                  </a:lnTo>
                  <a:lnTo>
                    <a:pt x="7539" y="17900"/>
                  </a:lnTo>
                  <a:lnTo>
                    <a:pt x="9408" y="462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50"/>
            <p:cNvSpPr/>
            <p:nvPr>
              <p:custDataLst>
                <p:tags r:id="rId18"/>
              </p:custDataLst>
            </p:nvPr>
          </p:nvSpPr>
          <p:spPr>
            <a:xfrm>
              <a:off x="4450283" y="762000"/>
              <a:ext cx="61805" cy="47475"/>
            </a:xfrm>
            <a:custGeom>
              <a:avLst/>
              <a:gdLst/>
              <a:ahLst/>
              <a:cxnLst/>
              <a:rect l="0" t="0" r="0" b="0"/>
              <a:pathLst>
                <a:path w="61805" h="47475">
                  <a:moveTo>
                    <a:pt x="26467" y="28575"/>
                  </a:moveTo>
                  <a:lnTo>
                    <a:pt x="26467" y="28575"/>
                  </a:lnTo>
                  <a:lnTo>
                    <a:pt x="16354" y="28575"/>
                  </a:lnTo>
                  <a:lnTo>
                    <a:pt x="8567" y="31397"/>
                  </a:lnTo>
                  <a:lnTo>
                    <a:pt x="5008" y="33631"/>
                  </a:lnTo>
                  <a:lnTo>
                    <a:pt x="2636" y="36179"/>
                  </a:lnTo>
                  <a:lnTo>
                    <a:pt x="0" y="41832"/>
                  </a:lnTo>
                  <a:lnTo>
                    <a:pt x="356" y="43763"/>
                  </a:lnTo>
                  <a:lnTo>
                    <a:pt x="1651" y="45050"/>
                  </a:lnTo>
                  <a:lnTo>
                    <a:pt x="3573" y="45909"/>
                  </a:lnTo>
                  <a:lnTo>
                    <a:pt x="38651" y="47474"/>
                  </a:lnTo>
                  <a:lnTo>
                    <a:pt x="45173" y="45408"/>
                  </a:lnTo>
                  <a:lnTo>
                    <a:pt x="55242" y="37467"/>
                  </a:lnTo>
                  <a:lnTo>
                    <a:pt x="60423" y="29705"/>
                  </a:lnTo>
                  <a:lnTo>
                    <a:pt x="61804" y="26153"/>
                  </a:lnTo>
                  <a:lnTo>
                    <a:pt x="61666" y="22727"/>
                  </a:lnTo>
                  <a:lnTo>
                    <a:pt x="58692" y="16098"/>
                  </a:lnTo>
                  <a:lnTo>
                    <a:pt x="35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931"/>
          <p:cNvGrpSpPr/>
          <p:nvPr/>
        </p:nvGrpSpPr>
        <p:grpSpPr>
          <a:xfrm>
            <a:off x="4940974" y="704850"/>
            <a:ext cx="250152" cy="255309"/>
            <a:chOff x="4940974" y="704850"/>
            <a:chExt cx="250152" cy="255309"/>
          </a:xfrm>
        </p:grpSpPr>
        <p:sp>
          <p:nvSpPr>
            <p:cNvPr id="20" name="SMARTInkShape-4251"/>
            <p:cNvSpPr/>
            <p:nvPr>
              <p:custDataLst>
                <p:tags r:id="rId9"/>
              </p:custDataLst>
            </p:nvPr>
          </p:nvSpPr>
          <p:spPr>
            <a:xfrm>
              <a:off x="4943689" y="704850"/>
              <a:ext cx="234871" cy="190501"/>
            </a:xfrm>
            <a:custGeom>
              <a:avLst/>
              <a:gdLst/>
              <a:ahLst/>
              <a:cxnLst/>
              <a:rect l="0" t="0" r="0" b="0"/>
              <a:pathLst>
                <a:path w="234871" h="190501">
                  <a:moveTo>
                    <a:pt x="209336" y="0"/>
                  </a:moveTo>
                  <a:lnTo>
                    <a:pt x="209336" y="0"/>
                  </a:lnTo>
                  <a:lnTo>
                    <a:pt x="227650" y="0"/>
                  </a:lnTo>
                  <a:lnTo>
                    <a:pt x="231070" y="1058"/>
                  </a:lnTo>
                  <a:lnTo>
                    <a:pt x="233351" y="2822"/>
                  </a:lnTo>
                  <a:lnTo>
                    <a:pt x="234870" y="5056"/>
                  </a:lnTo>
                  <a:lnTo>
                    <a:pt x="232710" y="7604"/>
                  </a:lnTo>
                  <a:lnTo>
                    <a:pt x="190052" y="32056"/>
                  </a:lnTo>
                  <a:lnTo>
                    <a:pt x="153825" y="49881"/>
                  </a:lnTo>
                  <a:lnTo>
                    <a:pt x="111750" y="67343"/>
                  </a:lnTo>
                  <a:lnTo>
                    <a:pt x="74236" y="85923"/>
                  </a:lnTo>
                  <a:lnTo>
                    <a:pt x="32484" y="111164"/>
                  </a:lnTo>
                  <a:lnTo>
                    <a:pt x="6064" y="135243"/>
                  </a:lnTo>
                  <a:lnTo>
                    <a:pt x="1855" y="142020"/>
                  </a:lnTo>
                  <a:lnTo>
                    <a:pt x="107" y="147597"/>
                  </a:lnTo>
                  <a:lnTo>
                    <a:pt x="0" y="152373"/>
                  </a:lnTo>
                  <a:lnTo>
                    <a:pt x="4162" y="156615"/>
                  </a:lnTo>
                  <a:lnTo>
                    <a:pt x="28128" y="166584"/>
                  </a:lnTo>
                  <a:lnTo>
                    <a:pt x="67551" y="170489"/>
                  </a:lnTo>
                  <a:lnTo>
                    <a:pt x="108765" y="173988"/>
                  </a:lnTo>
                  <a:lnTo>
                    <a:pt x="146729" y="178905"/>
                  </a:lnTo>
                  <a:lnTo>
                    <a:pt x="20933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52"/>
            <p:cNvSpPr/>
            <p:nvPr>
              <p:custDataLst>
                <p:tags r:id="rId10"/>
              </p:custDataLst>
            </p:nvPr>
          </p:nvSpPr>
          <p:spPr>
            <a:xfrm>
              <a:off x="4940974" y="923925"/>
              <a:ext cx="250152" cy="36234"/>
            </a:xfrm>
            <a:custGeom>
              <a:avLst/>
              <a:gdLst/>
              <a:ahLst/>
              <a:cxnLst/>
              <a:rect l="0" t="0" r="0" b="0"/>
              <a:pathLst>
                <a:path w="250152" h="36234">
                  <a:moveTo>
                    <a:pt x="50126" y="0"/>
                  </a:moveTo>
                  <a:lnTo>
                    <a:pt x="50126" y="0"/>
                  </a:lnTo>
                  <a:lnTo>
                    <a:pt x="17148" y="10361"/>
                  </a:lnTo>
                  <a:lnTo>
                    <a:pt x="338" y="22390"/>
                  </a:lnTo>
                  <a:lnTo>
                    <a:pt x="0" y="25510"/>
                  </a:lnTo>
                  <a:lnTo>
                    <a:pt x="1892" y="28649"/>
                  </a:lnTo>
                  <a:lnTo>
                    <a:pt x="5270" y="31799"/>
                  </a:lnTo>
                  <a:lnTo>
                    <a:pt x="35307" y="36233"/>
                  </a:lnTo>
                  <a:lnTo>
                    <a:pt x="80831" y="31185"/>
                  </a:lnTo>
                  <a:lnTo>
                    <a:pt x="127662" y="28290"/>
                  </a:lnTo>
                  <a:lnTo>
                    <a:pt x="172466" y="21200"/>
                  </a:lnTo>
                  <a:lnTo>
                    <a:pt x="2501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932"/>
          <p:cNvGrpSpPr/>
          <p:nvPr/>
        </p:nvGrpSpPr>
        <p:grpSpPr>
          <a:xfrm>
            <a:off x="5510939" y="666750"/>
            <a:ext cx="435769" cy="381001"/>
            <a:chOff x="5510939" y="666750"/>
            <a:chExt cx="435769" cy="381001"/>
          </a:xfrm>
        </p:grpSpPr>
        <p:sp>
          <p:nvSpPr>
            <p:cNvPr id="23" name="SMARTInkShape-4253"/>
            <p:cNvSpPr/>
            <p:nvPr>
              <p:custDataLst>
                <p:tags r:id="rId7"/>
              </p:custDataLst>
            </p:nvPr>
          </p:nvSpPr>
          <p:spPr>
            <a:xfrm>
              <a:off x="5510939" y="714375"/>
              <a:ext cx="204062" cy="178749"/>
            </a:xfrm>
            <a:custGeom>
              <a:avLst/>
              <a:gdLst/>
              <a:ahLst/>
              <a:cxnLst/>
              <a:rect l="0" t="0" r="0" b="0"/>
              <a:pathLst>
                <a:path w="204062" h="178749">
                  <a:moveTo>
                    <a:pt x="204061" y="0"/>
                  </a:moveTo>
                  <a:lnTo>
                    <a:pt x="204061" y="0"/>
                  </a:lnTo>
                  <a:lnTo>
                    <a:pt x="203003" y="23851"/>
                  </a:lnTo>
                  <a:lnTo>
                    <a:pt x="185747" y="64302"/>
                  </a:lnTo>
                  <a:lnTo>
                    <a:pt x="160831" y="101732"/>
                  </a:lnTo>
                  <a:lnTo>
                    <a:pt x="126847" y="142274"/>
                  </a:lnTo>
                  <a:lnTo>
                    <a:pt x="104042" y="161159"/>
                  </a:lnTo>
                  <a:lnTo>
                    <a:pt x="78823" y="173457"/>
                  </a:lnTo>
                  <a:lnTo>
                    <a:pt x="46186" y="178748"/>
                  </a:lnTo>
                  <a:lnTo>
                    <a:pt x="24886" y="174341"/>
                  </a:lnTo>
                  <a:lnTo>
                    <a:pt x="14761" y="170202"/>
                  </a:lnTo>
                  <a:lnTo>
                    <a:pt x="8011" y="163210"/>
                  </a:lnTo>
                  <a:lnTo>
                    <a:pt x="511" y="144152"/>
                  </a:lnTo>
                  <a:lnTo>
                    <a:pt x="0" y="127214"/>
                  </a:lnTo>
                  <a:lnTo>
                    <a:pt x="1346" y="119735"/>
                  </a:lnTo>
                  <a:lnTo>
                    <a:pt x="6475" y="113690"/>
                  </a:lnTo>
                  <a:lnTo>
                    <a:pt x="23465" y="104151"/>
                  </a:lnTo>
                  <a:lnTo>
                    <a:pt x="51773" y="97887"/>
                  </a:lnTo>
                  <a:lnTo>
                    <a:pt x="85326" y="101088"/>
                  </a:lnTo>
                  <a:lnTo>
                    <a:pt x="124546" y="117473"/>
                  </a:lnTo>
                  <a:lnTo>
                    <a:pt x="165306" y="140327"/>
                  </a:lnTo>
                  <a:lnTo>
                    <a:pt x="204061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254"/>
            <p:cNvSpPr/>
            <p:nvPr>
              <p:custDataLst>
                <p:tags r:id="rId8"/>
              </p:custDataLst>
            </p:nvPr>
          </p:nvSpPr>
          <p:spPr>
            <a:xfrm>
              <a:off x="5819775" y="666750"/>
              <a:ext cx="126933" cy="381001"/>
            </a:xfrm>
            <a:custGeom>
              <a:avLst/>
              <a:gdLst/>
              <a:ahLst/>
              <a:cxnLst/>
              <a:rect l="0" t="0" r="0" b="0"/>
              <a:pathLst>
                <a:path w="126933" h="381001">
                  <a:moveTo>
                    <a:pt x="85725" y="0"/>
                  </a:moveTo>
                  <a:lnTo>
                    <a:pt x="85725" y="0"/>
                  </a:lnTo>
                  <a:lnTo>
                    <a:pt x="95838" y="5057"/>
                  </a:lnTo>
                  <a:lnTo>
                    <a:pt x="103625" y="13183"/>
                  </a:lnTo>
                  <a:lnTo>
                    <a:pt x="110615" y="25968"/>
                  </a:lnTo>
                  <a:lnTo>
                    <a:pt x="123724" y="65846"/>
                  </a:lnTo>
                  <a:lnTo>
                    <a:pt x="126932" y="75648"/>
                  </a:lnTo>
                  <a:lnTo>
                    <a:pt x="126392" y="119781"/>
                  </a:lnTo>
                  <a:lnTo>
                    <a:pt x="122143" y="154836"/>
                  </a:lnTo>
                  <a:lnTo>
                    <a:pt x="110980" y="201805"/>
                  </a:lnTo>
                  <a:lnTo>
                    <a:pt x="93301" y="246120"/>
                  </a:lnTo>
                  <a:lnTo>
                    <a:pt x="73071" y="285448"/>
                  </a:lnTo>
                  <a:lnTo>
                    <a:pt x="54964" y="320968"/>
                  </a:lnTo>
                  <a:lnTo>
                    <a:pt x="12572" y="36813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933"/>
          <p:cNvGrpSpPr/>
          <p:nvPr/>
        </p:nvGrpSpPr>
        <p:grpSpPr>
          <a:xfrm>
            <a:off x="2886075" y="1247776"/>
            <a:ext cx="2209801" cy="390525"/>
            <a:chOff x="2886075" y="1247776"/>
            <a:chExt cx="2209801" cy="390525"/>
          </a:xfrm>
        </p:grpSpPr>
        <p:sp>
          <p:nvSpPr>
            <p:cNvPr id="26" name="SMARTInkShape-4255"/>
            <p:cNvSpPr/>
            <p:nvPr>
              <p:custDataLst>
                <p:tags r:id="rId5"/>
              </p:custDataLst>
            </p:nvPr>
          </p:nvSpPr>
          <p:spPr>
            <a:xfrm>
              <a:off x="2886075" y="1247776"/>
              <a:ext cx="2209801" cy="38100"/>
            </a:xfrm>
            <a:custGeom>
              <a:avLst/>
              <a:gdLst/>
              <a:ahLst/>
              <a:cxnLst/>
              <a:rect l="0" t="0" r="0" b="0"/>
              <a:pathLst>
                <a:path w="2209801" h="38100">
                  <a:moveTo>
                    <a:pt x="0" y="38099"/>
                  </a:moveTo>
                  <a:lnTo>
                    <a:pt x="0" y="38099"/>
                  </a:lnTo>
                  <a:lnTo>
                    <a:pt x="0" y="33043"/>
                  </a:lnTo>
                  <a:lnTo>
                    <a:pt x="3175" y="31553"/>
                  </a:lnTo>
                  <a:lnTo>
                    <a:pt x="39550" y="29162"/>
                  </a:lnTo>
                  <a:lnTo>
                    <a:pt x="80510" y="28748"/>
                  </a:lnTo>
                  <a:lnTo>
                    <a:pt x="118399" y="28626"/>
                  </a:lnTo>
                  <a:lnTo>
                    <a:pt x="163139" y="28589"/>
                  </a:lnTo>
                  <a:lnTo>
                    <a:pt x="196331" y="28581"/>
                  </a:lnTo>
                  <a:lnTo>
                    <a:pt x="235778" y="28577"/>
                  </a:lnTo>
                  <a:lnTo>
                    <a:pt x="278004" y="28575"/>
                  </a:lnTo>
                  <a:lnTo>
                    <a:pt x="322524" y="28575"/>
                  </a:lnTo>
                  <a:lnTo>
                    <a:pt x="346250" y="28574"/>
                  </a:lnTo>
                  <a:lnTo>
                    <a:pt x="370533" y="28574"/>
                  </a:lnTo>
                  <a:lnTo>
                    <a:pt x="396247" y="27516"/>
                  </a:lnTo>
                  <a:lnTo>
                    <a:pt x="422915" y="25752"/>
                  </a:lnTo>
                  <a:lnTo>
                    <a:pt x="450218" y="23518"/>
                  </a:lnTo>
                  <a:lnTo>
                    <a:pt x="479004" y="22028"/>
                  </a:lnTo>
                  <a:lnTo>
                    <a:pt x="508777" y="21035"/>
                  </a:lnTo>
                  <a:lnTo>
                    <a:pt x="539210" y="20373"/>
                  </a:lnTo>
                  <a:lnTo>
                    <a:pt x="572198" y="18873"/>
                  </a:lnTo>
                  <a:lnTo>
                    <a:pt x="606890" y="16815"/>
                  </a:lnTo>
                  <a:lnTo>
                    <a:pt x="642719" y="14385"/>
                  </a:lnTo>
                  <a:lnTo>
                    <a:pt x="678245" y="12764"/>
                  </a:lnTo>
                  <a:lnTo>
                    <a:pt x="713572" y="11684"/>
                  </a:lnTo>
                  <a:lnTo>
                    <a:pt x="748765" y="10964"/>
                  </a:lnTo>
                  <a:lnTo>
                    <a:pt x="784927" y="10484"/>
                  </a:lnTo>
                  <a:lnTo>
                    <a:pt x="821734" y="10164"/>
                  </a:lnTo>
                  <a:lnTo>
                    <a:pt x="858973" y="9951"/>
                  </a:lnTo>
                  <a:lnTo>
                    <a:pt x="897557" y="9808"/>
                  </a:lnTo>
                  <a:lnTo>
                    <a:pt x="937038" y="9714"/>
                  </a:lnTo>
                  <a:lnTo>
                    <a:pt x="977117" y="9650"/>
                  </a:lnTo>
                  <a:lnTo>
                    <a:pt x="1016536" y="8550"/>
                  </a:lnTo>
                  <a:lnTo>
                    <a:pt x="1055516" y="6758"/>
                  </a:lnTo>
                  <a:lnTo>
                    <a:pt x="1094203" y="4505"/>
                  </a:lnTo>
                  <a:lnTo>
                    <a:pt x="1132693" y="3003"/>
                  </a:lnTo>
                  <a:lnTo>
                    <a:pt x="1171054" y="2002"/>
                  </a:lnTo>
                  <a:lnTo>
                    <a:pt x="1209328" y="1334"/>
                  </a:lnTo>
                  <a:lnTo>
                    <a:pt x="1247544" y="889"/>
                  </a:lnTo>
                  <a:lnTo>
                    <a:pt x="1285721" y="592"/>
                  </a:lnTo>
                  <a:lnTo>
                    <a:pt x="1323872" y="395"/>
                  </a:lnTo>
                  <a:lnTo>
                    <a:pt x="1362007" y="263"/>
                  </a:lnTo>
                  <a:lnTo>
                    <a:pt x="1400129" y="175"/>
                  </a:lnTo>
                  <a:lnTo>
                    <a:pt x="1438245" y="116"/>
                  </a:lnTo>
                  <a:lnTo>
                    <a:pt x="1475296" y="77"/>
                  </a:lnTo>
                  <a:lnTo>
                    <a:pt x="1511640" y="51"/>
                  </a:lnTo>
                  <a:lnTo>
                    <a:pt x="1547510" y="34"/>
                  </a:lnTo>
                  <a:lnTo>
                    <a:pt x="1583065" y="22"/>
                  </a:lnTo>
                  <a:lnTo>
                    <a:pt x="1618410" y="15"/>
                  </a:lnTo>
                  <a:lnTo>
                    <a:pt x="1653615" y="9"/>
                  </a:lnTo>
                  <a:lnTo>
                    <a:pt x="1687668" y="6"/>
                  </a:lnTo>
                  <a:lnTo>
                    <a:pt x="1720954" y="4"/>
                  </a:lnTo>
                  <a:lnTo>
                    <a:pt x="1753727" y="2"/>
                  </a:lnTo>
                  <a:lnTo>
                    <a:pt x="1784043" y="1"/>
                  </a:lnTo>
                  <a:lnTo>
                    <a:pt x="1812720" y="0"/>
                  </a:lnTo>
                  <a:lnTo>
                    <a:pt x="1840305" y="0"/>
                  </a:lnTo>
                  <a:lnTo>
                    <a:pt x="1867162" y="1058"/>
                  </a:lnTo>
                  <a:lnTo>
                    <a:pt x="1893533" y="2822"/>
                  </a:lnTo>
                  <a:lnTo>
                    <a:pt x="1919580" y="5056"/>
                  </a:lnTo>
                  <a:lnTo>
                    <a:pt x="1945412" y="6545"/>
                  </a:lnTo>
                  <a:lnTo>
                    <a:pt x="1971100" y="7538"/>
                  </a:lnTo>
                  <a:lnTo>
                    <a:pt x="1996692" y="8200"/>
                  </a:lnTo>
                  <a:lnTo>
                    <a:pt x="2042060" y="8936"/>
                  </a:lnTo>
                  <a:lnTo>
                    <a:pt x="2082332" y="9262"/>
                  </a:lnTo>
                  <a:lnTo>
                    <a:pt x="2117870" y="9408"/>
                  </a:lnTo>
                  <a:lnTo>
                    <a:pt x="2162570" y="9490"/>
                  </a:lnTo>
                  <a:lnTo>
                    <a:pt x="2209800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256"/>
            <p:cNvSpPr/>
            <p:nvPr>
              <p:custDataLst>
                <p:tags r:id="rId6"/>
              </p:custDataLst>
            </p:nvPr>
          </p:nvSpPr>
          <p:spPr>
            <a:xfrm>
              <a:off x="4248150" y="1432606"/>
              <a:ext cx="197536" cy="205695"/>
            </a:xfrm>
            <a:custGeom>
              <a:avLst/>
              <a:gdLst/>
              <a:ahLst/>
              <a:cxnLst/>
              <a:rect l="0" t="0" r="0" b="0"/>
              <a:pathLst>
                <a:path w="197536" h="205695">
                  <a:moveTo>
                    <a:pt x="9525" y="34244"/>
                  </a:moveTo>
                  <a:lnTo>
                    <a:pt x="9525" y="34244"/>
                  </a:lnTo>
                  <a:lnTo>
                    <a:pt x="14582" y="34244"/>
                  </a:lnTo>
                  <a:lnTo>
                    <a:pt x="15013" y="33186"/>
                  </a:lnTo>
                  <a:lnTo>
                    <a:pt x="12669" y="29188"/>
                  </a:lnTo>
                  <a:lnTo>
                    <a:pt x="11621" y="28756"/>
                  </a:lnTo>
                  <a:lnTo>
                    <a:pt x="10923" y="29527"/>
                  </a:lnTo>
                  <a:lnTo>
                    <a:pt x="10146" y="34264"/>
                  </a:lnTo>
                  <a:lnTo>
                    <a:pt x="3034" y="75216"/>
                  </a:lnTo>
                  <a:lnTo>
                    <a:pt x="599" y="118341"/>
                  </a:lnTo>
                  <a:lnTo>
                    <a:pt x="119" y="162804"/>
                  </a:lnTo>
                  <a:lnTo>
                    <a:pt x="10" y="192752"/>
                  </a:lnTo>
                  <a:lnTo>
                    <a:pt x="0" y="147896"/>
                  </a:lnTo>
                  <a:lnTo>
                    <a:pt x="14151" y="102712"/>
                  </a:lnTo>
                  <a:lnTo>
                    <a:pt x="28234" y="58665"/>
                  </a:lnTo>
                  <a:lnTo>
                    <a:pt x="31523" y="50525"/>
                  </a:lnTo>
                  <a:lnTo>
                    <a:pt x="51321" y="28955"/>
                  </a:lnTo>
                  <a:lnTo>
                    <a:pt x="90092" y="1928"/>
                  </a:lnTo>
                  <a:lnTo>
                    <a:pt x="94986" y="0"/>
                  </a:lnTo>
                  <a:lnTo>
                    <a:pt x="122101" y="2343"/>
                  </a:lnTo>
                  <a:lnTo>
                    <a:pt x="141776" y="9740"/>
                  </a:lnTo>
                  <a:lnTo>
                    <a:pt x="164421" y="28747"/>
                  </a:lnTo>
                  <a:lnTo>
                    <a:pt x="185309" y="69102"/>
                  </a:lnTo>
                  <a:lnTo>
                    <a:pt x="195194" y="94784"/>
                  </a:lnTo>
                  <a:lnTo>
                    <a:pt x="197535" y="128264"/>
                  </a:lnTo>
                  <a:lnTo>
                    <a:pt x="192203" y="171859"/>
                  </a:lnTo>
                  <a:lnTo>
                    <a:pt x="190199" y="186423"/>
                  </a:lnTo>
                  <a:lnTo>
                    <a:pt x="180975" y="205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934"/>
          <p:cNvGrpSpPr/>
          <p:nvPr/>
        </p:nvGrpSpPr>
        <p:grpSpPr>
          <a:xfrm>
            <a:off x="1211926" y="840033"/>
            <a:ext cx="349645" cy="417268"/>
            <a:chOff x="1211926" y="840033"/>
            <a:chExt cx="349645" cy="417268"/>
          </a:xfrm>
        </p:grpSpPr>
        <p:sp>
          <p:nvSpPr>
            <p:cNvPr id="29" name="SMARTInkShape-4257"/>
            <p:cNvSpPr/>
            <p:nvPr>
              <p:custDataLst>
                <p:tags r:id="rId2"/>
              </p:custDataLst>
            </p:nvPr>
          </p:nvSpPr>
          <p:spPr>
            <a:xfrm>
              <a:off x="1211926" y="840033"/>
              <a:ext cx="121575" cy="350593"/>
            </a:xfrm>
            <a:custGeom>
              <a:avLst/>
              <a:gdLst/>
              <a:ahLst/>
              <a:cxnLst/>
              <a:rect l="0" t="0" r="0" b="0"/>
              <a:pathLst>
                <a:path w="121575" h="350593">
                  <a:moveTo>
                    <a:pt x="121574" y="26742"/>
                  </a:moveTo>
                  <a:lnTo>
                    <a:pt x="121574" y="26742"/>
                  </a:lnTo>
                  <a:lnTo>
                    <a:pt x="121574" y="21685"/>
                  </a:lnTo>
                  <a:lnTo>
                    <a:pt x="118752" y="16381"/>
                  </a:lnTo>
                  <a:lnTo>
                    <a:pt x="108317" y="4352"/>
                  </a:lnTo>
                  <a:lnTo>
                    <a:pt x="99454" y="916"/>
                  </a:lnTo>
                  <a:lnTo>
                    <a:pt x="94127" y="0"/>
                  </a:lnTo>
                  <a:lnTo>
                    <a:pt x="88459" y="1505"/>
                  </a:lnTo>
                  <a:lnTo>
                    <a:pt x="76518" y="8823"/>
                  </a:lnTo>
                  <a:lnTo>
                    <a:pt x="66977" y="21953"/>
                  </a:lnTo>
                  <a:lnTo>
                    <a:pt x="40881" y="64422"/>
                  </a:lnTo>
                  <a:lnTo>
                    <a:pt x="27849" y="106257"/>
                  </a:lnTo>
                  <a:lnTo>
                    <a:pt x="13253" y="148139"/>
                  </a:lnTo>
                  <a:lnTo>
                    <a:pt x="5345" y="182296"/>
                  </a:lnTo>
                  <a:lnTo>
                    <a:pt x="0" y="222057"/>
                  </a:lnTo>
                  <a:lnTo>
                    <a:pt x="3472" y="264060"/>
                  </a:lnTo>
                  <a:lnTo>
                    <a:pt x="11204" y="304962"/>
                  </a:lnTo>
                  <a:lnTo>
                    <a:pt x="20198" y="328723"/>
                  </a:lnTo>
                  <a:lnTo>
                    <a:pt x="54899" y="350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258"/>
            <p:cNvSpPr/>
            <p:nvPr>
              <p:custDataLst>
                <p:tags r:id="rId3"/>
              </p:custDataLst>
            </p:nvPr>
          </p:nvSpPr>
          <p:spPr>
            <a:xfrm>
              <a:off x="1288703" y="942975"/>
              <a:ext cx="149573" cy="178216"/>
            </a:xfrm>
            <a:custGeom>
              <a:avLst/>
              <a:gdLst/>
              <a:ahLst/>
              <a:cxnLst/>
              <a:rect l="0" t="0" r="0" b="0"/>
              <a:pathLst>
                <a:path w="149573" h="178216">
                  <a:moveTo>
                    <a:pt x="149572" y="0"/>
                  </a:moveTo>
                  <a:lnTo>
                    <a:pt x="149572" y="0"/>
                  </a:lnTo>
                  <a:lnTo>
                    <a:pt x="149572" y="5057"/>
                  </a:lnTo>
                  <a:lnTo>
                    <a:pt x="133325" y="48303"/>
                  </a:lnTo>
                  <a:lnTo>
                    <a:pt x="112716" y="87278"/>
                  </a:lnTo>
                  <a:lnTo>
                    <a:pt x="95412" y="122015"/>
                  </a:lnTo>
                  <a:lnTo>
                    <a:pt x="54125" y="167001"/>
                  </a:lnTo>
                  <a:lnTo>
                    <a:pt x="47841" y="171659"/>
                  </a:lnTo>
                  <a:lnTo>
                    <a:pt x="32392" y="176834"/>
                  </a:lnTo>
                  <a:lnTo>
                    <a:pt x="23827" y="178215"/>
                  </a:lnTo>
                  <a:lnTo>
                    <a:pt x="17058" y="177018"/>
                  </a:lnTo>
                  <a:lnTo>
                    <a:pt x="6716" y="170044"/>
                  </a:lnTo>
                  <a:lnTo>
                    <a:pt x="1414" y="159889"/>
                  </a:lnTo>
                  <a:lnTo>
                    <a:pt x="0" y="154218"/>
                  </a:lnTo>
                  <a:lnTo>
                    <a:pt x="1174" y="148320"/>
                  </a:lnTo>
                  <a:lnTo>
                    <a:pt x="8123" y="136123"/>
                  </a:lnTo>
                  <a:lnTo>
                    <a:pt x="23935" y="122412"/>
                  </a:lnTo>
                  <a:lnTo>
                    <a:pt x="44345" y="120728"/>
                  </a:lnTo>
                  <a:lnTo>
                    <a:pt x="90451" y="128269"/>
                  </a:lnTo>
                  <a:lnTo>
                    <a:pt x="134143" y="143042"/>
                  </a:lnTo>
                  <a:lnTo>
                    <a:pt x="14957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59"/>
            <p:cNvSpPr/>
            <p:nvPr>
              <p:custDataLst>
                <p:tags r:id="rId4"/>
              </p:custDataLst>
            </p:nvPr>
          </p:nvSpPr>
          <p:spPr>
            <a:xfrm>
              <a:off x="1495425" y="842668"/>
              <a:ext cx="66146" cy="414633"/>
            </a:xfrm>
            <a:custGeom>
              <a:avLst/>
              <a:gdLst/>
              <a:ahLst/>
              <a:cxnLst/>
              <a:rect l="0" t="0" r="0" b="0"/>
              <a:pathLst>
                <a:path w="66146" h="414633">
                  <a:moveTo>
                    <a:pt x="0" y="5057"/>
                  </a:moveTo>
                  <a:lnTo>
                    <a:pt x="0" y="5057"/>
                  </a:lnTo>
                  <a:lnTo>
                    <a:pt x="5056" y="0"/>
                  </a:lnTo>
                  <a:lnTo>
                    <a:pt x="7604" y="628"/>
                  </a:lnTo>
                  <a:lnTo>
                    <a:pt x="13257" y="6969"/>
                  </a:lnTo>
                  <a:lnTo>
                    <a:pt x="24452" y="41379"/>
                  </a:lnTo>
                  <a:lnTo>
                    <a:pt x="29470" y="64973"/>
                  </a:lnTo>
                  <a:lnTo>
                    <a:pt x="43412" y="100853"/>
                  </a:lnTo>
                  <a:lnTo>
                    <a:pt x="54675" y="148004"/>
                  </a:lnTo>
                  <a:lnTo>
                    <a:pt x="62649" y="180762"/>
                  </a:lnTo>
                  <a:lnTo>
                    <a:pt x="64886" y="215792"/>
                  </a:lnTo>
                  <a:lnTo>
                    <a:pt x="66145" y="256939"/>
                  </a:lnTo>
                  <a:lnTo>
                    <a:pt x="61461" y="289239"/>
                  </a:lnTo>
                  <a:lnTo>
                    <a:pt x="43851" y="330714"/>
                  </a:lnTo>
                  <a:lnTo>
                    <a:pt x="31455" y="369424"/>
                  </a:lnTo>
                  <a:lnTo>
                    <a:pt x="0" y="414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830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935"/>
          <p:cNvGrpSpPr/>
          <p:nvPr/>
        </p:nvGrpSpPr>
        <p:grpSpPr>
          <a:xfrm>
            <a:off x="211807" y="186815"/>
            <a:ext cx="412345" cy="485658"/>
            <a:chOff x="211807" y="186815"/>
            <a:chExt cx="412345" cy="485658"/>
          </a:xfrm>
        </p:grpSpPr>
        <p:sp>
          <p:nvSpPr>
            <p:cNvPr id="2" name="SMARTInkShape-4260"/>
            <p:cNvSpPr/>
            <p:nvPr>
              <p:custDataLst>
                <p:tags r:id="rId252"/>
              </p:custDataLst>
            </p:nvPr>
          </p:nvSpPr>
          <p:spPr>
            <a:xfrm>
              <a:off x="211807" y="186815"/>
              <a:ext cx="412345" cy="485658"/>
            </a:xfrm>
            <a:custGeom>
              <a:avLst/>
              <a:gdLst/>
              <a:ahLst/>
              <a:cxnLst/>
              <a:rect l="0" t="0" r="0" b="0"/>
              <a:pathLst>
                <a:path w="412345" h="485658">
                  <a:moveTo>
                    <a:pt x="273968" y="89410"/>
                  </a:moveTo>
                  <a:lnTo>
                    <a:pt x="273968" y="89410"/>
                  </a:lnTo>
                  <a:lnTo>
                    <a:pt x="273968" y="84353"/>
                  </a:lnTo>
                  <a:lnTo>
                    <a:pt x="263855" y="71096"/>
                  </a:lnTo>
                  <a:lnTo>
                    <a:pt x="220987" y="40277"/>
                  </a:lnTo>
                  <a:lnTo>
                    <a:pt x="191124" y="29579"/>
                  </a:lnTo>
                  <a:lnTo>
                    <a:pt x="170474" y="28599"/>
                  </a:lnTo>
                  <a:lnTo>
                    <a:pt x="131346" y="36593"/>
                  </a:lnTo>
                  <a:lnTo>
                    <a:pt x="107649" y="50360"/>
                  </a:lnTo>
                  <a:lnTo>
                    <a:pt x="66662" y="87717"/>
                  </a:lnTo>
                  <a:lnTo>
                    <a:pt x="34022" y="121995"/>
                  </a:lnTo>
                  <a:lnTo>
                    <a:pt x="14214" y="166138"/>
                  </a:lnTo>
                  <a:lnTo>
                    <a:pt x="7582" y="210360"/>
                  </a:lnTo>
                  <a:lnTo>
                    <a:pt x="0" y="253589"/>
                  </a:lnTo>
                  <a:lnTo>
                    <a:pt x="1234" y="287281"/>
                  </a:lnTo>
                  <a:lnTo>
                    <a:pt x="6076" y="332166"/>
                  </a:lnTo>
                  <a:lnTo>
                    <a:pt x="11971" y="364185"/>
                  </a:lnTo>
                  <a:lnTo>
                    <a:pt x="34058" y="405530"/>
                  </a:lnTo>
                  <a:lnTo>
                    <a:pt x="47661" y="430020"/>
                  </a:lnTo>
                  <a:lnTo>
                    <a:pt x="61204" y="443992"/>
                  </a:lnTo>
                  <a:lnTo>
                    <a:pt x="104392" y="470209"/>
                  </a:lnTo>
                  <a:lnTo>
                    <a:pt x="127692" y="480904"/>
                  </a:lnTo>
                  <a:lnTo>
                    <a:pt x="148632" y="485657"/>
                  </a:lnTo>
                  <a:lnTo>
                    <a:pt x="188383" y="478220"/>
                  </a:lnTo>
                  <a:lnTo>
                    <a:pt x="223562" y="467668"/>
                  </a:lnTo>
                  <a:lnTo>
                    <a:pt x="264207" y="442669"/>
                  </a:lnTo>
                  <a:lnTo>
                    <a:pt x="310140" y="411504"/>
                  </a:lnTo>
                  <a:lnTo>
                    <a:pt x="346965" y="382143"/>
                  </a:lnTo>
                  <a:lnTo>
                    <a:pt x="365447" y="355357"/>
                  </a:lnTo>
                  <a:lnTo>
                    <a:pt x="391142" y="308386"/>
                  </a:lnTo>
                  <a:lnTo>
                    <a:pt x="402055" y="278822"/>
                  </a:lnTo>
                  <a:lnTo>
                    <a:pt x="409101" y="234265"/>
                  </a:lnTo>
                  <a:lnTo>
                    <a:pt x="412344" y="214115"/>
                  </a:lnTo>
                  <a:lnTo>
                    <a:pt x="408624" y="175309"/>
                  </a:lnTo>
                  <a:lnTo>
                    <a:pt x="402520" y="132013"/>
                  </a:lnTo>
                  <a:lnTo>
                    <a:pt x="389081" y="105326"/>
                  </a:lnTo>
                  <a:lnTo>
                    <a:pt x="364518" y="68683"/>
                  </a:lnTo>
                  <a:lnTo>
                    <a:pt x="339250" y="37172"/>
                  </a:lnTo>
                  <a:lnTo>
                    <a:pt x="311655" y="19722"/>
                  </a:lnTo>
                  <a:lnTo>
                    <a:pt x="269445" y="949"/>
                  </a:lnTo>
                  <a:lnTo>
                    <a:pt x="252908" y="0"/>
                  </a:lnTo>
                  <a:lnTo>
                    <a:pt x="188243" y="13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261"/>
            <p:cNvSpPr/>
            <p:nvPr>
              <p:custDataLst>
                <p:tags r:id="rId253"/>
              </p:custDataLst>
            </p:nvPr>
          </p:nvSpPr>
          <p:spPr>
            <a:xfrm>
              <a:off x="335094" y="316328"/>
              <a:ext cx="131632" cy="245648"/>
            </a:xfrm>
            <a:custGeom>
              <a:avLst/>
              <a:gdLst/>
              <a:ahLst/>
              <a:cxnLst/>
              <a:rect l="0" t="0" r="0" b="0"/>
              <a:pathLst>
                <a:path w="131632" h="245648">
                  <a:moveTo>
                    <a:pt x="26856" y="55147"/>
                  </a:moveTo>
                  <a:lnTo>
                    <a:pt x="26856" y="55147"/>
                  </a:lnTo>
                  <a:lnTo>
                    <a:pt x="18655" y="46946"/>
                  </a:lnTo>
                  <a:lnTo>
                    <a:pt x="18214" y="47563"/>
                  </a:lnTo>
                  <a:lnTo>
                    <a:pt x="17447" y="58996"/>
                  </a:lnTo>
                  <a:lnTo>
                    <a:pt x="16350" y="60888"/>
                  </a:lnTo>
                  <a:lnTo>
                    <a:pt x="14560" y="62149"/>
                  </a:lnTo>
                  <a:lnTo>
                    <a:pt x="6985" y="63924"/>
                  </a:lnTo>
                  <a:lnTo>
                    <a:pt x="4084" y="64174"/>
                  </a:lnTo>
                  <a:lnTo>
                    <a:pt x="2149" y="62223"/>
                  </a:lnTo>
                  <a:lnTo>
                    <a:pt x="0" y="54411"/>
                  </a:lnTo>
                  <a:lnTo>
                    <a:pt x="486" y="50423"/>
                  </a:lnTo>
                  <a:lnTo>
                    <a:pt x="14628" y="23344"/>
                  </a:lnTo>
                  <a:lnTo>
                    <a:pt x="20716" y="15259"/>
                  </a:lnTo>
                  <a:lnTo>
                    <a:pt x="35150" y="4758"/>
                  </a:lnTo>
                  <a:lnTo>
                    <a:pt x="57888" y="0"/>
                  </a:lnTo>
                  <a:lnTo>
                    <a:pt x="69929" y="1710"/>
                  </a:lnTo>
                  <a:lnTo>
                    <a:pt x="79866" y="7055"/>
                  </a:lnTo>
                  <a:lnTo>
                    <a:pt x="91338" y="16487"/>
                  </a:lnTo>
                  <a:lnTo>
                    <a:pt x="104641" y="38753"/>
                  </a:lnTo>
                  <a:lnTo>
                    <a:pt x="110228" y="60402"/>
                  </a:lnTo>
                  <a:lnTo>
                    <a:pt x="101910" y="106286"/>
                  </a:lnTo>
                  <a:lnTo>
                    <a:pt x="92518" y="146038"/>
                  </a:lnTo>
                  <a:lnTo>
                    <a:pt x="73027" y="177170"/>
                  </a:lnTo>
                  <a:lnTo>
                    <a:pt x="62193" y="188755"/>
                  </a:lnTo>
                  <a:lnTo>
                    <a:pt x="48027" y="196334"/>
                  </a:lnTo>
                  <a:lnTo>
                    <a:pt x="16944" y="205861"/>
                  </a:lnTo>
                  <a:lnTo>
                    <a:pt x="13898" y="205365"/>
                  </a:lnTo>
                  <a:lnTo>
                    <a:pt x="11867" y="203976"/>
                  </a:lnTo>
                  <a:lnTo>
                    <a:pt x="10514" y="201991"/>
                  </a:lnTo>
                  <a:lnTo>
                    <a:pt x="8608" y="194141"/>
                  </a:lnTo>
                  <a:lnTo>
                    <a:pt x="9399" y="192260"/>
                  </a:lnTo>
                  <a:lnTo>
                    <a:pt x="10985" y="191006"/>
                  </a:lnTo>
                  <a:lnTo>
                    <a:pt x="26190" y="183936"/>
                  </a:lnTo>
                  <a:lnTo>
                    <a:pt x="37496" y="184000"/>
                  </a:lnTo>
                  <a:lnTo>
                    <a:pt x="50635" y="188615"/>
                  </a:lnTo>
                  <a:lnTo>
                    <a:pt x="94154" y="214749"/>
                  </a:lnTo>
                  <a:lnTo>
                    <a:pt x="131631" y="24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936"/>
          <p:cNvGrpSpPr/>
          <p:nvPr/>
        </p:nvGrpSpPr>
        <p:grpSpPr>
          <a:xfrm>
            <a:off x="990600" y="332988"/>
            <a:ext cx="657226" cy="317655"/>
            <a:chOff x="990600" y="332988"/>
            <a:chExt cx="657226" cy="317655"/>
          </a:xfrm>
        </p:grpSpPr>
        <p:sp>
          <p:nvSpPr>
            <p:cNvPr id="5" name="SMARTInkShape-4262"/>
            <p:cNvSpPr/>
            <p:nvPr>
              <p:custDataLst>
                <p:tags r:id="rId248"/>
              </p:custDataLst>
            </p:nvPr>
          </p:nvSpPr>
          <p:spPr>
            <a:xfrm>
              <a:off x="1419225" y="381000"/>
              <a:ext cx="228601" cy="222230"/>
            </a:xfrm>
            <a:custGeom>
              <a:avLst/>
              <a:gdLst/>
              <a:ahLst/>
              <a:cxnLst/>
              <a:rect l="0" t="0" r="0" b="0"/>
              <a:pathLst>
                <a:path w="228601" h="222230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2117" y="12328"/>
                  </a:lnTo>
                  <a:lnTo>
                    <a:pt x="10113" y="6185"/>
                  </a:lnTo>
                  <a:lnTo>
                    <a:pt x="13092" y="5182"/>
                  </a:lnTo>
                  <a:lnTo>
                    <a:pt x="15078" y="5571"/>
                  </a:lnTo>
                  <a:lnTo>
                    <a:pt x="16402" y="6889"/>
                  </a:lnTo>
                  <a:lnTo>
                    <a:pt x="16226" y="8826"/>
                  </a:lnTo>
                  <a:lnTo>
                    <a:pt x="13209" y="13800"/>
                  </a:lnTo>
                  <a:lnTo>
                    <a:pt x="10617" y="42777"/>
                  </a:lnTo>
                  <a:lnTo>
                    <a:pt x="14905" y="79820"/>
                  </a:lnTo>
                  <a:lnTo>
                    <a:pt x="17822" y="117607"/>
                  </a:lnTo>
                  <a:lnTo>
                    <a:pt x="21711" y="163092"/>
                  </a:lnTo>
                  <a:lnTo>
                    <a:pt x="33230" y="207210"/>
                  </a:lnTo>
                  <a:lnTo>
                    <a:pt x="41713" y="220616"/>
                  </a:lnTo>
                  <a:lnTo>
                    <a:pt x="44742" y="222219"/>
                  </a:lnTo>
                  <a:lnTo>
                    <a:pt x="47820" y="222229"/>
                  </a:lnTo>
                  <a:lnTo>
                    <a:pt x="50930" y="221178"/>
                  </a:lnTo>
                  <a:lnTo>
                    <a:pt x="57208" y="211543"/>
                  </a:lnTo>
                  <a:lnTo>
                    <a:pt x="62467" y="196677"/>
                  </a:lnTo>
                  <a:lnTo>
                    <a:pt x="73910" y="150185"/>
                  </a:lnTo>
                  <a:lnTo>
                    <a:pt x="81754" y="133635"/>
                  </a:lnTo>
                  <a:lnTo>
                    <a:pt x="83078" y="132481"/>
                  </a:lnTo>
                  <a:lnTo>
                    <a:pt x="83960" y="132771"/>
                  </a:lnTo>
                  <a:lnTo>
                    <a:pt x="96017" y="179462"/>
                  </a:lnTo>
                  <a:lnTo>
                    <a:pt x="111226" y="210409"/>
                  </a:lnTo>
                  <a:lnTo>
                    <a:pt x="117520" y="215223"/>
                  </a:lnTo>
                  <a:lnTo>
                    <a:pt x="121738" y="214391"/>
                  </a:lnTo>
                  <a:lnTo>
                    <a:pt x="132070" y="207821"/>
                  </a:lnTo>
                  <a:lnTo>
                    <a:pt x="159353" y="172790"/>
                  </a:lnTo>
                  <a:lnTo>
                    <a:pt x="179173" y="131145"/>
                  </a:lnTo>
                  <a:lnTo>
                    <a:pt x="196925" y="86113"/>
                  </a:lnTo>
                  <a:lnTo>
                    <a:pt x="220797" y="40202"/>
                  </a:lnTo>
                  <a:lnTo>
                    <a:pt x="225132" y="2809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263"/>
            <p:cNvSpPr/>
            <p:nvPr>
              <p:custDataLst>
                <p:tags r:id="rId249"/>
              </p:custDataLst>
            </p:nvPr>
          </p:nvSpPr>
          <p:spPr>
            <a:xfrm>
              <a:off x="1202480" y="392241"/>
              <a:ext cx="138830" cy="226885"/>
            </a:xfrm>
            <a:custGeom>
              <a:avLst/>
              <a:gdLst/>
              <a:ahLst/>
              <a:cxnLst/>
              <a:rect l="0" t="0" r="0" b="0"/>
              <a:pathLst>
                <a:path w="138830" h="226885">
                  <a:moveTo>
                    <a:pt x="121495" y="17334"/>
                  </a:moveTo>
                  <a:lnTo>
                    <a:pt x="121495" y="17334"/>
                  </a:lnTo>
                  <a:lnTo>
                    <a:pt x="138829" y="0"/>
                  </a:lnTo>
                  <a:lnTo>
                    <a:pt x="127137" y="24950"/>
                  </a:lnTo>
                  <a:lnTo>
                    <a:pt x="96799" y="67856"/>
                  </a:lnTo>
                  <a:lnTo>
                    <a:pt x="56310" y="110852"/>
                  </a:lnTo>
                  <a:lnTo>
                    <a:pt x="24390" y="140171"/>
                  </a:lnTo>
                  <a:lnTo>
                    <a:pt x="13779" y="148128"/>
                  </a:lnTo>
                  <a:lnTo>
                    <a:pt x="2913" y="163450"/>
                  </a:lnTo>
                  <a:lnTo>
                    <a:pt x="0" y="171527"/>
                  </a:lnTo>
                  <a:lnTo>
                    <a:pt x="282" y="175163"/>
                  </a:lnTo>
                  <a:lnTo>
                    <a:pt x="3417" y="182025"/>
                  </a:lnTo>
                  <a:lnTo>
                    <a:pt x="21245" y="191838"/>
                  </a:lnTo>
                  <a:lnTo>
                    <a:pt x="67763" y="207818"/>
                  </a:lnTo>
                  <a:lnTo>
                    <a:pt x="121495" y="22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264"/>
            <p:cNvSpPr/>
            <p:nvPr>
              <p:custDataLst>
                <p:tags r:id="rId250"/>
              </p:custDataLst>
            </p:nvPr>
          </p:nvSpPr>
          <p:spPr>
            <a:xfrm>
              <a:off x="1213712" y="377268"/>
              <a:ext cx="43589" cy="273375"/>
            </a:xfrm>
            <a:custGeom>
              <a:avLst/>
              <a:gdLst/>
              <a:ahLst/>
              <a:cxnLst/>
              <a:rect l="0" t="0" r="0" b="0"/>
              <a:pathLst>
                <a:path w="43589" h="273375">
                  <a:moveTo>
                    <a:pt x="5488" y="13257"/>
                  </a:moveTo>
                  <a:lnTo>
                    <a:pt x="5488" y="13257"/>
                  </a:lnTo>
                  <a:lnTo>
                    <a:pt x="5488" y="8200"/>
                  </a:lnTo>
                  <a:lnTo>
                    <a:pt x="2666" y="2896"/>
                  </a:lnTo>
                  <a:lnTo>
                    <a:pt x="432" y="0"/>
                  </a:lnTo>
                  <a:lnTo>
                    <a:pt x="0" y="185"/>
                  </a:lnTo>
                  <a:lnTo>
                    <a:pt x="3392" y="11618"/>
                  </a:lnTo>
                  <a:lnTo>
                    <a:pt x="10268" y="57452"/>
                  </a:lnTo>
                  <a:lnTo>
                    <a:pt x="15134" y="104850"/>
                  </a:lnTo>
                  <a:lnTo>
                    <a:pt x="22367" y="148707"/>
                  </a:lnTo>
                  <a:lnTo>
                    <a:pt x="23895" y="185329"/>
                  </a:lnTo>
                  <a:lnTo>
                    <a:pt x="24411" y="225517"/>
                  </a:lnTo>
                  <a:lnTo>
                    <a:pt x="32728" y="270082"/>
                  </a:lnTo>
                  <a:lnTo>
                    <a:pt x="34231" y="273374"/>
                  </a:lnTo>
                  <a:lnTo>
                    <a:pt x="43588" y="27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265"/>
            <p:cNvSpPr/>
            <p:nvPr>
              <p:custDataLst>
                <p:tags r:id="rId251"/>
              </p:custDataLst>
            </p:nvPr>
          </p:nvSpPr>
          <p:spPr>
            <a:xfrm>
              <a:off x="990600" y="332988"/>
              <a:ext cx="123645" cy="304533"/>
            </a:xfrm>
            <a:custGeom>
              <a:avLst/>
              <a:gdLst/>
              <a:ahLst/>
              <a:cxnLst/>
              <a:rect l="0" t="0" r="0" b="0"/>
              <a:pathLst>
                <a:path w="123645" h="304533">
                  <a:moveTo>
                    <a:pt x="28575" y="57537"/>
                  </a:moveTo>
                  <a:lnTo>
                    <a:pt x="28575" y="57537"/>
                  </a:lnTo>
                  <a:lnTo>
                    <a:pt x="20374" y="57537"/>
                  </a:lnTo>
                  <a:lnTo>
                    <a:pt x="19933" y="58595"/>
                  </a:lnTo>
                  <a:lnTo>
                    <a:pt x="19073" y="104802"/>
                  </a:lnTo>
                  <a:lnTo>
                    <a:pt x="21877" y="143191"/>
                  </a:lnTo>
                  <a:lnTo>
                    <a:pt x="28751" y="184332"/>
                  </a:lnTo>
                  <a:lnTo>
                    <a:pt x="37140" y="231168"/>
                  </a:lnTo>
                  <a:lnTo>
                    <a:pt x="38044" y="278448"/>
                  </a:lnTo>
                  <a:lnTo>
                    <a:pt x="38075" y="281661"/>
                  </a:lnTo>
                  <a:lnTo>
                    <a:pt x="37040" y="260928"/>
                  </a:lnTo>
                  <a:lnTo>
                    <a:pt x="24842" y="213594"/>
                  </a:lnTo>
                  <a:lnTo>
                    <a:pt x="16991" y="167510"/>
                  </a:lnTo>
                  <a:lnTo>
                    <a:pt x="11000" y="125239"/>
                  </a:lnTo>
                  <a:lnTo>
                    <a:pt x="9816" y="78710"/>
                  </a:lnTo>
                  <a:lnTo>
                    <a:pt x="12405" y="34399"/>
                  </a:lnTo>
                  <a:lnTo>
                    <a:pt x="18213" y="18678"/>
                  </a:lnTo>
                  <a:lnTo>
                    <a:pt x="27850" y="4636"/>
                  </a:lnTo>
                  <a:lnTo>
                    <a:pt x="34442" y="1103"/>
                  </a:lnTo>
                  <a:lnTo>
                    <a:pt x="50232" y="0"/>
                  </a:lnTo>
                  <a:lnTo>
                    <a:pt x="57830" y="3304"/>
                  </a:lnTo>
                  <a:lnTo>
                    <a:pt x="78636" y="23123"/>
                  </a:lnTo>
                  <a:lnTo>
                    <a:pt x="105971" y="62491"/>
                  </a:lnTo>
                  <a:lnTo>
                    <a:pt x="116889" y="97693"/>
                  </a:lnTo>
                  <a:lnTo>
                    <a:pt x="121770" y="136580"/>
                  </a:lnTo>
                  <a:lnTo>
                    <a:pt x="123216" y="179970"/>
                  </a:lnTo>
                  <a:lnTo>
                    <a:pt x="123644" y="211171"/>
                  </a:lnTo>
                  <a:lnTo>
                    <a:pt x="105901" y="257725"/>
                  </a:lnTo>
                  <a:lnTo>
                    <a:pt x="92297" y="285581"/>
                  </a:lnTo>
                  <a:lnTo>
                    <a:pt x="80180" y="294004"/>
                  </a:lnTo>
                  <a:lnTo>
                    <a:pt x="56643" y="302978"/>
                  </a:lnTo>
                  <a:lnTo>
                    <a:pt x="35127" y="304532"/>
                  </a:lnTo>
                  <a:lnTo>
                    <a:pt x="27652" y="301576"/>
                  </a:lnTo>
                  <a:lnTo>
                    <a:pt x="13701" y="289824"/>
                  </a:lnTo>
                  <a:lnTo>
                    <a:pt x="0" y="267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937"/>
          <p:cNvGrpSpPr/>
          <p:nvPr/>
        </p:nvGrpSpPr>
        <p:grpSpPr>
          <a:xfrm>
            <a:off x="1047750" y="362595"/>
            <a:ext cx="1619251" cy="530869"/>
            <a:chOff x="1047750" y="362595"/>
            <a:chExt cx="1619251" cy="530869"/>
          </a:xfrm>
        </p:grpSpPr>
        <p:sp>
          <p:nvSpPr>
            <p:cNvPr id="10" name="SMARTInkShape-4266"/>
            <p:cNvSpPr/>
            <p:nvPr>
              <p:custDataLst>
                <p:tags r:id="rId240"/>
              </p:custDataLst>
            </p:nvPr>
          </p:nvSpPr>
          <p:spPr>
            <a:xfrm>
              <a:off x="2667000" y="6191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267"/>
            <p:cNvSpPr/>
            <p:nvPr>
              <p:custDataLst>
                <p:tags r:id="rId241"/>
              </p:custDataLst>
            </p:nvPr>
          </p:nvSpPr>
          <p:spPr>
            <a:xfrm>
              <a:off x="2609850" y="4857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15188" y="1058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68"/>
            <p:cNvSpPr/>
            <p:nvPr>
              <p:custDataLst>
                <p:tags r:id="rId242"/>
              </p:custDataLst>
            </p:nvPr>
          </p:nvSpPr>
          <p:spPr>
            <a:xfrm>
              <a:off x="2173769" y="375851"/>
              <a:ext cx="140807" cy="230978"/>
            </a:xfrm>
            <a:custGeom>
              <a:avLst/>
              <a:gdLst/>
              <a:ahLst/>
              <a:cxnLst/>
              <a:rect l="0" t="0" r="0" b="0"/>
              <a:pathLst>
                <a:path w="140807" h="230978">
                  <a:moveTo>
                    <a:pt x="112231" y="24199"/>
                  </a:moveTo>
                  <a:lnTo>
                    <a:pt x="112231" y="24199"/>
                  </a:lnTo>
                  <a:lnTo>
                    <a:pt x="112231" y="10942"/>
                  </a:lnTo>
                  <a:lnTo>
                    <a:pt x="111173" y="9011"/>
                  </a:lnTo>
                  <a:lnTo>
                    <a:pt x="109409" y="7723"/>
                  </a:lnTo>
                  <a:lnTo>
                    <a:pt x="104627" y="5235"/>
                  </a:lnTo>
                  <a:lnTo>
                    <a:pt x="98973" y="601"/>
                  </a:lnTo>
                  <a:lnTo>
                    <a:pt x="94926" y="0"/>
                  </a:lnTo>
                  <a:lnTo>
                    <a:pt x="84784" y="2155"/>
                  </a:lnTo>
                  <a:lnTo>
                    <a:pt x="51696" y="23200"/>
                  </a:lnTo>
                  <a:lnTo>
                    <a:pt x="30559" y="50832"/>
                  </a:lnTo>
                  <a:lnTo>
                    <a:pt x="12059" y="94920"/>
                  </a:lnTo>
                  <a:lnTo>
                    <a:pt x="4916" y="107842"/>
                  </a:lnTo>
                  <a:lnTo>
                    <a:pt x="0" y="141292"/>
                  </a:lnTo>
                  <a:lnTo>
                    <a:pt x="3601" y="179661"/>
                  </a:lnTo>
                  <a:lnTo>
                    <a:pt x="11387" y="199479"/>
                  </a:lnTo>
                  <a:lnTo>
                    <a:pt x="16427" y="207727"/>
                  </a:lnTo>
                  <a:lnTo>
                    <a:pt x="33315" y="219714"/>
                  </a:lnTo>
                  <a:lnTo>
                    <a:pt x="63801" y="229591"/>
                  </a:lnTo>
                  <a:lnTo>
                    <a:pt x="73594" y="230977"/>
                  </a:lnTo>
                  <a:lnTo>
                    <a:pt x="107603" y="222815"/>
                  </a:lnTo>
                  <a:lnTo>
                    <a:pt x="140806" y="205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69"/>
            <p:cNvSpPr/>
            <p:nvPr>
              <p:custDataLst>
                <p:tags r:id="rId243"/>
              </p:custDataLst>
            </p:nvPr>
          </p:nvSpPr>
          <p:spPr>
            <a:xfrm>
              <a:off x="1423849" y="733425"/>
              <a:ext cx="1119327" cy="160039"/>
            </a:xfrm>
            <a:custGeom>
              <a:avLst/>
              <a:gdLst/>
              <a:ahLst/>
              <a:cxnLst/>
              <a:rect l="0" t="0" r="0" b="0"/>
              <a:pathLst>
                <a:path w="1119327" h="160039">
                  <a:moveTo>
                    <a:pt x="166826" y="104775"/>
                  </a:moveTo>
                  <a:lnTo>
                    <a:pt x="166826" y="104775"/>
                  </a:lnTo>
                  <a:lnTo>
                    <a:pt x="122258" y="118925"/>
                  </a:lnTo>
                  <a:lnTo>
                    <a:pt x="79067" y="129664"/>
                  </a:lnTo>
                  <a:lnTo>
                    <a:pt x="34956" y="142774"/>
                  </a:lnTo>
                  <a:lnTo>
                    <a:pt x="725" y="155555"/>
                  </a:lnTo>
                  <a:lnTo>
                    <a:pt x="0" y="157678"/>
                  </a:lnTo>
                  <a:lnTo>
                    <a:pt x="10484" y="160038"/>
                  </a:lnTo>
                  <a:lnTo>
                    <a:pt x="40543" y="158264"/>
                  </a:lnTo>
                  <a:lnTo>
                    <a:pt x="78950" y="155006"/>
                  </a:lnTo>
                  <a:lnTo>
                    <a:pt x="113659" y="153558"/>
                  </a:lnTo>
                  <a:lnTo>
                    <a:pt x="149546" y="150093"/>
                  </a:lnTo>
                  <a:lnTo>
                    <a:pt x="188779" y="145025"/>
                  </a:lnTo>
                  <a:lnTo>
                    <a:pt x="234439" y="139244"/>
                  </a:lnTo>
                  <a:lnTo>
                    <a:pt x="280132" y="133147"/>
                  </a:lnTo>
                  <a:lnTo>
                    <a:pt x="327251" y="126910"/>
                  </a:lnTo>
                  <a:lnTo>
                    <a:pt x="353151" y="123765"/>
                  </a:lnTo>
                  <a:lnTo>
                    <a:pt x="379942" y="120610"/>
                  </a:lnTo>
                  <a:lnTo>
                    <a:pt x="407329" y="117448"/>
                  </a:lnTo>
                  <a:lnTo>
                    <a:pt x="435111" y="114282"/>
                  </a:lnTo>
                  <a:lnTo>
                    <a:pt x="463158" y="111113"/>
                  </a:lnTo>
                  <a:lnTo>
                    <a:pt x="491380" y="107942"/>
                  </a:lnTo>
                  <a:lnTo>
                    <a:pt x="519721" y="104770"/>
                  </a:lnTo>
                  <a:lnTo>
                    <a:pt x="548139" y="101597"/>
                  </a:lnTo>
                  <a:lnTo>
                    <a:pt x="576610" y="98423"/>
                  </a:lnTo>
                  <a:lnTo>
                    <a:pt x="605115" y="95248"/>
                  </a:lnTo>
                  <a:lnTo>
                    <a:pt x="633644" y="92074"/>
                  </a:lnTo>
                  <a:lnTo>
                    <a:pt x="662188" y="88899"/>
                  </a:lnTo>
                  <a:lnTo>
                    <a:pt x="690742" y="85725"/>
                  </a:lnTo>
                  <a:lnTo>
                    <a:pt x="719304" y="82550"/>
                  </a:lnTo>
                  <a:lnTo>
                    <a:pt x="746811" y="80433"/>
                  </a:lnTo>
                  <a:lnTo>
                    <a:pt x="773616" y="79022"/>
                  </a:lnTo>
                  <a:lnTo>
                    <a:pt x="799953" y="78081"/>
                  </a:lnTo>
                  <a:lnTo>
                    <a:pt x="824919" y="76396"/>
                  </a:lnTo>
                  <a:lnTo>
                    <a:pt x="872415" y="71701"/>
                  </a:lnTo>
                  <a:lnTo>
                    <a:pt x="918218" y="66087"/>
                  </a:lnTo>
                  <a:lnTo>
                    <a:pt x="961153" y="60063"/>
                  </a:lnTo>
                  <a:lnTo>
                    <a:pt x="997874" y="53859"/>
                  </a:lnTo>
                  <a:lnTo>
                    <a:pt x="1043241" y="39359"/>
                  </a:lnTo>
                  <a:lnTo>
                    <a:pt x="1087834" y="22043"/>
                  </a:lnTo>
                  <a:lnTo>
                    <a:pt x="1119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70"/>
            <p:cNvSpPr/>
            <p:nvPr>
              <p:custDataLst>
                <p:tags r:id="rId244"/>
              </p:custDataLst>
            </p:nvPr>
          </p:nvSpPr>
          <p:spPr>
            <a:xfrm>
              <a:off x="1047750" y="752475"/>
              <a:ext cx="1363708" cy="85692"/>
            </a:xfrm>
            <a:custGeom>
              <a:avLst/>
              <a:gdLst/>
              <a:ahLst/>
              <a:cxnLst/>
              <a:rect l="0" t="0" r="0" b="0"/>
              <a:pathLst>
                <a:path w="1363708" h="85692">
                  <a:moveTo>
                    <a:pt x="0" y="76200"/>
                  </a:moveTo>
                  <a:lnTo>
                    <a:pt x="0" y="76200"/>
                  </a:lnTo>
                  <a:lnTo>
                    <a:pt x="0" y="81256"/>
                  </a:lnTo>
                  <a:lnTo>
                    <a:pt x="2117" y="82746"/>
                  </a:lnTo>
                  <a:lnTo>
                    <a:pt x="10113" y="84401"/>
                  </a:lnTo>
                  <a:lnTo>
                    <a:pt x="46741" y="85333"/>
                  </a:lnTo>
                  <a:lnTo>
                    <a:pt x="85685" y="85551"/>
                  </a:lnTo>
                  <a:lnTo>
                    <a:pt x="129099" y="85647"/>
                  </a:lnTo>
                  <a:lnTo>
                    <a:pt x="169560" y="85691"/>
                  </a:lnTo>
                  <a:lnTo>
                    <a:pt x="211532" y="82887"/>
                  </a:lnTo>
                  <a:lnTo>
                    <a:pt x="254881" y="78114"/>
                  </a:lnTo>
                  <a:lnTo>
                    <a:pt x="298841" y="72464"/>
                  </a:lnTo>
                  <a:lnTo>
                    <a:pt x="323053" y="70535"/>
                  </a:lnTo>
                  <a:lnTo>
                    <a:pt x="348718" y="69248"/>
                  </a:lnTo>
                  <a:lnTo>
                    <a:pt x="375354" y="68390"/>
                  </a:lnTo>
                  <a:lnTo>
                    <a:pt x="402636" y="66760"/>
                  </a:lnTo>
                  <a:lnTo>
                    <a:pt x="430349" y="64615"/>
                  </a:lnTo>
                  <a:lnTo>
                    <a:pt x="458349" y="62127"/>
                  </a:lnTo>
                  <a:lnTo>
                    <a:pt x="487599" y="60468"/>
                  </a:lnTo>
                  <a:lnTo>
                    <a:pt x="517683" y="59362"/>
                  </a:lnTo>
                  <a:lnTo>
                    <a:pt x="548322" y="58625"/>
                  </a:lnTo>
                  <a:lnTo>
                    <a:pt x="578273" y="57075"/>
                  </a:lnTo>
                  <a:lnTo>
                    <a:pt x="607765" y="54983"/>
                  </a:lnTo>
                  <a:lnTo>
                    <a:pt x="636952" y="52530"/>
                  </a:lnTo>
                  <a:lnTo>
                    <a:pt x="668051" y="50895"/>
                  </a:lnTo>
                  <a:lnTo>
                    <a:pt x="700426" y="49805"/>
                  </a:lnTo>
                  <a:lnTo>
                    <a:pt x="733651" y="49078"/>
                  </a:lnTo>
                  <a:lnTo>
                    <a:pt x="766384" y="47536"/>
                  </a:lnTo>
                  <a:lnTo>
                    <a:pt x="798789" y="45449"/>
                  </a:lnTo>
                  <a:lnTo>
                    <a:pt x="830976" y="42999"/>
                  </a:lnTo>
                  <a:lnTo>
                    <a:pt x="861959" y="41366"/>
                  </a:lnTo>
                  <a:lnTo>
                    <a:pt x="892140" y="40278"/>
                  </a:lnTo>
                  <a:lnTo>
                    <a:pt x="921785" y="39552"/>
                  </a:lnTo>
                  <a:lnTo>
                    <a:pt x="951073" y="39068"/>
                  </a:lnTo>
                  <a:lnTo>
                    <a:pt x="980124" y="38745"/>
                  </a:lnTo>
                  <a:lnTo>
                    <a:pt x="1009016" y="38530"/>
                  </a:lnTo>
                  <a:lnTo>
                    <a:pt x="1036744" y="37328"/>
                  </a:lnTo>
                  <a:lnTo>
                    <a:pt x="1063696" y="35469"/>
                  </a:lnTo>
                  <a:lnTo>
                    <a:pt x="1090131" y="33171"/>
                  </a:lnTo>
                  <a:lnTo>
                    <a:pt x="1116220" y="31639"/>
                  </a:lnTo>
                  <a:lnTo>
                    <a:pt x="1142080" y="30618"/>
                  </a:lnTo>
                  <a:lnTo>
                    <a:pt x="1167787" y="29937"/>
                  </a:lnTo>
                  <a:lnTo>
                    <a:pt x="1213283" y="29180"/>
                  </a:lnTo>
                  <a:lnTo>
                    <a:pt x="1252554" y="27786"/>
                  </a:lnTo>
                  <a:lnTo>
                    <a:pt x="1298462" y="22109"/>
                  </a:lnTo>
                  <a:lnTo>
                    <a:pt x="1337817" y="18898"/>
                  </a:lnTo>
                  <a:lnTo>
                    <a:pt x="1359761" y="14396"/>
                  </a:lnTo>
                  <a:lnTo>
                    <a:pt x="1363707" y="11714"/>
                  </a:lnTo>
                  <a:lnTo>
                    <a:pt x="135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71"/>
            <p:cNvSpPr/>
            <p:nvPr>
              <p:custDataLst>
                <p:tags r:id="rId245"/>
              </p:custDataLst>
            </p:nvPr>
          </p:nvSpPr>
          <p:spPr>
            <a:xfrm>
              <a:off x="2375762" y="581025"/>
              <a:ext cx="176939" cy="18900"/>
            </a:xfrm>
            <a:custGeom>
              <a:avLst/>
              <a:gdLst/>
              <a:ahLst/>
              <a:cxnLst/>
              <a:rect l="0" t="0" r="0" b="0"/>
              <a:pathLst>
                <a:path w="176939" h="18900">
                  <a:moveTo>
                    <a:pt x="5488" y="0"/>
                  </a:moveTo>
                  <a:lnTo>
                    <a:pt x="5488" y="0"/>
                  </a:lnTo>
                  <a:lnTo>
                    <a:pt x="432" y="5057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2343" y="13257"/>
                  </a:lnTo>
                  <a:lnTo>
                    <a:pt x="5508" y="15188"/>
                  </a:lnTo>
                  <a:lnTo>
                    <a:pt x="20075" y="17906"/>
                  </a:lnTo>
                  <a:lnTo>
                    <a:pt x="60299" y="18899"/>
                  </a:lnTo>
                  <a:lnTo>
                    <a:pt x="75004" y="16161"/>
                  </a:lnTo>
                  <a:lnTo>
                    <a:pt x="80407" y="13949"/>
                  </a:lnTo>
                  <a:lnTo>
                    <a:pt x="122867" y="10399"/>
                  </a:lnTo>
                  <a:lnTo>
                    <a:pt x="1769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272"/>
            <p:cNvSpPr/>
            <p:nvPr>
              <p:custDataLst>
                <p:tags r:id="rId246"/>
              </p:custDataLst>
            </p:nvPr>
          </p:nvSpPr>
          <p:spPr>
            <a:xfrm>
              <a:off x="2357144" y="362595"/>
              <a:ext cx="176507" cy="27931"/>
            </a:xfrm>
            <a:custGeom>
              <a:avLst/>
              <a:gdLst/>
              <a:ahLst/>
              <a:cxnLst/>
              <a:rect l="0" t="0" r="0" b="0"/>
              <a:pathLst>
                <a:path w="176507" h="27931">
                  <a:moveTo>
                    <a:pt x="5056" y="27930"/>
                  </a:moveTo>
                  <a:lnTo>
                    <a:pt x="5056" y="27930"/>
                  </a:lnTo>
                  <a:lnTo>
                    <a:pt x="0" y="27930"/>
                  </a:lnTo>
                  <a:lnTo>
                    <a:pt x="627" y="26872"/>
                  </a:lnTo>
                  <a:lnTo>
                    <a:pt x="12325" y="19729"/>
                  </a:lnTo>
                  <a:lnTo>
                    <a:pt x="52907" y="11040"/>
                  </a:lnTo>
                  <a:lnTo>
                    <a:pt x="95882" y="4250"/>
                  </a:lnTo>
                  <a:lnTo>
                    <a:pt x="135092" y="0"/>
                  </a:lnTo>
                  <a:lnTo>
                    <a:pt x="153866" y="700"/>
                  </a:lnTo>
                  <a:lnTo>
                    <a:pt x="176506" y="8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273"/>
            <p:cNvSpPr/>
            <p:nvPr>
              <p:custDataLst>
                <p:tags r:id="rId247"/>
              </p:custDataLst>
            </p:nvPr>
          </p:nvSpPr>
          <p:spPr>
            <a:xfrm>
              <a:off x="2466975" y="400050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1324" y="40704"/>
                  </a:lnTo>
                  <a:lnTo>
                    <a:pt x="392" y="77560"/>
                  </a:lnTo>
                  <a:lnTo>
                    <a:pt x="77" y="122212"/>
                  </a:lnTo>
                  <a:lnTo>
                    <a:pt x="15" y="16160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938"/>
          <p:cNvGrpSpPr/>
          <p:nvPr/>
        </p:nvGrpSpPr>
        <p:grpSpPr>
          <a:xfrm>
            <a:off x="938847" y="1333500"/>
            <a:ext cx="728029" cy="283665"/>
            <a:chOff x="938847" y="1333500"/>
            <a:chExt cx="728029" cy="283665"/>
          </a:xfrm>
        </p:grpSpPr>
        <p:sp>
          <p:nvSpPr>
            <p:cNvPr id="19" name="SMARTInkShape-4274"/>
            <p:cNvSpPr/>
            <p:nvPr>
              <p:custDataLst>
                <p:tags r:id="rId236"/>
              </p:custDataLst>
            </p:nvPr>
          </p:nvSpPr>
          <p:spPr>
            <a:xfrm>
              <a:off x="1438275" y="1333500"/>
              <a:ext cx="228601" cy="224205"/>
            </a:xfrm>
            <a:custGeom>
              <a:avLst/>
              <a:gdLst/>
              <a:ahLst/>
              <a:cxnLst/>
              <a:rect l="0" t="0" r="0" b="0"/>
              <a:pathLst>
                <a:path w="228601" h="224205">
                  <a:moveTo>
                    <a:pt x="0" y="57150"/>
                  </a:moveTo>
                  <a:lnTo>
                    <a:pt x="0" y="57150"/>
                  </a:lnTo>
                  <a:lnTo>
                    <a:pt x="1058" y="47429"/>
                  </a:lnTo>
                  <a:lnTo>
                    <a:pt x="6546" y="29928"/>
                  </a:lnTo>
                  <a:lnTo>
                    <a:pt x="7539" y="28419"/>
                  </a:lnTo>
                  <a:lnTo>
                    <a:pt x="9132" y="28544"/>
                  </a:lnTo>
                  <a:lnTo>
                    <a:pt x="14465" y="38679"/>
                  </a:lnTo>
                  <a:lnTo>
                    <a:pt x="18144" y="82821"/>
                  </a:lnTo>
                  <a:lnTo>
                    <a:pt x="18782" y="120730"/>
                  </a:lnTo>
                  <a:lnTo>
                    <a:pt x="18997" y="162999"/>
                  </a:lnTo>
                  <a:lnTo>
                    <a:pt x="20101" y="193816"/>
                  </a:lnTo>
                  <a:lnTo>
                    <a:pt x="24103" y="206438"/>
                  </a:lnTo>
                  <a:lnTo>
                    <a:pt x="26652" y="210650"/>
                  </a:lnTo>
                  <a:lnTo>
                    <a:pt x="32307" y="215331"/>
                  </a:lnTo>
                  <a:lnTo>
                    <a:pt x="35296" y="214462"/>
                  </a:lnTo>
                  <a:lnTo>
                    <a:pt x="41440" y="207853"/>
                  </a:lnTo>
                  <a:lnTo>
                    <a:pt x="55066" y="180875"/>
                  </a:lnTo>
                  <a:lnTo>
                    <a:pt x="78055" y="159573"/>
                  </a:lnTo>
                  <a:lnTo>
                    <a:pt x="81670" y="158240"/>
                  </a:lnTo>
                  <a:lnTo>
                    <a:pt x="85139" y="158410"/>
                  </a:lnTo>
                  <a:lnTo>
                    <a:pt x="88509" y="159582"/>
                  </a:lnTo>
                  <a:lnTo>
                    <a:pt x="95076" y="166528"/>
                  </a:lnTo>
                  <a:lnTo>
                    <a:pt x="114285" y="203251"/>
                  </a:lnTo>
                  <a:lnTo>
                    <a:pt x="117465" y="211701"/>
                  </a:lnTo>
                  <a:lnTo>
                    <a:pt x="121701" y="217334"/>
                  </a:lnTo>
                  <a:lnTo>
                    <a:pt x="132053" y="223593"/>
                  </a:lnTo>
                  <a:lnTo>
                    <a:pt x="136719" y="224204"/>
                  </a:lnTo>
                  <a:lnTo>
                    <a:pt x="144725" y="222060"/>
                  </a:lnTo>
                  <a:lnTo>
                    <a:pt x="160239" y="209846"/>
                  </a:lnTo>
                  <a:lnTo>
                    <a:pt x="173185" y="182709"/>
                  </a:lnTo>
                  <a:lnTo>
                    <a:pt x="182771" y="138295"/>
                  </a:lnTo>
                  <a:lnTo>
                    <a:pt x="194030" y="96227"/>
                  </a:lnTo>
                  <a:lnTo>
                    <a:pt x="209597" y="55293"/>
                  </a:lnTo>
                  <a:lnTo>
                    <a:pt x="219089" y="33669"/>
                  </a:lnTo>
                  <a:lnTo>
                    <a:pt x="224373" y="2448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75"/>
            <p:cNvSpPr/>
            <p:nvPr>
              <p:custDataLst>
                <p:tags r:id="rId237"/>
              </p:custDataLst>
            </p:nvPr>
          </p:nvSpPr>
          <p:spPr>
            <a:xfrm>
              <a:off x="1212924" y="1364140"/>
              <a:ext cx="139627" cy="217011"/>
            </a:xfrm>
            <a:custGeom>
              <a:avLst/>
              <a:gdLst/>
              <a:ahLst/>
              <a:cxnLst/>
              <a:rect l="0" t="0" r="0" b="0"/>
              <a:pathLst>
                <a:path w="139627" h="217011">
                  <a:moveTo>
                    <a:pt x="92001" y="45560"/>
                  </a:moveTo>
                  <a:lnTo>
                    <a:pt x="92001" y="45560"/>
                  </a:lnTo>
                  <a:lnTo>
                    <a:pt x="107079" y="20121"/>
                  </a:lnTo>
                  <a:lnTo>
                    <a:pt x="110344" y="12029"/>
                  </a:lnTo>
                  <a:lnTo>
                    <a:pt x="119020" y="0"/>
                  </a:lnTo>
                  <a:lnTo>
                    <a:pt x="115058" y="8660"/>
                  </a:lnTo>
                  <a:lnTo>
                    <a:pt x="80151" y="50539"/>
                  </a:lnTo>
                  <a:lnTo>
                    <a:pt x="59915" y="72788"/>
                  </a:lnTo>
                  <a:lnTo>
                    <a:pt x="13383" y="114774"/>
                  </a:lnTo>
                  <a:lnTo>
                    <a:pt x="4143" y="126064"/>
                  </a:lnTo>
                  <a:lnTo>
                    <a:pt x="36" y="138137"/>
                  </a:lnTo>
                  <a:lnTo>
                    <a:pt x="0" y="143261"/>
                  </a:lnTo>
                  <a:lnTo>
                    <a:pt x="2781" y="151777"/>
                  </a:lnTo>
                  <a:lnTo>
                    <a:pt x="15353" y="167578"/>
                  </a:lnTo>
                  <a:lnTo>
                    <a:pt x="59166" y="191172"/>
                  </a:lnTo>
                  <a:lnTo>
                    <a:pt x="99397" y="204605"/>
                  </a:lnTo>
                  <a:lnTo>
                    <a:pt x="112221" y="207263"/>
                  </a:lnTo>
                  <a:lnTo>
                    <a:pt x="139626" y="217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76"/>
            <p:cNvSpPr/>
            <p:nvPr>
              <p:custDataLst>
                <p:tags r:id="rId238"/>
              </p:custDataLst>
            </p:nvPr>
          </p:nvSpPr>
          <p:spPr>
            <a:xfrm>
              <a:off x="1228725" y="1344741"/>
              <a:ext cx="28382" cy="257789"/>
            </a:xfrm>
            <a:custGeom>
              <a:avLst/>
              <a:gdLst/>
              <a:ahLst/>
              <a:cxnLst/>
              <a:rect l="0" t="0" r="0" b="0"/>
              <a:pathLst>
                <a:path w="28382" h="257789">
                  <a:moveTo>
                    <a:pt x="0" y="17334"/>
                  </a:moveTo>
                  <a:lnTo>
                    <a:pt x="0" y="17334"/>
                  </a:lnTo>
                  <a:lnTo>
                    <a:pt x="0" y="4077"/>
                  </a:lnTo>
                  <a:lnTo>
                    <a:pt x="1058" y="2146"/>
                  </a:lnTo>
                  <a:lnTo>
                    <a:pt x="2822" y="859"/>
                  </a:lnTo>
                  <a:lnTo>
                    <a:pt x="5057" y="0"/>
                  </a:lnTo>
                  <a:lnTo>
                    <a:pt x="7604" y="487"/>
                  </a:lnTo>
                  <a:lnTo>
                    <a:pt x="13257" y="3849"/>
                  </a:lnTo>
                  <a:lnTo>
                    <a:pt x="16475" y="14516"/>
                  </a:lnTo>
                  <a:lnTo>
                    <a:pt x="23598" y="52290"/>
                  </a:lnTo>
                  <a:lnTo>
                    <a:pt x="27592" y="99459"/>
                  </a:lnTo>
                  <a:lnTo>
                    <a:pt x="28381" y="143270"/>
                  </a:lnTo>
                  <a:lnTo>
                    <a:pt x="25695" y="179884"/>
                  </a:lnTo>
                  <a:lnTo>
                    <a:pt x="15306" y="225126"/>
                  </a:lnTo>
                  <a:lnTo>
                    <a:pt x="9863" y="257788"/>
                  </a:lnTo>
                  <a:lnTo>
                    <a:pt x="9525" y="21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77"/>
            <p:cNvSpPr/>
            <p:nvPr>
              <p:custDataLst>
                <p:tags r:id="rId239"/>
              </p:custDataLst>
            </p:nvPr>
          </p:nvSpPr>
          <p:spPr>
            <a:xfrm>
              <a:off x="938847" y="1349462"/>
              <a:ext cx="154175" cy="267703"/>
            </a:xfrm>
            <a:custGeom>
              <a:avLst/>
              <a:gdLst/>
              <a:ahLst/>
              <a:cxnLst/>
              <a:rect l="0" t="0" r="0" b="0"/>
              <a:pathLst>
                <a:path w="154175" h="267703">
                  <a:moveTo>
                    <a:pt x="13653" y="231688"/>
                  </a:moveTo>
                  <a:lnTo>
                    <a:pt x="13653" y="231688"/>
                  </a:lnTo>
                  <a:lnTo>
                    <a:pt x="396" y="186859"/>
                  </a:lnTo>
                  <a:lnTo>
                    <a:pt x="0" y="169078"/>
                  </a:lnTo>
                  <a:lnTo>
                    <a:pt x="2905" y="135878"/>
                  </a:lnTo>
                  <a:lnTo>
                    <a:pt x="6588" y="91469"/>
                  </a:lnTo>
                  <a:lnTo>
                    <a:pt x="14382" y="51500"/>
                  </a:lnTo>
                  <a:lnTo>
                    <a:pt x="23394" y="21313"/>
                  </a:lnTo>
                  <a:lnTo>
                    <a:pt x="30682" y="10130"/>
                  </a:lnTo>
                  <a:lnTo>
                    <a:pt x="40977" y="1631"/>
                  </a:lnTo>
                  <a:lnTo>
                    <a:pt x="47744" y="0"/>
                  </a:lnTo>
                  <a:lnTo>
                    <a:pt x="72437" y="2761"/>
                  </a:lnTo>
                  <a:lnTo>
                    <a:pt x="90579" y="7529"/>
                  </a:lnTo>
                  <a:lnTo>
                    <a:pt x="106404" y="18820"/>
                  </a:lnTo>
                  <a:lnTo>
                    <a:pt x="128753" y="46883"/>
                  </a:lnTo>
                  <a:lnTo>
                    <a:pt x="146690" y="94280"/>
                  </a:lnTo>
                  <a:lnTo>
                    <a:pt x="152156" y="111351"/>
                  </a:lnTo>
                  <a:lnTo>
                    <a:pt x="154174" y="143704"/>
                  </a:lnTo>
                  <a:lnTo>
                    <a:pt x="150896" y="164009"/>
                  </a:lnTo>
                  <a:lnTo>
                    <a:pt x="143089" y="180795"/>
                  </a:lnTo>
                  <a:lnTo>
                    <a:pt x="112621" y="221929"/>
                  </a:lnTo>
                  <a:lnTo>
                    <a:pt x="71851" y="247242"/>
                  </a:lnTo>
                  <a:lnTo>
                    <a:pt x="31645" y="266659"/>
                  </a:lnTo>
                  <a:lnTo>
                    <a:pt x="25648" y="267702"/>
                  </a:lnTo>
                  <a:lnTo>
                    <a:pt x="13340" y="266039"/>
                  </a:lnTo>
                  <a:lnTo>
                    <a:pt x="7094" y="264113"/>
                  </a:lnTo>
                  <a:lnTo>
                    <a:pt x="3989" y="260713"/>
                  </a:lnTo>
                  <a:lnTo>
                    <a:pt x="2977" y="256330"/>
                  </a:lnTo>
                  <a:lnTo>
                    <a:pt x="4675" y="24687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939"/>
          <p:cNvGrpSpPr/>
          <p:nvPr/>
        </p:nvGrpSpPr>
        <p:grpSpPr>
          <a:xfrm>
            <a:off x="2114550" y="1247775"/>
            <a:ext cx="1228726" cy="499028"/>
            <a:chOff x="2114550" y="1247775"/>
            <a:chExt cx="1228726" cy="499028"/>
          </a:xfrm>
        </p:grpSpPr>
        <p:sp>
          <p:nvSpPr>
            <p:cNvPr id="24" name="SMARTInkShape-4278"/>
            <p:cNvSpPr/>
            <p:nvPr>
              <p:custDataLst>
                <p:tags r:id="rId226"/>
              </p:custDataLst>
            </p:nvPr>
          </p:nvSpPr>
          <p:spPr>
            <a:xfrm>
              <a:off x="2114550" y="1278066"/>
              <a:ext cx="28456" cy="350710"/>
            </a:xfrm>
            <a:custGeom>
              <a:avLst/>
              <a:gdLst/>
              <a:ahLst/>
              <a:cxnLst/>
              <a:rect l="0" t="0" r="0" b="0"/>
              <a:pathLst>
                <a:path w="28456" h="350710">
                  <a:moveTo>
                    <a:pt x="0" y="17334"/>
                  </a:moveTo>
                  <a:lnTo>
                    <a:pt x="0" y="17334"/>
                  </a:lnTo>
                  <a:lnTo>
                    <a:pt x="13258" y="4077"/>
                  </a:lnTo>
                  <a:lnTo>
                    <a:pt x="13071" y="2146"/>
                  </a:lnTo>
                  <a:lnTo>
                    <a:pt x="10831" y="859"/>
                  </a:lnTo>
                  <a:lnTo>
                    <a:pt x="7221" y="0"/>
                  </a:lnTo>
                  <a:lnTo>
                    <a:pt x="5872" y="1545"/>
                  </a:lnTo>
                  <a:lnTo>
                    <a:pt x="15611" y="47145"/>
                  </a:lnTo>
                  <a:lnTo>
                    <a:pt x="18031" y="87315"/>
                  </a:lnTo>
                  <a:lnTo>
                    <a:pt x="21671" y="130406"/>
                  </a:lnTo>
                  <a:lnTo>
                    <a:pt x="26529" y="168312"/>
                  </a:lnTo>
                  <a:lnTo>
                    <a:pt x="27666" y="201910"/>
                  </a:lnTo>
                  <a:lnTo>
                    <a:pt x="28171" y="238010"/>
                  </a:lnTo>
                  <a:lnTo>
                    <a:pt x="28455" y="283920"/>
                  </a:lnTo>
                  <a:lnTo>
                    <a:pt x="23483" y="324335"/>
                  </a:lnTo>
                  <a:lnTo>
                    <a:pt x="19050" y="350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279"/>
            <p:cNvSpPr/>
            <p:nvPr>
              <p:custDataLst>
                <p:tags r:id="rId227"/>
              </p:custDataLst>
            </p:nvPr>
          </p:nvSpPr>
          <p:spPr>
            <a:xfrm>
              <a:off x="2219325" y="1452648"/>
              <a:ext cx="85726" cy="138028"/>
            </a:xfrm>
            <a:custGeom>
              <a:avLst/>
              <a:gdLst/>
              <a:ahLst/>
              <a:cxnLst/>
              <a:rect l="0" t="0" r="0" b="0"/>
              <a:pathLst>
                <a:path w="85726" h="138028">
                  <a:moveTo>
                    <a:pt x="0" y="14202"/>
                  </a:moveTo>
                  <a:lnTo>
                    <a:pt x="0" y="14202"/>
                  </a:lnTo>
                  <a:lnTo>
                    <a:pt x="5056" y="14202"/>
                  </a:lnTo>
                  <a:lnTo>
                    <a:pt x="10361" y="17024"/>
                  </a:lnTo>
                  <a:lnTo>
                    <a:pt x="13258" y="19258"/>
                  </a:lnTo>
                  <a:lnTo>
                    <a:pt x="16476" y="27385"/>
                  </a:lnTo>
                  <a:lnTo>
                    <a:pt x="18824" y="69687"/>
                  </a:lnTo>
                  <a:lnTo>
                    <a:pt x="19030" y="114023"/>
                  </a:lnTo>
                  <a:lnTo>
                    <a:pt x="19037" y="118849"/>
                  </a:lnTo>
                  <a:lnTo>
                    <a:pt x="17983" y="121008"/>
                  </a:lnTo>
                  <a:lnTo>
                    <a:pt x="16222" y="121390"/>
                  </a:lnTo>
                  <a:lnTo>
                    <a:pt x="13990" y="120585"/>
                  </a:lnTo>
                  <a:lnTo>
                    <a:pt x="11509" y="111225"/>
                  </a:lnTo>
                  <a:lnTo>
                    <a:pt x="10845" y="70331"/>
                  </a:lnTo>
                  <a:lnTo>
                    <a:pt x="20307" y="27204"/>
                  </a:lnTo>
                  <a:lnTo>
                    <a:pt x="28781" y="11514"/>
                  </a:lnTo>
                  <a:lnTo>
                    <a:pt x="34004" y="6060"/>
                  </a:lnTo>
                  <a:lnTo>
                    <a:pt x="45452" y="0"/>
                  </a:lnTo>
                  <a:lnTo>
                    <a:pt x="50410" y="501"/>
                  </a:lnTo>
                  <a:lnTo>
                    <a:pt x="54773" y="2951"/>
                  </a:lnTo>
                  <a:lnTo>
                    <a:pt x="74437" y="22093"/>
                  </a:lnTo>
                  <a:lnTo>
                    <a:pt x="80708" y="36759"/>
                  </a:lnTo>
                  <a:lnTo>
                    <a:pt x="84734" y="77101"/>
                  </a:lnTo>
                  <a:lnTo>
                    <a:pt x="85725" y="138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280"/>
            <p:cNvSpPr/>
            <p:nvPr>
              <p:custDataLst>
                <p:tags r:id="rId228"/>
              </p:custDataLst>
            </p:nvPr>
          </p:nvSpPr>
          <p:spPr>
            <a:xfrm>
              <a:off x="2365701" y="1440545"/>
              <a:ext cx="120325" cy="136883"/>
            </a:xfrm>
            <a:custGeom>
              <a:avLst/>
              <a:gdLst/>
              <a:ahLst/>
              <a:cxnLst/>
              <a:rect l="0" t="0" r="0" b="0"/>
              <a:pathLst>
                <a:path w="120325" h="136883">
                  <a:moveTo>
                    <a:pt x="25074" y="54880"/>
                  </a:moveTo>
                  <a:lnTo>
                    <a:pt x="25074" y="54880"/>
                  </a:lnTo>
                  <a:lnTo>
                    <a:pt x="56597" y="54880"/>
                  </a:lnTo>
                  <a:lnTo>
                    <a:pt x="63073" y="52058"/>
                  </a:lnTo>
                  <a:lnTo>
                    <a:pt x="75854" y="41623"/>
                  </a:lnTo>
                  <a:lnTo>
                    <a:pt x="79393" y="35582"/>
                  </a:lnTo>
                  <a:lnTo>
                    <a:pt x="87339" y="13376"/>
                  </a:lnTo>
                  <a:lnTo>
                    <a:pt x="85203" y="5390"/>
                  </a:lnTo>
                  <a:lnTo>
                    <a:pt x="83152" y="2836"/>
                  </a:lnTo>
                  <a:lnTo>
                    <a:pt x="78050" y="0"/>
                  </a:lnTo>
                  <a:lnTo>
                    <a:pt x="59115" y="3459"/>
                  </a:lnTo>
                  <a:lnTo>
                    <a:pt x="43509" y="11187"/>
                  </a:lnTo>
                  <a:lnTo>
                    <a:pt x="21150" y="31942"/>
                  </a:lnTo>
                  <a:lnTo>
                    <a:pt x="8866" y="47860"/>
                  </a:lnTo>
                  <a:lnTo>
                    <a:pt x="1996" y="65518"/>
                  </a:lnTo>
                  <a:lnTo>
                    <a:pt x="0" y="82892"/>
                  </a:lnTo>
                  <a:lnTo>
                    <a:pt x="2641" y="97668"/>
                  </a:lnTo>
                  <a:lnTo>
                    <a:pt x="12987" y="111292"/>
                  </a:lnTo>
                  <a:lnTo>
                    <a:pt x="28169" y="123343"/>
                  </a:lnTo>
                  <a:lnTo>
                    <a:pt x="58141" y="136882"/>
                  </a:lnTo>
                  <a:lnTo>
                    <a:pt x="120324" y="131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281"/>
            <p:cNvSpPr/>
            <p:nvPr>
              <p:custDataLst>
                <p:tags r:id="rId229"/>
              </p:custDataLst>
            </p:nvPr>
          </p:nvSpPr>
          <p:spPr>
            <a:xfrm>
              <a:off x="2481898" y="1266785"/>
              <a:ext cx="522893" cy="476571"/>
            </a:xfrm>
            <a:custGeom>
              <a:avLst/>
              <a:gdLst/>
              <a:ahLst/>
              <a:cxnLst/>
              <a:rect l="0" t="0" r="0" b="0"/>
              <a:pathLst>
                <a:path w="522893" h="476571">
                  <a:moveTo>
                    <a:pt x="89852" y="228640"/>
                  </a:moveTo>
                  <a:lnTo>
                    <a:pt x="89852" y="228640"/>
                  </a:lnTo>
                  <a:lnTo>
                    <a:pt x="89852" y="223584"/>
                  </a:lnTo>
                  <a:lnTo>
                    <a:pt x="87030" y="218279"/>
                  </a:lnTo>
                  <a:lnTo>
                    <a:pt x="84796" y="215383"/>
                  </a:lnTo>
                  <a:lnTo>
                    <a:pt x="76669" y="212165"/>
                  </a:lnTo>
                  <a:lnTo>
                    <a:pt x="54204" y="210098"/>
                  </a:lnTo>
                  <a:lnTo>
                    <a:pt x="41906" y="215460"/>
                  </a:lnTo>
                  <a:lnTo>
                    <a:pt x="21820" y="231093"/>
                  </a:lnTo>
                  <a:lnTo>
                    <a:pt x="1112" y="264059"/>
                  </a:lnTo>
                  <a:lnTo>
                    <a:pt x="0" y="269186"/>
                  </a:lnTo>
                  <a:lnTo>
                    <a:pt x="317" y="273662"/>
                  </a:lnTo>
                  <a:lnTo>
                    <a:pt x="1587" y="277705"/>
                  </a:lnTo>
                  <a:lnTo>
                    <a:pt x="3492" y="279342"/>
                  </a:lnTo>
                  <a:lnTo>
                    <a:pt x="5821" y="279375"/>
                  </a:lnTo>
                  <a:lnTo>
                    <a:pt x="27274" y="266766"/>
                  </a:lnTo>
                  <a:lnTo>
                    <a:pt x="59228" y="239739"/>
                  </a:lnTo>
                  <a:lnTo>
                    <a:pt x="65658" y="230751"/>
                  </a:lnTo>
                  <a:lnTo>
                    <a:pt x="67373" y="226872"/>
                  </a:lnTo>
                  <a:lnTo>
                    <a:pt x="68516" y="226403"/>
                  </a:lnTo>
                  <a:lnTo>
                    <a:pt x="69277" y="228207"/>
                  </a:lnTo>
                  <a:lnTo>
                    <a:pt x="69786" y="231526"/>
                  </a:lnTo>
                  <a:lnTo>
                    <a:pt x="60307" y="274019"/>
                  </a:lnTo>
                  <a:lnTo>
                    <a:pt x="53442" y="316508"/>
                  </a:lnTo>
                  <a:lnTo>
                    <a:pt x="45540" y="361551"/>
                  </a:lnTo>
                  <a:lnTo>
                    <a:pt x="42150" y="401841"/>
                  </a:lnTo>
                  <a:lnTo>
                    <a:pt x="34155" y="448155"/>
                  </a:lnTo>
                  <a:lnTo>
                    <a:pt x="33132" y="471364"/>
                  </a:lnTo>
                  <a:lnTo>
                    <a:pt x="34048" y="475123"/>
                  </a:lnTo>
                  <a:lnTo>
                    <a:pt x="35716" y="476570"/>
                  </a:lnTo>
                  <a:lnTo>
                    <a:pt x="37886" y="476477"/>
                  </a:lnTo>
                  <a:lnTo>
                    <a:pt x="43120" y="470729"/>
                  </a:lnTo>
                  <a:lnTo>
                    <a:pt x="64504" y="423313"/>
                  </a:lnTo>
                  <a:lnTo>
                    <a:pt x="84766" y="387391"/>
                  </a:lnTo>
                  <a:lnTo>
                    <a:pt x="102927" y="348585"/>
                  </a:lnTo>
                  <a:lnTo>
                    <a:pt x="129295" y="301115"/>
                  </a:lnTo>
                  <a:lnTo>
                    <a:pt x="149583" y="259547"/>
                  </a:lnTo>
                  <a:lnTo>
                    <a:pt x="158732" y="245551"/>
                  </a:lnTo>
                  <a:lnTo>
                    <a:pt x="178501" y="201018"/>
                  </a:lnTo>
                  <a:lnTo>
                    <a:pt x="182168" y="190611"/>
                  </a:lnTo>
                  <a:lnTo>
                    <a:pt x="182088" y="189529"/>
                  </a:lnTo>
                  <a:lnTo>
                    <a:pt x="179176" y="193971"/>
                  </a:lnTo>
                  <a:lnTo>
                    <a:pt x="169742" y="222733"/>
                  </a:lnTo>
                  <a:lnTo>
                    <a:pt x="166538" y="270222"/>
                  </a:lnTo>
                  <a:lnTo>
                    <a:pt x="166196" y="291290"/>
                  </a:lnTo>
                  <a:lnTo>
                    <a:pt x="168265" y="295807"/>
                  </a:lnTo>
                  <a:lnTo>
                    <a:pt x="171760" y="298818"/>
                  </a:lnTo>
                  <a:lnTo>
                    <a:pt x="176207" y="300825"/>
                  </a:lnTo>
                  <a:lnTo>
                    <a:pt x="180230" y="300047"/>
                  </a:lnTo>
                  <a:lnTo>
                    <a:pt x="213920" y="271053"/>
                  </a:lnTo>
                  <a:lnTo>
                    <a:pt x="240132" y="231433"/>
                  </a:lnTo>
                  <a:lnTo>
                    <a:pt x="240839" y="231560"/>
                  </a:lnTo>
                  <a:lnTo>
                    <a:pt x="241624" y="234524"/>
                  </a:lnTo>
                  <a:lnTo>
                    <a:pt x="247617" y="239369"/>
                  </a:lnTo>
                  <a:lnTo>
                    <a:pt x="273768" y="251103"/>
                  </a:lnTo>
                  <a:lnTo>
                    <a:pt x="310566" y="256008"/>
                  </a:lnTo>
                  <a:lnTo>
                    <a:pt x="354681" y="254154"/>
                  </a:lnTo>
                  <a:lnTo>
                    <a:pt x="384170" y="248967"/>
                  </a:lnTo>
                  <a:lnTo>
                    <a:pt x="388722" y="246425"/>
                  </a:lnTo>
                  <a:lnTo>
                    <a:pt x="396602" y="237955"/>
                  </a:lnTo>
                  <a:lnTo>
                    <a:pt x="400811" y="227136"/>
                  </a:lnTo>
                  <a:lnTo>
                    <a:pt x="401933" y="221287"/>
                  </a:lnTo>
                  <a:lnTo>
                    <a:pt x="400564" y="216330"/>
                  </a:lnTo>
                  <a:lnTo>
                    <a:pt x="393399" y="207999"/>
                  </a:lnTo>
                  <a:lnTo>
                    <a:pt x="387467" y="206413"/>
                  </a:lnTo>
                  <a:lnTo>
                    <a:pt x="372409" y="207472"/>
                  </a:lnTo>
                  <a:lnTo>
                    <a:pt x="351137" y="214019"/>
                  </a:lnTo>
                  <a:lnTo>
                    <a:pt x="340740" y="222494"/>
                  </a:lnTo>
                  <a:lnTo>
                    <a:pt x="333649" y="233317"/>
                  </a:lnTo>
                  <a:lnTo>
                    <a:pt x="330498" y="245183"/>
                  </a:lnTo>
                  <a:lnTo>
                    <a:pt x="330716" y="249193"/>
                  </a:lnTo>
                  <a:lnTo>
                    <a:pt x="331920" y="251867"/>
                  </a:lnTo>
                  <a:lnTo>
                    <a:pt x="333781" y="253650"/>
                  </a:lnTo>
                  <a:lnTo>
                    <a:pt x="341492" y="255631"/>
                  </a:lnTo>
                  <a:lnTo>
                    <a:pt x="346512" y="256159"/>
                  </a:lnTo>
                  <a:lnTo>
                    <a:pt x="377129" y="248921"/>
                  </a:lnTo>
                  <a:lnTo>
                    <a:pt x="379795" y="249569"/>
                  </a:lnTo>
                  <a:lnTo>
                    <a:pt x="381572" y="251059"/>
                  </a:lnTo>
                  <a:lnTo>
                    <a:pt x="382757" y="253111"/>
                  </a:lnTo>
                  <a:lnTo>
                    <a:pt x="384606" y="254479"/>
                  </a:lnTo>
                  <a:lnTo>
                    <a:pt x="392263" y="257463"/>
                  </a:lnTo>
                  <a:lnTo>
                    <a:pt x="401235" y="263521"/>
                  </a:lnTo>
                  <a:lnTo>
                    <a:pt x="410596" y="265786"/>
                  </a:lnTo>
                  <a:lnTo>
                    <a:pt x="416907" y="266316"/>
                  </a:lnTo>
                  <a:lnTo>
                    <a:pt x="436524" y="256501"/>
                  </a:lnTo>
                  <a:lnTo>
                    <a:pt x="457388" y="235131"/>
                  </a:lnTo>
                  <a:lnTo>
                    <a:pt x="475797" y="192920"/>
                  </a:lnTo>
                  <a:lnTo>
                    <a:pt x="492447" y="147266"/>
                  </a:lnTo>
                  <a:lnTo>
                    <a:pt x="506883" y="103282"/>
                  </a:lnTo>
                  <a:lnTo>
                    <a:pt x="515042" y="59558"/>
                  </a:lnTo>
                  <a:lnTo>
                    <a:pt x="522855" y="16970"/>
                  </a:lnTo>
                  <a:lnTo>
                    <a:pt x="522892" y="4742"/>
                  </a:lnTo>
                  <a:lnTo>
                    <a:pt x="521420" y="0"/>
                  </a:lnTo>
                  <a:lnTo>
                    <a:pt x="519381" y="13"/>
                  </a:lnTo>
                  <a:lnTo>
                    <a:pt x="514293" y="8495"/>
                  </a:lnTo>
                  <a:lnTo>
                    <a:pt x="502403" y="46356"/>
                  </a:lnTo>
                  <a:lnTo>
                    <a:pt x="489863" y="93973"/>
                  </a:lnTo>
                  <a:lnTo>
                    <a:pt x="483535" y="126455"/>
                  </a:lnTo>
                  <a:lnTo>
                    <a:pt x="475080" y="172375"/>
                  </a:lnTo>
                  <a:lnTo>
                    <a:pt x="472105" y="208088"/>
                  </a:lnTo>
                  <a:lnTo>
                    <a:pt x="471099" y="254723"/>
                  </a:lnTo>
                  <a:lnTo>
                    <a:pt x="469904" y="273041"/>
                  </a:lnTo>
                  <a:lnTo>
                    <a:pt x="465397" y="286128"/>
                  </a:lnTo>
                  <a:lnTo>
                    <a:pt x="470852" y="27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282"/>
            <p:cNvSpPr/>
            <p:nvPr>
              <p:custDataLst>
                <p:tags r:id="rId230"/>
              </p:custDataLst>
            </p:nvPr>
          </p:nvSpPr>
          <p:spPr>
            <a:xfrm>
              <a:off x="3000375" y="1457325"/>
              <a:ext cx="14190" cy="66676"/>
            </a:xfrm>
            <a:custGeom>
              <a:avLst/>
              <a:gdLst/>
              <a:ahLst/>
              <a:cxnLst/>
              <a:rect l="0" t="0" r="0" b="0"/>
              <a:pathLst>
                <a:path w="14190" h="66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4189" y="18314"/>
                  </a:lnTo>
                  <a:lnTo>
                    <a:pt x="13693" y="23851"/>
                  </a:lnTo>
                  <a:lnTo>
                    <a:pt x="1481" y="5286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283"/>
            <p:cNvSpPr/>
            <p:nvPr>
              <p:custDataLst>
                <p:tags r:id="rId231"/>
              </p:custDataLst>
            </p:nvPr>
          </p:nvSpPr>
          <p:spPr>
            <a:xfrm>
              <a:off x="3324225" y="14573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284"/>
            <p:cNvSpPr/>
            <p:nvPr>
              <p:custDataLst>
                <p:tags r:id="rId232"/>
              </p:custDataLst>
            </p:nvPr>
          </p:nvSpPr>
          <p:spPr>
            <a:xfrm>
              <a:off x="3048000" y="13239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76200"/>
                  </a:moveTo>
                  <a:lnTo>
                    <a:pt x="0" y="76200"/>
                  </a:lnTo>
                  <a:lnTo>
                    <a:pt x="2822" y="3757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85"/>
            <p:cNvSpPr/>
            <p:nvPr>
              <p:custDataLst>
                <p:tags r:id="rId233"/>
              </p:custDataLst>
            </p:nvPr>
          </p:nvSpPr>
          <p:spPr>
            <a:xfrm>
              <a:off x="3076859" y="1247775"/>
              <a:ext cx="94967" cy="317329"/>
            </a:xfrm>
            <a:custGeom>
              <a:avLst/>
              <a:gdLst/>
              <a:ahLst/>
              <a:cxnLst/>
              <a:rect l="0" t="0" r="0" b="0"/>
              <a:pathLst>
                <a:path w="94967" h="317329">
                  <a:moveTo>
                    <a:pt x="94966" y="0"/>
                  </a:moveTo>
                  <a:lnTo>
                    <a:pt x="94966" y="0"/>
                  </a:lnTo>
                  <a:lnTo>
                    <a:pt x="87427" y="31084"/>
                  </a:lnTo>
                  <a:lnTo>
                    <a:pt x="84207" y="49798"/>
                  </a:lnTo>
                  <a:lnTo>
                    <a:pt x="67716" y="93484"/>
                  </a:lnTo>
                  <a:lnTo>
                    <a:pt x="54436" y="128946"/>
                  </a:lnTo>
                  <a:lnTo>
                    <a:pt x="39918" y="167323"/>
                  </a:lnTo>
                  <a:lnTo>
                    <a:pt x="28914" y="204447"/>
                  </a:lnTo>
                  <a:lnTo>
                    <a:pt x="16128" y="246138"/>
                  </a:lnTo>
                  <a:lnTo>
                    <a:pt x="1877" y="289196"/>
                  </a:lnTo>
                  <a:lnTo>
                    <a:pt x="0" y="315654"/>
                  </a:lnTo>
                  <a:lnTo>
                    <a:pt x="964" y="317328"/>
                  </a:lnTo>
                  <a:lnTo>
                    <a:pt x="9241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86"/>
            <p:cNvSpPr/>
            <p:nvPr>
              <p:custDataLst>
                <p:tags r:id="rId234"/>
              </p:custDataLst>
            </p:nvPr>
          </p:nvSpPr>
          <p:spPr>
            <a:xfrm>
              <a:off x="3048785" y="1414070"/>
              <a:ext cx="187684" cy="332733"/>
            </a:xfrm>
            <a:custGeom>
              <a:avLst/>
              <a:gdLst/>
              <a:ahLst/>
              <a:cxnLst/>
              <a:rect l="0" t="0" r="0" b="0"/>
              <a:pathLst>
                <a:path w="187684" h="332733">
                  <a:moveTo>
                    <a:pt x="18265" y="24205"/>
                  </a:moveTo>
                  <a:lnTo>
                    <a:pt x="18265" y="24205"/>
                  </a:lnTo>
                  <a:lnTo>
                    <a:pt x="0" y="15073"/>
                  </a:lnTo>
                  <a:lnTo>
                    <a:pt x="4504" y="19853"/>
                  </a:lnTo>
                  <a:lnTo>
                    <a:pt x="9679" y="22271"/>
                  </a:lnTo>
                  <a:lnTo>
                    <a:pt x="12541" y="22916"/>
                  </a:lnTo>
                  <a:lnTo>
                    <a:pt x="58028" y="8941"/>
                  </a:lnTo>
                  <a:lnTo>
                    <a:pt x="104998" y="0"/>
                  </a:lnTo>
                  <a:lnTo>
                    <a:pt x="114316" y="2158"/>
                  </a:lnTo>
                  <a:lnTo>
                    <a:pt x="116165" y="5274"/>
                  </a:lnTo>
                  <a:lnTo>
                    <a:pt x="116340" y="9468"/>
                  </a:lnTo>
                  <a:lnTo>
                    <a:pt x="105480" y="53002"/>
                  </a:lnTo>
                  <a:lnTo>
                    <a:pt x="107474" y="60993"/>
                  </a:lnTo>
                  <a:lnTo>
                    <a:pt x="109488" y="64605"/>
                  </a:lnTo>
                  <a:lnTo>
                    <a:pt x="111888" y="67013"/>
                  </a:lnTo>
                  <a:lnTo>
                    <a:pt x="117378" y="69689"/>
                  </a:lnTo>
                  <a:lnTo>
                    <a:pt x="126419" y="71196"/>
                  </a:lnTo>
                  <a:lnTo>
                    <a:pt x="135477" y="65904"/>
                  </a:lnTo>
                  <a:lnTo>
                    <a:pt x="175875" y="29461"/>
                  </a:lnTo>
                  <a:lnTo>
                    <a:pt x="182858" y="26541"/>
                  </a:lnTo>
                  <a:lnTo>
                    <a:pt x="185143" y="26821"/>
                  </a:lnTo>
                  <a:lnTo>
                    <a:pt x="186668" y="28066"/>
                  </a:lnTo>
                  <a:lnTo>
                    <a:pt x="187683" y="29954"/>
                  </a:lnTo>
                  <a:lnTo>
                    <a:pt x="181908" y="74678"/>
                  </a:lnTo>
                  <a:lnTo>
                    <a:pt x="180699" y="110774"/>
                  </a:lnTo>
                  <a:lnTo>
                    <a:pt x="177519" y="142635"/>
                  </a:lnTo>
                  <a:lnTo>
                    <a:pt x="172019" y="182478"/>
                  </a:lnTo>
                  <a:lnTo>
                    <a:pt x="170932" y="224567"/>
                  </a:lnTo>
                  <a:lnTo>
                    <a:pt x="170718" y="269727"/>
                  </a:lnTo>
                  <a:lnTo>
                    <a:pt x="170700" y="279961"/>
                  </a:lnTo>
                  <a:lnTo>
                    <a:pt x="165036" y="296977"/>
                  </a:lnTo>
                  <a:lnTo>
                    <a:pt x="155592" y="315635"/>
                  </a:lnTo>
                  <a:lnTo>
                    <a:pt x="152324" y="324121"/>
                  </a:lnTo>
                  <a:lnTo>
                    <a:pt x="147344" y="331420"/>
                  </a:lnTo>
                  <a:lnTo>
                    <a:pt x="142418" y="332732"/>
                  </a:lnTo>
                  <a:lnTo>
                    <a:pt x="128477" y="331367"/>
                  </a:lnTo>
                  <a:lnTo>
                    <a:pt x="122432" y="328463"/>
                  </a:lnTo>
                  <a:lnTo>
                    <a:pt x="112892" y="319592"/>
                  </a:lnTo>
                  <a:lnTo>
                    <a:pt x="101571" y="297641"/>
                  </a:lnTo>
                  <a:lnTo>
                    <a:pt x="103990" y="252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287"/>
            <p:cNvSpPr/>
            <p:nvPr>
              <p:custDataLst>
                <p:tags r:id="rId235"/>
              </p:custDataLst>
            </p:nvPr>
          </p:nvSpPr>
          <p:spPr>
            <a:xfrm>
              <a:off x="3324225" y="15525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1511" y="17900"/>
                  </a:lnTo>
                  <a:lnTo>
                    <a:pt x="10849" y="21458"/>
                  </a:lnTo>
                  <a:lnTo>
                    <a:pt x="9349" y="2383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940"/>
          <p:cNvGrpSpPr/>
          <p:nvPr/>
        </p:nvGrpSpPr>
        <p:grpSpPr>
          <a:xfrm>
            <a:off x="4038600" y="1228725"/>
            <a:ext cx="1304664" cy="704851"/>
            <a:chOff x="4038600" y="1228725"/>
            <a:chExt cx="1304664" cy="704851"/>
          </a:xfrm>
        </p:grpSpPr>
        <p:sp>
          <p:nvSpPr>
            <p:cNvPr id="35" name="SMARTInkShape-4288"/>
            <p:cNvSpPr/>
            <p:nvPr>
              <p:custDataLst>
                <p:tags r:id="rId218"/>
              </p:custDataLst>
            </p:nvPr>
          </p:nvSpPr>
          <p:spPr>
            <a:xfrm>
              <a:off x="4515571" y="1324494"/>
              <a:ext cx="123105" cy="409057"/>
            </a:xfrm>
            <a:custGeom>
              <a:avLst/>
              <a:gdLst/>
              <a:ahLst/>
              <a:cxnLst/>
              <a:rect l="0" t="0" r="0" b="0"/>
              <a:pathLst>
                <a:path w="123105" h="409057">
                  <a:moveTo>
                    <a:pt x="85004" y="28056"/>
                  </a:moveTo>
                  <a:lnTo>
                    <a:pt x="85004" y="28056"/>
                  </a:lnTo>
                  <a:lnTo>
                    <a:pt x="85004" y="19855"/>
                  </a:lnTo>
                  <a:lnTo>
                    <a:pt x="91550" y="11188"/>
                  </a:lnTo>
                  <a:lnTo>
                    <a:pt x="94137" y="1232"/>
                  </a:lnTo>
                  <a:lnTo>
                    <a:pt x="93209" y="648"/>
                  </a:lnTo>
                  <a:lnTo>
                    <a:pt x="89356" y="0"/>
                  </a:lnTo>
                  <a:lnTo>
                    <a:pt x="76180" y="9748"/>
                  </a:lnTo>
                  <a:lnTo>
                    <a:pt x="52765" y="48272"/>
                  </a:lnTo>
                  <a:lnTo>
                    <a:pt x="34059" y="87433"/>
                  </a:lnTo>
                  <a:lnTo>
                    <a:pt x="16169" y="119145"/>
                  </a:lnTo>
                  <a:lnTo>
                    <a:pt x="7491" y="153559"/>
                  </a:lnTo>
                  <a:lnTo>
                    <a:pt x="2929" y="190727"/>
                  </a:lnTo>
                  <a:lnTo>
                    <a:pt x="901" y="228413"/>
                  </a:lnTo>
                  <a:lnTo>
                    <a:pt x="0" y="266329"/>
                  </a:lnTo>
                  <a:lnTo>
                    <a:pt x="4549" y="308205"/>
                  </a:lnTo>
                  <a:lnTo>
                    <a:pt x="17656" y="345778"/>
                  </a:lnTo>
                  <a:lnTo>
                    <a:pt x="34945" y="373609"/>
                  </a:lnTo>
                  <a:lnTo>
                    <a:pt x="63586" y="395261"/>
                  </a:lnTo>
                  <a:lnTo>
                    <a:pt x="123104" y="40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289"/>
            <p:cNvSpPr/>
            <p:nvPr>
              <p:custDataLst>
                <p:tags r:id="rId219"/>
              </p:custDataLst>
            </p:nvPr>
          </p:nvSpPr>
          <p:spPr>
            <a:xfrm>
              <a:off x="4802513" y="1457833"/>
              <a:ext cx="79094" cy="149605"/>
            </a:xfrm>
            <a:custGeom>
              <a:avLst/>
              <a:gdLst/>
              <a:ahLst/>
              <a:cxnLst/>
              <a:rect l="0" t="0" r="0" b="0"/>
              <a:pathLst>
                <a:path w="79094" h="149605">
                  <a:moveTo>
                    <a:pt x="64762" y="18542"/>
                  </a:moveTo>
                  <a:lnTo>
                    <a:pt x="64762" y="18542"/>
                  </a:lnTo>
                  <a:lnTo>
                    <a:pt x="59705" y="18542"/>
                  </a:lnTo>
                  <a:lnTo>
                    <a:pt x="58216" y="17484"/>
                  </a:lnTo>
                  <a:lnTo>
                    <a:pt x="57223" y="15720"/>
                  </a:lnTo>
                  <a:lnTo>
                    <a:pt x="56561" y="13486"/>
                  </a:lnTo>
                  <a:lnTo>
                    <a:pt x="50573" y="5285"/>
                  </a:lnTo>
                  <a:lnTo>
                    <a:pt x="42228" y="2067"/>
                  </a:lnTo>
                  <a:lnTo>
                    <a:pt x="24680" y="0"/>
                  </a:lnTo>
                  <a:lnTo>
                    <a:pt x="17667" y="2540"/>
                  </a:lnTo>
                  <a:lnTo>
                    <a:pt x="14315" y="4699"/>
                  </a:lnTo>
                  <a:lnTo>
                    <a:pt x="4542" y="17851"/>
                  </a:lnTo>
                  <a:lnTo>
                    <a:pt x="0" y="30097"/>
                  </a:lnTo>
                  <a:lnTo>
                    <a:pt x="1479" y="33653"/>
                  </a:lnTo>
                  <a:lnTo>
                    <a:pt x="21884" y="49788"/>
                  </a:lnTo>
                  <a:lnTo>
                    <a:pt x="36180" y="61004"/>
                  </a:lnTo>
                  <a:lnTo>
                    <a:pt x="69107" y="101514"/>
                  </a:lnTo>
                  <a:lnTo>
                    <a:pt x="75574" y="112976"/>
                  </a:lnTo>
                  <a:lnTo>
                    <a:pt x="78320" y="116423"/>
                  </a:lnTo>
                  <a:lnTo>
                    <a:pt x="79093" y="120838"/>
                  </a:lnTo>
                  <a:lnTo>
                    <a:pt x="77129" y="131387"/>
                  </a:lnTo>
                  <a:lnTo>
                    <a:pt x="69905" y="140309"/>
                  </a:lnTo>
                  <a:lnTo>
                    <a:pt x="59639" y="146744"/>
                  </a:lnTo>
                  <a:lnTo>
                    <a:pt x="48021" y="149604"/>
                  </a:lnTo>
                  <a:lnTo>
                    <a:pt x="35803" y="148053"/>
                  </a:lnTo>
                  <a:lnTo>
                    <a:pt x="25433" y="143836"/>
                  </a:lnTo>
                  <a:lnTo>
                    <a:pt x="17137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290"/>
            <p:cNvSpPr/>
            <p:nvPr>
              <p:custDataLst>
                <p:tags r:id="rId220"/>
              </p:custDataLst>
            </p:nvPr>
          </p:nvSpPr>
          <p:spPr>
            <a:xfrm>
              <a:off x="4906931" y="1495425"/>
              <a:ext cx="93695" cy="85726"/>
            </a:xfrm>
            <a:custGeom>
              <a:avLst/>
              <a:gdLst/>
              <a:ahLst/>
              <a:cxnLst/>
              <a:rect l="0" t="0" r="0" b="0"/>
              <a:pathLst>
                <a:path w="93695" h="85726">
                  <a:moveTo>
                    <a:pt x="27019" y="0"/>
                  </a:moveTo>
                  <a:lnTo>
                    <a:pt x="27019" y="0"/>
                  </a:lnTo>
                  <a:lnTo>
                    <a:pt x="16906" y="0"/>
                  </a:lnTo>
                  <a:lnTo>
                    <a:pt x="13927" y="1058"/>
                  </a:lnTo>
                  <a:lnTo>
                    <a:pt x="11941" y="2822"/>
                  </a:lnTo>
                  <a:lnTo>
                    <a:pt x="3698" y="18314"/>
                  </a:lnTo>
                  <a:lnTo>
                    <a:pt x="0" y="35648"/>
                  </a:lnTo>
                  <a:lnTo>
                    <a:pt x="3961" y="54189"/>
                  </a:lnTo>
                  <a:lnTo>
                    <a:pt x="11838" y="68032"/>
                  </a:lnTo>
                  <a:lnTo>
                    <a:pt x="15840" y="70755"/>
                  </a:lnTo>
                  <a:lnTo>
                    <a:pt x="25931" y="73780"/>
                  </a:lnTo>
                  <a:lnTo>
                    <a:pt x="30527" y="73528"/>
                  </a:lnTo>
                  <a:lnTo>
                    <a:pt x="38456" y="70426"/>
                  </a:lnTo>
                  <a:lnTo>
                    <a:pt x="53926" y="57674"/>
                  </a:lnTo>
                  <a:lnTo>
                    <a:pt x="66859" y="40489"/>
                  </a:lnTo>
                  <a:lnTo>
                    <a:pt x="72338" y="27049"/>
                  </a:lnTo>
                  <a:lnTo>
                    <a:pt x="73960" y="16364"/>
                  </a:lnTo>
                  <a:lnTo>
                    <a:pt x="74188" y="16201"/>
                  </a:lnTo>
                  <a:lnTo>
                    <a:pt x="77440" y="48387"/>
                  </a:lnTo>
                  <a:lnTo>
                    <a:pt x="9369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291"/>
            <p:cNvSpPr/>
            <p:nvPr>
              <p:custDataLst>
                <p:tags r:id="rId221"/>
              </p:custDataLst>
            </p:nvPr>
          </p:nvSpPr>
          <p:spPr>
            <a:xfrm>
              <a:off x="5057809" y="1455267"/>
              <a:ext cx="82498" cy="234303"/>
            </a:xfrm>
            <a:custGeom>
              <a:avLst/>
              <a:gdLst/>
              <a:ahLst/>
              <a:cxnLst/>
              <a:rect l="0" t="0" r="0" b="0"/>
              <a:pathLst>
                <a:path w="82498" h="234303">
                  <a:moveTo>
                    <a:pt x="9491" y="40158"/>
                  </a:moveTo>
                  <a:lnTo>
                    <a:pt x="9491" y="40158"/>
                  </a:lnTo>
                  <a:lnTo>
                    <a:pt x="9491" y="85919"/>
                  </a:lnTo>
                  <a:lnTo>
                    <a:pt x="8433" y="127631"/>
                  </a:lnTo>
                  <a:lnTo>
                    <a:pt x="2946" y="167441"/>
                  </a:lnTo>
                  <a:lnTo>
                    <a:pt x="554" y="210410"/>
                  </a:lnTo>
                  <a:lnTo>
                    <a:pt x="82" y="234302"/>
                  </a:lnTo>
                  <a:lnTo>
                    <a:pt x="44" y="234146"/>
                  </a:lnTo>
                  <a:lnTo>
                    <a:pt x="0" y="228327"/>
                  </a:lnTo>
                  <a:lnTo>
                    <a:pt x="10332" y="192891"/>
                  </a:lnTo>
                  <a:lnTo>
                    <a:pt x="17300" y="151937"/>
                  </a:lnTo>
                  <a:lnTo>
                    <a:pt x="23564" y="115023"/>
                  </a:lnTo>
                  <a:lnTo>
                    <a:pt x="28617" y="75838"/>
                  </a:lnTo>
                  <a:lnTo>
                    <a:pt x="38708" y="32350"/>
                  </a:lnTo>
                  <a:lnTo>
                    <a:pt x="47781" y="8211"/>
                  </a:lnTo>
                  <a:lnTo>
                    <a:pt x="50893" y="2985"/>
                  </a:lnTo>
                  <a:lnTo>
                    <a:pt x="54026" y="559"/>
                  </a:lnTo>
                  <a:lnTo>
                    <a:pt x="57172" y="0"/>
                  </a:lnTo>
                  <a:lnTo>
                    <a:pt x="60329" y="686"/>
                  </a:lnTo>
                  <a:lnTo>
                    <a:pt x="74884" y="16821"/>
                  </a:lnTo>
                  <a:lnTo>
                    <a:pt x="80888" y="35783"/>
                  </a:lnTo>
                  <a:lnTo>
                    <a:pt x="82497" y="56205"/>
                  </a:lnTo>
                  <a:lnTo>
                    <a:pt x="79686" y="72337"/>
                  </a:lnTo>
                  <a:lnTo>
                    <a:pt x="62711" y="105428"/>
                  </a:lnTo>
                  <a:lnTo>
                    <a:pt x="44735" y="133093"/>
                  </a:lnTo>
                  <a:lnTo>
                    <a:pt x="40395" y="137040"/>
                  </a:lnTo>
                  <a:lnTo>
                    <a:pt x="19016" y="144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292"/>
            <p:cNvSpPr/>
            <p:nvPr>
              <p:custDataLst>
                <p:tags r:id="rId222"/>
              </p:custDataLst>
            </p:nvPr>
          </p:nvSpPr>
          <p:spPr>
            <a:xfrm>
              <a:off x="4876800" y="1771650"/>
              <a:ext cx="152401" cy="120283"/>
            </a:xfrm>
            <a:custGeom>
              <a:avLst/>
              <a:gdLst/>
              <a:ahLst/>
              <a:cxnLst/>
              <a:rect l="0" t="0" r="0" b="0"/>
              <a:pathLst>
                <a:path w="152401" h="12028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27446" y="14465"/>
                  </a:lnTo>
                  <a:lnTo>
                    <a:pt x="36187" y="22657"/>
                  </a:lnTo>
                  <a:lnTo>
                    <a:pt x="61699" y="54645"/>
                  </a:lnTo>
                  <a:lnTo>
                    <a:pt x="64463" y="63445"/>
                  </a:lnTo>
                  <a:lnTo>
                    <a:pt x="65692" y="74412"/>
                  </a:lnTo>
                  <a:lnTo>
                    <a:pt x="61328" y="92486"/>
                  </a:lnTo>
                  <a:lnTo>
                    <a:pt x="48275" y="111247"/>
                  </a:lnTo>
                  <a:lnTo>
                    <a:pt x="36978" y="118235"/>
                  </a:lnTo>
                  <a:lnTo>
                    <a:pt x="31002" y="120098"/>
                  </a:lnTo>
                  <a:lnTo>
                    <a:pt x="25960" y="120282"/>
                  </a:lnTo>
                  <a:lnTo>
                    <a:pt x="17535" y="117664"/>
                  </a:lnTo>
                  <a:lnTo>
                    <a:pt x="14865" y="114426"/>
                  </a:lnTo>
                  <a:lnTo>
                    <a:pt x="11898" y="105184"/>
                  </a:lnTo>
                  <a:lnTo>
                    <a:pt x="13402" y="94021"/>
                  </a:lnTo>
                  <a:lnTo>
                    <a:pt x="15284" y="88080"/>
                  </a:lnTo>
                  <a:lnTo>
                    <a:pt x="23021" y="78658"/>
                  </a:lnTo>
                  <a:lnTo>
                    <a:pt x="54676" y="52649"/>
                  </a:lnTo>
                  <a:lnTo>
                    <a:pt x="65942" y="46292"/>
                  </a:lnTo>
                  <a:lnTo>
                    <a:pt x="69361" y="43561"/>
                  </a:lnTo>
                  <a:lnTo>
                    <a:pt x="78805" y="40527"/>
                  </a:lnTo>
                  <a:lnTo>
                    <a:pt x="84287" y="39718"/>
                  </a:lnTo>
                  <a:lnTo>
                    <a:pt x="87941" y="40237"/>
                  </a:lnTo>
                  <a:lnTo>
                    <a:pt x="90377" y="41641"/>
                  </a:lnTo>
                  <a:lnTo>
                    <a:pt x="92002" y="43636"/>
                  </a:lnTo>
                  <a:lnTo>
                    <a:pt x="92027" y="46024"/>
                  </a:lnTo>
                  <a:lnTo>
                    <a:pt x="78648" y="77128"/>
                  </a:lnTo>
                  <a:lnTo>
                    <a:pt x="77832" y="83169"/>
                  </a:lnTo>
                  <a:lnTo>
                    <a:pt x="82570" y="95525"/>
                  </a:lnTo>
                  <a:lnTo>
                    <a:pt x="86796" y="101783"/>
                  </a:lnTo>
                  <a:lnTo>
                    <a:pt x="91731" y="105955"/>
                  </a:lnTo>
                  <a:lnTo>
                    <a:pt x="102858" y="110591"/>
                  </a:lnTo>
                  <a:lnTo>
                    <a:pt x="152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293"/>
            <p:cNvSpPr/>
            <p:nvPr>
              <p:custDataLst>
                <p:tags r:id="rId223"/>
              </p:custDataLst>
            </p:nvPr>
          </p:nvSpPr>
          <p:spPr>
            <a:xfrm>
              <a:off x="5324475" y="1228725"/>
              <a:ext cx="18789" cy="704851"/>
            </a:xfrm>
            <a:custGeom>
              <a:avLst/>
              <a:gdLst/>
              <a:ahLst/>
              <a:cxnLst/>
              <a:rect l="0" t="0" r="0" b="0"/>
              <a:pathLst>
                <a:path w="18789" h="7048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350" y="49371"/>
                  </a:lnTo>
                  <a:lnTo>
                    <a:pt x="9491" y="91126"/>
                  </a:lnTo>
                  <a:lnTo>
                    <a:pt x="9518" y="135710"/>
                  </a:lnTo>
                  <a:lnTo>
                    <a:pt x="9522" y="167207"/>
                  </a:lnTo>
                  <a:lnTo>
                    <a:pt x="12345" y="205195"/>
                  </a:lnTo>
                  <a:lnTo>
                    <a:pt x="16070" y="243598"/>
                  </a:lnTo>
                  <a:lnTo>
                    <a:pt x="17726" y="274777"/>
                  </a:lnTo>
                  <a:lnTo>
                    <a:pt x="18462" y="311212"/>
                  </a:lnTo>
                  <a:lnTo>
                    <a:pt x="18788" y="348925"/>
                  </a:lnTo>
                  <a:lnTo>
                    <a:pt x="17914" y="393956"/>
                  </a:lnTo>
                  <a:lnTo>
                    <a:pt x="12481" y="434110"/>
                  </a:lnTo>
                  <a:lnTo>
                    <a:pt x="10401" y="472819"/>
                  </a:lnTo>
                  <a:lnTo>
                    <a:pt x="9785" y="510041"/>
                  </a:lnTo>
                  <a:lnTo>
                    <a:pt x="9603" y="544823"/>
                  </a:lnTo>
                  <a:lnTo>
                    <a:pt x="9548" y="590759"/>
                  </a:lnTo>
                  <a:lnTo>
                    <a:pt x="8474" y="626948"/>
                  </a:lnTo>
                  <a:lnTo>
                    <a:pt x="4809" y="673744"/>
                  </a:lnTo>
                  <a:lnTo>
                    <a:pt x="9525" y="704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294"/>
            <p:cNvSpPr/>
            <p:nvPr>
              <p:custDataLst>
                <p:tags r:id="rId224"/>
              </p:custDataLst>
            </p:nvPr>
          </p:nvSpPr>
          <p:spPr>
            <a:xfrm>
              <a:off x="4038600" y="1307946"/>
              <a:ext cx="113398" cy="370199"/>
            </a:xfrm>
            <a:custGeom>
              <a:avLst/>
              <a:gdLst/>
              <a:ahLst/>
              <a:cxnLst/>
              <a:rect l="0" t="0" r="0" b="0"/>
              <a:pathLst>
                <a:path w="113398" h="370199">
                  <a:moveTo>
                    <a:pt x="9525" y="130329"/>
                  </a:moveTo>
                  <a:lnTo>
                    <a:pt x="9525" y="130329"/>
                  </a:lnTo>
                  <a:lnTo>
                    <a:pt x="9525" y="111787"/>
                  </a:lnTo>
                  <a:lnTo>
                    <a:pt x="12347" y="149969"/>
                  </a:lnTo>
                  <a:lnTo>
                    <a:pt x="18167" y="196023"/>
                  </a:lnTo>
                  <a:lnTo>
                    <a:pt x="18875" y="233225"/>
                  </a:lnTo>
                  <a:lnTo>
                    <a:pt x="19016" y="275420"/>
                  </a:lnTo>
                  <a:lnTo>
                    <a:pt x="20101" y="317229"/>
                  </a:lnTo>
                  <a:lnTo>
                    <a:pt x="27692" y="360451"/>
                  </a:lnTo>
                  <a:lnTo>
                    <a:pt x="28182" y="369483"/>
                  </a:lnTo>
                  <a:lnTo>
                    <a:pt x="27255" y="370198"/>
                  </a:lnTo>
                  <a:lnTo>
                    <a:pt x="23402" y="365349"/>
                  </a:lnTo>
                  <a:lnTo>
                    <a:pt x="20339" y="330492"/>
                  </a:lnTo>
                  <a:lnTo>
                    <a:pt x="19623" y="297607"/>
                  </a:lnTo>
                  <a:lnTo>
                    <a:pt x="19305" y="263941"/>
                  </a:lnTo>
                  <a:lnTo>
                    <a:pt x="19125" y="221188"/>
                  </a:lnTo>
                  <a:lnTo>
                    <a:pt x="20131" y="181710"/>
                  </a:lnTo>
                  <a:lnTo>
                    <a:pt x="26661" y="144259"/>
                  </a:lnTo>
                  <a:lnTo>
                    <a:pt x="35527" y="99802"/>
                  </a:lnTo>
                  <a:lnTo>
                    <a:pt x="40160" y="68720"/>
                  </a:lnTo>
                  <a:lnTo>
                    <a:pt x="51207" y="29142"/>
                  </a:lnTo>
                  <a:lnTo>
                    <a:pt x="65502" y="3098"/>
                  </a:lnTo>
                  <a:lnTo>
                    <a:pt x="71185" y="0"/>
                  </a:lnTo>
                  <a:lnTo>
                    <a:pt x="77090" y="51"/>
                  </a:lnTo>
                  <a:lnTo>
                    <a:pt x="83143" y="2202"/>
                  </a:lnTo>
                  <a:lnTo>
                    <a:pt x="92692" y="13059"/>
                  </a:lnTo>
                  <a:lnTo>
                    <a:pt x="107444" y="50955"/>
                  </a:lnTo>
                  <a:lnTo>
                    <a:pt x="113397" y="96619"/>
                  </a:lnTo>
                  <a:lnTo>
                    <a:pt x="112840" y="116405"/>
                  </a:lnTo>
                  <a:lnTo>
                    <a:pt x="100990" y="156783"/>
                  </a:lnTo>
                  <a:lnTo>
                    <a:pt x="89334" y="174189"/>
                  </a:lnTo>
                  <a:lnTo>
                    <a:pt x="59938" y="201604"/>
                  </a:lnTo>
                  <a:lnTo>
                    <a:pt x="36104" y="211302"/>
                  </a:lnTo>
                  <a:lnTo>
                    <a:pt x="0" y="216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295"/>
            <p:cNvSpPr/>
            <p:nvPr>
              <p:custDataLst>
                <p:tags r:id="rId225"/>
              </p:custDataLst>
            </p:nvPr>
          </p:nvSpPr>
          <p:spPr>
            <a:xfrm>
              <a:off x="4183192" y="1438275"/>
              <a:ext cx="122109" cy="221611"/>
            </a:xfrm>
            <a:custGeom>
              <a:avLst/>
              <a:gdLst/>
              <a:ahLst/>
              <a:cxnLst/>
              <a:rect l="0" t="0" r="0" b="0"/>
              <a:pathLst>
                <a:path w="122109" h="221611">
                  <a:moveTo>
                    <a:pt x="17333" y="47625"/>
                  </a:moveTo>
                  <a:lnTo>
                    <a:pt x="17333" y="47625"/>
                  </a:lnTo>
                  <a:lnTo>
                    <a:pt x="0" y="47625"/>
                  </a:lnTo>
                  <a:lnTo>
                    <a:pt x="16747" y="47625"/>
                  </a:lnTo>
                  <a:lnTo>
                    <a:pt x="28009" y="53269"/>
                  </a:lnTo>
                  <a:lnTo>
                    <a:pt x="62237" y="80576"/>
                  </a:lnTo>
                  <a:lnTo>
                    <a:pt x="66319" y="82292"/>
                  </a:lnTo>
                  <a:lnTo>
                    <a:pt x="82177" y="99878"/>
                  </a:lnTo>
                  <a:lnTo>
                    <a:pt x="88486" y="122001"/>
                  </a:lnTo>
                  <a:lnTo>
                    <a:pt x="89215" y="161384"/>
                  </a:lnTo>
                  <a:lnTo>
                    <a:pt x="79980" y="202505"/>
                  </a:lnTo>
                  <a:lnTo>
                    <a:pt x="71282" y="214533"/>
                  </a:lnTo>
                  <a:lnTo>
                    <a:pt x="65999" y="219222"/>
                  </a:lnTo>
                  <a:lnTo>
                    <a:pt x="61418" y="221290"/>
                  </a:lnTo>
                  <a:lnTo>
                    <a:pt x="57307" y="221610"/>
                  </a:lnTo>
                  <a:lnTo>
                    <a:pt x="53507" y="220765"/>
                  </a:lnTo>
                  <a:lnTo>
                    <a:pt x="50974" y="214910"/>
                  </a:lnTo>
                  <a:lnTo>
                    <a:pt x="48468" y="182446"/>
                  </a:lnTo>
                  <a:lnTo>
                    <a:pt x="55016" y="144487"/>
                  </a:lnTo>
                  <a:lnTo>
                    <a:pt x="69891" y="101254"/>
                  </a:lnTo>
                  <a:lnTo>
                    <a:pt x="93880" y="53828"/>
                  </a:lnTo>
                  <a:lnTo>
                    <a:pt x="12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941"/>
          <p:cNvGrpSpPr/>
          <p:nvPr/>
        </p:nvGrpSpPr>
        <p:grpSpPr>
          <a:xfrm>
            <a:off x="5572125" y="1381125"/>
            <a:ext cx="903335" cy="409576"/>
            <a:chOff x="5572125" y="1381125"/>
            <a:chExt cx="903335" cy="409576"/>
          </a:xfrm>
        </p:grpSpPr>
        <p:sp>
          <p:nvSpPr>
            <p:cNvPr id="44" name="SMARTInkShape-4296"/>
            <p:cNvSpPr/>
            <p:nvPr>
              <p:custDataLst>
                <p:tags r:id="rId212"/>
              </p:custDataLst>
            </p:nvPr>
          </p:nvSpPr>
          <p:spPr>
            <a:xfrm>
              <a:off x="5619750" y="1504950"/>
              <a:ext cx="9526" cy="285751"/>
            </a:xfrm>
            <a:custGeom>
              <a:avLst/>
              <a:gdLst/>
              <a:ahLst/>
              <a:cxnLst/>
              <a:rect l="0" t="0" r="0" b="0"/>
              <a:pathLst>
                <a:path w="9526" h="285751">
                  <a:moveTo>
                    <a:pt x="0" y="0"/>
                  </a:moveTo>
                  <a:lnTo>
                    <a:pt x="0" y="0"/>
                  </a:lnTo>
                  <a:lnTo>
                    <a:pt x="0" y="45585"/>
                  </a:lnTo>
                  <a:lnTo>
                    <a:pt x="0" y="83636"/>
                  </a:lnTo>
                  <a:lnTo>
                    <a:pt x="0" y="126028"/>
                  </a:lnTo>
                  <a:lnTo>
                    <a:pt x="0" y="172103"/>
                  </a:lnTo>
                  <a:lnTo>
                    <a:pt x="0" y="210802"/>
                  </a:lnTo>
                  <a:lnTo>
                    <a:pt x="2822" y="238496"/>
                  </a:lnTo>
                  <a:lnTo>
                    <a:pt x="952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297"/>
            <p:cNvSpPr/>
            <p:nvPr>
              <p:custDataLst>
                <p:tags r:id="rId213"/>
              </p:custDataLst>
            </p:nvPr>
          </p:nvSpPr>
          <p:spPr>
            <a:xfrm>
              <a:off x="5572125" y="1438275"/>
              <a:ext cx="247651" cy="104776"/>
            </a:xfrm>
            <a:custGeom>
              <a:avLst/>
              <a:gdLst/>
              <a:ahLst/>
              <a:cxnLst/>
              <a:rect l="0" t="0" r="0" b="0"/>
              <a:pathLst>
                <a:path w="247651" h="104776">
                  <a:moveTo>
                    <a:pt x="0" y="104775"/>
                  </a:moveTo>
                  <a:lnTo>
                    <a:pt x="0" y="104775"/>
                  </a:lnTo>
                  <a:lnTo>
                    <a:pt x="1058" y="72282"/>
                  </a:lnTo>
                  <a:lnTo>
                    <a:pt x="5056" y="59994"/>
                  </a:lnTo>
                  <a:lnTo>
                    <a:pt x="23370" y="41177"/>
                  </a:lnTo>
                  <a:lnTo>
                    <a:pt x="70037" y="23460"/>
                  </a:lnTo>
                  <a:lnTo>
                    <a:pt x="114952" y="6512"/>
                  </a:lnTo>
                  <a:lnTo>
                    <a:pt x="154645" y="1286"/>
                  </a:lnTo>
                  <a:lnTo>
                    <a:pt x="193047" y="38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298"/>
            <p:cNvSpPr/>
            <p:nvPr>
              <p:custDataLst>
                <p:tags r:id="rId214"/>
              </p:custDataLst>
            </p:nvPr>
          </p:nvSpPr>
          <p:spPr>
            <a:xfrm>
              <a:off x="5597969" y="1581150"/>
              <a:ext cx="164657" cy="27399"/>
            </a:xfrm>
            <a:custGeom>
              <a:avLst/>
              <a:gdLst/>
              <a:ahLst/>
              <a:cxnLst/>
              <a:rect l="0" t="0" r="0" b="0"/>
              <a:pathLst>
                <a:path w="164657" h="27399">
                  <a:moveTo>
                    <a:pt x="12256" y="9525"/>
                  </a:moveTo>
                  <a:lnTo>
                    <a:pt x="12256" y="9525"/>
                  </a:lnTo>
                  <a:lnTo>
                    <a:pt x="221" y="22617"/>
                  </a:lnTo>
                  <a:lnTo>
                    <a:pt x="0" y="24603"/>
                  </a:lnTo>
                  <a:lnTo>
                    <a:pt x="910" y="25927"/>
                  </a:lnTo>
                  <a:lnTo>
                    <a:pt x="7566" y="27398"/>
                  </a:lnTo>
                  <a:lnTo>
                    <a:pt x="49268" y="27362"/>
                  </a:lnTo>
                  <a:lnTo>
                    <a:pt x="88241" y="21005"/>
                  </a:lnTo>
                  <a:lnTo>
                    <a:pt x="131570" y="14380"/>
                  </a:lnTo>
                  <a:lnTo>
                    <a:pt x="164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299"/>
            <p:cNvSpPr/>
            <p:nvPr>
              <p:custDataLst>
                <p:tags r:id="rId215"/>
              </p:custDataLst>
            </p:nvPr>
          </p:nvSpPr>
          <p:spPr>
            <a:xfrm>
              <a:off x="5982604" y="1411416"/>
              <a:ext cx="113397" cy="312610"/>
            </a:xfrm>
            <a:custGeom>
              <a:avLst/>
              <a:gdLst/>
              <a:ahLst/>
              <a:cxnLst/>
              <a:rect l="0" t="0" r="0" b="0"/>
              <a:pathLst>
                <a:path w="113397" h="312610">
                  <a:moveTo>
                    <a:pt x="113396" y="17334"/>
                  </a:moveTo>
                  <a:lnTo>
                    <a:pt x="113396" y="17334"/>
                  </a:lnTo>
                  <a:lnTo>
                    <a:pt x="113396" y="12278"/>
                  </a:lnTo>
                  <a:lnTo>
                    <a:pt x="110574" y="6973"/>
                  </a:lnTo>
                  <a:lnTo>
                    <a:pt x="108340" y="4077"/>
                  </a:lnTo>
                  <a:lnTo>
                    <a:pt x="100213" y="859"/>
                  </a:lnTo>
                  <a:lnTo>
                    <a:pt x="95082" y="0"/>
                  </a:lnTo>
                  <a:lnTo>
                    <a:pt x="89545" y="1545"/>
                  </a:lnTo>
                  <a:lnTo>
                    <a:pt x="64264" y="19893"/>
                  </a:lnTo>
                  <a:lnTo>
                    <a:pt x="48508" y="34908"/>
                  </a:lnTo>
                  <a:lnTo>
                    <a:pt x="25280" y="78583"/>
                  </a:lnTo>
                  <a:lnTo>
                    <a:pt x="9403" y="119352"/>
                  </a:lnTo>
                  <a:lnTo>
                    <a:pt x="2149" y="156570"/>
                  </a:lnTo>
                  <a:lnTo>
                    <a:pt x="0" y="193350"/>
                  </a:lnTo>
                  <a:lnTo>
                    <a:pt x="2186" y="232118"/>
                  </a:lnTo>
                  <a:lnTo>
                    <a:pt x="9891" y="276923"/>
                  </a:lnTo>
                  <a:lnTo>
                    <a:pt x="18358" y="294632"/>
                  </a:lnTo>
                  <a:lnTo>
                    <a:pt x="24637" y="300624"/>
                  </a:lnTo>
                  <a:lnTo>
                    <a:pt x="56246" y="31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00"/>
            <p:cNvSpPr/>
            <p:nvPr>
              <p:custDataLst>
                <p:tags r:id="rId216"/>
              </p:custDataLst>
            </p:nvPr>
          </p:nvSpPr>
          <p:spPr>
            <a:xfrm>
              <a:off x="6097324" y="1525716"/>
              <a:ext cx="132027" cy="152024"/>
            </a:xfrm>
            <a:custGeom>
              <a:avLst/>
              <a:gdLst/>
              <a:ahLst/>
              <a:cxnLst/>
              <a:rect l="0" t="0" r="0" b="0"/>
              <a:pathLst>
                <a:path w="132027" h="152024">
                  <a:moveTo>
                    <a:pt x="8201" y="17334"/>
                  </a:moveTo>
                  <a:lnTo>
                    <a:pt x="8201" y="17334"/>
                  </a:lnTo>
                  <a:lnTo>
                    <a:pt x="3145" y="12278"/>
                  </a:lnTo>
                  <a:lnTo>
                    <a:pt x="662" y="6973"/>
                  </a:lnTo>
                  <a:lnTo>
                    <a:pt x="0" y="4077"/>
                  </a:lnTo>
                  <a:lnTo>
                    <a:pt x="617" y="2146"/>
                  </a:lnTo>
                  <a:lnTo>
                    <a:pt x="2087" y="859"/>
                  </a:lnTo>
                  <a:lnTo>
                    <a:pt x="4125" y="0"/>
                  </a:lnTo>
                  <a:lnTo>
                    <a:pt x="12034" y="4691"/>
                  </a:lnTo>
                  <a:lnTo>
                    <a:pt x="52876" y="39964"/>
                  </a:lnTo>
                  <a:lnTo>
                    <a:pt x="61655" y="55907"/>
                  </a:lnTo>
                  <a:lnTo>
                    <a:pt x="64255" y="77447"/>
                  </a:lnTo>
                  <a:lnTo>
                    <a:pt x="57530" y="118657"/>
                  </a:lnTo>
                  <a:lnTo>
                    <a:pt x="51998" y="135038"/>
                  </a:lnTo>
                  <a:lnTo>
                    <a:pt x="40366" y="146553"/>
                  </a:lnTo>
                  <a:lnTo>
                    <a:pt x="32820" y="151105"/>
                  </a:lnTo>
                  <a:lnTo>
                    <a:pt x="26730" y="152023"/>
                  </a:lnTo>
                  <a:lnTo>
                    <a:pt x="21612" y="150518"/>
                  </a:lnTo>
                  <a:lnTo>
                    <a:pt x="17142" y="147398"/>
                  </a:lnTo>
                  <a:lnTo>
                    <a:pt x="15220" y="142144"/>
                  </a:lnTo>
                  <a:lnTo>
                    <a:pt x="15907" y="127838"/>
                  </a:lnTo>
                  <a:lnTo>
                    <a:pt x="32575" y="87297"/>
                  </a:lnTo>
                  <a:lnTo>
                    <a:pt x="62169" y="44360"/>
                  </a:lnTo>
                  <a:lnTo>
                    <a:pt x="73109" y="35342"/>
                  </a:lnTo>
                  <a:lnTo>
                    <a:pt x="76873" y="33573"/>
                  </a:lnTo>
                  <a:lnTo>
                    <a:pt x="79383" y="33452"/>
                  </a:lnTo>
                  <a:lnTo>
                    <a:pt x="81055" y="34429"/>
                  </a:lnTo>
                  <a:lnTo>
                    <a:pt x="83410" y="50974"/>
                  </a:lnTo>
                  <a:lnTo>
                    <a:pt x="84271" y="94201"/>
                  </a:lnTo>
                  <a:lnTo>
                    <a:pt x="84314" y="103504"/>
                  </a:lnTo>
                  <a:lnTo>
                    <a:pt x="87518" y="111822"/>
                  </a:lnTo>
                  <a:lnTo>
                    <a:pt x="99544" y="126709"/>
                  </a:lnTo>
                  <a:lnTo>
                    <a:pt x="132026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01"/>
            <p:cNvSpPr/>
            <p:nvPr>
              <p:custDataLst>
                <p:tags r:id="rId217"/>
              </p:custDataLst>
            </p:nvPr>
          </p:nvSpPr>
          <p:spPr>
            <a:xfrm>
              <a:off x="6376262" y="1381125"/>
              <a:ext cx="99198" cy="400051"/>
            </a:xfrm>
            <a:custGeom>
              <a:avLst/>
              <a:gdLst/>
              <a:ahLst/>
              <a:cxnLst/>
              <a:rect l="0" t="0" r="0" b="0"/>
              <a:pathLst>
                <a:path w="99198" h="400051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7604"/>
                  </a:lnTo>
                  <a:lnTo>
                    <a:pt x="772" y="10361"/>
                  </a:lnTo>
                  <a:lnTo>
                    <a:pt x="4450" y="20480"/>
                  </a:lnTo>
                  <a:lnTo>
                    <a:pt x="13529" y="52752"/>
                  </a:lnTo>
                  <a:lnTo>
                    <a:pt x="35998" y="96134"/>
                  </a:lnTo>
                  <a:lnTo>
                    <a:pt x="60489" y="142991"/>
                  </a:lnTo>
                  <a:lnTo>
                    <a:pt x="84776" y="190515"/>
                  </a:lnTo>
                  <a:lnTo>
                    <a:pt x="95538" y="222255"/>
                  </a:lnTo>
                  <a:lnTo>
                    <a:pt x="99197" y="269406"/>
                  </a:lnTo>
                  <a:lnTo>
                    <a:pt x="98165" y="314186"/>
                  </a:lnTo>
                  <a:lnTo>
                    <a:pt x="90422" y="334019"/>
                  </a:lnTo>
                  <a:lnTo>
                    <a:pt x="55940" y="377324"/>
                  </a:lnTo>
                  <a:lnTo>
                    <a:pt x="15013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MARTInkShape-4302"/>
          <p:cNvSpPr/>
          <p:nvPr>
            <p:custDataLst>
              <p:tags r:id="rId1"/>
            </p:custDataLst>
          </p:nvPr>
        </p:nvSpPr>
        <p:spPr>
          <a:xfrm>
            <a:off x="6810375" y="1619250"/>
            <a:ext cx="361951" cy="19036"/>
          </a:xfrm>
          <a:custGeom>
            <a:avLst/>
            <a:gdLst/>
            <a:ahLst/>
            <a:cxnLst/>
            <a:rect l="0" t="0" r="0" b="0"/>
            <a:pathLst>
              <a:path w="361951" h="19036">
                <a:moveTo>
                  <a:pt x="0" y="9525"/>
                </a:moveTo>
                <a:lnTo>
                  <a:pt x="0" y="9525"/>
                </a:lnTo>
                <a:lnTo>
                  <a:pt x="0" y="17726"/>
                </a:lnTo>
                <a:lnTo>
                  <a:pt x="46162" y="18876"/>
                </a:lnTo>
                <a:lnTo>
                  <a:pt x="81411" y="18998"/>
                </a:lnTo>
                <a:lnTo>
                  <a:pt x="119724" y="19035"/>
                </a:lnTo>
                <a:lnTo>
                  <a:pt x="166171" y="13991"/>
                </a:lnTo>
                <a:lnTo>
                  <a:pt x="206195" y="10407"/>
                </a:lnTo>
                <a:lnTo>
                  <a:pt x="240161" y="9917"/>
                </a:lnTo>
                <a:lnTo>
                  <a:pt x="286427" y="3056"/>
                </a:lnTo>
                <a:lnTo>
                  <a:pt x="331413" y="402"/>
                </a:lnTo>
                <a:lnTo>
                  <a:pt x="3619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943"/>
          <p:cNvGrpSpPr/>
          <p:nvPr/>
        </p:nvGrpSpPr>
        <p:grpSpPr>
          <a:xfrm>
            <a:off x="7629918" y="1169870"/>
            <a:ext cx="978196" cy="649406"/>
            <a:chOff x="7629918" y="1169870"/>
            <a:chExt cx="978196" cy="649406"/>
          </a:xfrm>
        </p:grpSpPr>
        <p:sp>
          <p:nvSpPr>
            <p:cNvPr id="52" name="SMARTInkShape-4303"/>
            <p:cNvSpPr/>
            <p:nvPr>
              <p:custDataLst>
                <p:tags r:id="rId205"/>
              </p:custDataLst>
            </p:nvPr>
          </p:nvSpPr>
          <p:spPr>
            <a:xfrm>
              <a:off x="7667625" y="1457325"/>
              <a:ext cx="28576" cy="361951"/>
            </a:xfrm>
            <a:custGeom>
              <a:avLst/>
              <a:gdLst/>
              <a:ahLst/>
              <a:cxnLst/>
              <a:rect l="0" t="0" r="0" b="0"/>
              <a:pathLst>
                <a:path w="28576" h="361951">
                  <a:moveTo>
                    <a:pt x="28575" y="0"/>
                  </a:moveTo>
                  <a:lnTo>
                    <a:pt x="28575" y="0"/>
                  </a:lnTo>
                  <a:lnTo>
                    <a:pt x="28575" y="44240"/>
                  </a:lnTo>
                  <a:lnTo>
                    <a:pt x="27517" y="88258"/>
                  </a:lnTo>
                  <a:lnTo>
                    <a:pt x="20375" y="133684"/>
                  </a:lnTo>
                  <a:lnTo>
                    <a:pt x="19443" y="177193"/>
                  </a:lnTo>
                  <a:lnTo>
                    <a:pt x="14110" y="215132"/>
                  </a:lnTo>
                  <a:lnTo>
                    <a:pt x="10884" y="256595"/>
                  </a:lnTo>
                  <a:lnTo>
                    <a:pt x="3247" y="30280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04"/>
            <p:cNvSpPr/>
            <p:nvPr>
              <p:custDataLst>
                <p:tags r:id="rId206"/>
              </p:custDataLst>
            </p:nvPr>
          </p:nvSpPr>
          <p:spPr>
            <a:xfrm>
              <a:off x="7629918" y="1409700"/>
              <a:ext cx="218683" cy="114301"/>
            </a:xfrm>
            <a:custGeom>
              <a:avLst/>
              <a:gdLst/>
              <a:ahLst/>
              <a:cxnLst/>
              <a:rect l="0" t="0" r="0" b="0"/>
              <a:pathLst>
                <a:path w="218683" h="114301">
                  <a:moveTo>
                    <a:pt x="9132" y="114300"/>
                  </a:moveTo>
                  <a:lnTo>
                    <a:pt x="9132" y="114300"/>
                  </a:lnTo>
                  <a:lnTo>
                    <a:pt x="932" y="84640"/>
                  </a:lnTo>
                  <a:lnTo>
                    <a:pt x="0" y="68588"/>
                  </a:lnTo>
                  <a:lnTo>
                    <a:pt x="4780" y="50426"/>
                  </a:lnTo>
                  <a:lnTo>
                    <a:pt x="18487" y="37934"/>
                  </a:lnTo>
                  <a:lnTo>
                    <a:pt x="50004" y="21823"/>
                  </a:lnTo>
                  <a:lnTo>
                    <a:pt x="86153" y="10347"/>
                  </a:lnTo>
                  <a:lnTo>
                    <a:pt x="131237" y="2044"/>
                  </a:lnTo>
                  <a:lnTo>
                    <a:pt x="171135" y="606"/>
                  </a:lnTo>
                  <a:lnTo>
                    <a:pt x="218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05"/>
            <p:cNvSpPr/>
            <p:nvPr>
              <p:custDataLst>
                <p:tags r:id="rId207"/>
              </p:custDataLst>
            </p:nvPr>
          </p:nvSpPr>
          <p:spPr>
            <a:xfrm>
              <a:off x="7669342" y="1571625"/>
              <a:ext cx="207834" cy="46609"/>
            </a:xfrm>
            <a:custGeom>
              <a:avLst/>
              <a:gdLst/>
              <a:ahLst/>
              <a:cxnLst/>
              <a:rect l="0" t="0" r="0" b="0"/>
              <a:pathLst>
                <a:path w="207834" h="46609">
                  <a:moveTo>
                    <a:pt x="17333" y="9525"/>
                  </a:moveTo>
                  <a:lnTo>
                    <a:pt x="17333" y="9525"/>
                  </a:lnTo>
                  <a:lnTo>
                    <a:pt x="0" y="44192"/>
                  </a:lnTo>
                  <a:lnTo>
                    <a:pt x="24074" y="46608"/>
                  </a:lnTo>
                  <a:lnTo>
                    <a:pt x="70954" y="39820"/>
                  </a:lnTo>
                  <a:lnTo>
                    <a:pt x="114708" y="28288"/>
                  </a:lnTo>
                  <a:lnTo>
                    <a:pt x="151312" y="18965"/>
                  </a:lnTo>
                  <a:lnTo>
                    <a:pt x="207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306"/>
            <p:cNvSpPr/>
            <p:nvPr>
              <p:custDataLst>
                <p:tags r:id="rId208"/>
              </p:custDataLst>
            </p:nvPr>
          </p:nvSpPr>
          <p:spPr>
            <a:xfrm>
              <a:off x="7735776" y="1169870"/>
              <a:ext cx="160450" cy="144581"/>
            </a:xfrm>
            <a:custGeom>
              <a:avLst/>
              <a:gdLst/>
              <a:ahLst/>
              <a:cxnLst/>
              <a:rect l="0" t="0" r="0" b="0"/>
              <a:pathLst>
                <a:path w="160450" h="144581">
                  <a:moveTo>
                    <a:pt x="36624" y="20755"/>
                  </a:moveTo>
                  <a:lnTo>
                    <a:pt x="36624" y="20755"/>
                  </a:lnTo>
                  <a:lnTo>
                    <a:pt x="28424" y="20755"/>
                  </a:lnTo>
                  <a:lnTo>
                    <a:pt x="27982" y="21813"/>
                  </a:lnTo>
                  <a:lnTo>
                    <a:pt x="16790" y="57953"/>
                  </a:lnTo>
                  <a:lnTo>
                    <a:pt x="10639" y="77638"/>
                  </a:lnTo>
                  <a:lnTo>
                    <a:pt x="5994" y="96876"/>
                  </a:lnTo>
                  <a:lnTo>
                    <a:pt x="0" y="112226"/>
                  </a:lnTo>
                  <a:lnTo>
                    <a:pt x="4824" y="108681"/>
                  </a:lnTo>
                  <a:lnTo>
                    <a:pt x="14025" y="97933"/>
                  </a:lnTo>
                  <a:lnTo>
                    <a:pt x="37177" y="59362"/>
                  </a:lnTo>
                  <a:lnTo>
                    <a:pt x="67389" y="13413"/>
                  </a:lnTo>
                  <a:lnTo>
                    <a:pt x="76050" y="2323"/>
                  </a:lnTo>
                  <a:lnTo>
                    <a:pt x="80900" y="0"/>
                  </a:lnTo>
                  <a:lnTo>
                    <a:pt x="91933" y="242"/>
                  </a:lnTo>
                  <a:lnTo>
                    <a:pt x="103892" y="6699"/>
                  </a:lnTo>
                  <a:lnTo>
                    <a:pt x="110044" y="11384"/>
                  </a:lnTo>
                  <a:lnTo>
                    <a:pt x="134527" y="54648"/>
                  </a:lnTo>
                  <a:lnTo>
                    <a:pt x="147646" y="90597"/>
                  </a:lnTo>
                  <a:lnTo>
                    <a:pt x="160449" y="144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307"/>
            <p:cNvSpPr/>
            <p:nvPr>
              <p:custDataLst>
                <p:tags r:id="rId209"/>
              </p:custDataLst>
            </p:nvPr>
          </p:nvSpPr>
          <p:spPr>
            <a:xfrm>
              <a:off x="8098310" y="1419225"/>
              <a:ext cx="112241" cy="390526"/>
            </a:xfrm>
            <a:custGeom>
              <a:avLst/>
              <a:gdLst/>
              <a:ahLst/>
              <a:cxnLst/>
              <a:rect l="0" t="0" r="0" b="0"/>
              <a:pathLst>
                <a:path w="112241" h="390526">
                  <a:moveTo>
                    <a:pt x="112240" y="0"/>
                  </a:moveTo>
                  <a:lnTo>
                    <a:pt x="112240" y="0"/>
                  </a:lnTo>
                  <a:lnTo>
                    <a:pt x="82581" y="40020"/>
                  </a:lnTo>
                  <a:lnTo>
                    <a:pt x="58052" y="76579"/>
                  </a:lnTo>
                  <a:lnTo>
                    <a:pt x="39151" y="115000"/>
                  </a:lnTo>
                  <a:lnTo>
                    <a:pt x="21408" y="160182"/>
                  </a:lnTo>
                  <a:lnTo>
                    <a:pt x="10532" y="199681"/>
                  </a:lnTo>
                  <a:lnTo>
                    <a:pt x="3014" y="238057"/>
                  </a:lnTo>
                  <a:lnTo>
                    <a:pt x="0" y="278328"/>
                  </a:lnTo>
                  <a:lnTo>
                    <a:pt x="6899" y="317888"/>
                  </a:lnTo>
                  <a:lnTo>
                    <a:pt x="24835" y="355128"/>
                  </a:lnTo>
                  <a:lnTo>
                    <a:pt x="34235" y="366326"/>
                  </a:lnTo>
                  <a:lnTo>
                    <a:pt x="7414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308"/>
            <p:cNvSpPr/>
            <p:nvPr>
              <p:custDataLst>
                <p:tags r:id="rId210"/>
              </p:custDataLst>
            </p:nvPr>
          </p:nvSpPr>
          <p:spPr>
            <a:xfrm>
              <a:off x="8287446" y="1545159"/>
              <a:ext cx="142180" cy="157444"/>
            </a:xfrm>
            <a:custGeom>
              <a:avLst/>
              <a:gdLst/>
              <a:ahLst/>
              <a:cxnLst/>
              <a:rect l="0" t="0" r="0" b="0"/>
              <a:pathLst>
                <a:path w="142180" h="157444">
                  <a:moveTo>
                    <a:pt x="18354" y="26466"/>
                  </a:moveTo>
                  <a:lnTo>
                    <a:pt x="18354" y="26466"/>
                  </a:lnTo>
                  <a:lnTo>
                    <a:pt x="18354" y="16353"/>
                  </a:lnTo>
                  <a:lnTo>
                    <a:pt x="15532" y="8566"/>
                  </a:lnTo>
                  <a:lnTo>
                    <a:pt x="10154" y="0"/>
                  </a:lnTo>
                  <a:lnTo>
                    <a:pt x="19335" y="3572"/>
                  </a:lnTo>
                  <a:lnTo>
                    <a:pt x="26904" y="11352"/>
                  </a:lnTo>
                  <a:lnTo>
                    <a:pt x="45443" y="43707"/>
                  </a:lnTo>
                  <a:lnTo>
                    <a:pt x="53191" y="73555"/>
                  </a:lnTo>
                  <a:lnTo>
                    <a:pt x="47967" y="121081"/>
                  </a:lnTo>
                  <a:lnTo>
                    <a:pt x="41746" y="132370"/>
                  </a:lnTo>
                  <a:lnTo>
                    <a:pt x="31924" y="143384"/>
                  </a:lnTo>
                  <a:lnTo>
                    <a:pt x="15555" y="154477"/>
                  </a:lnTo>
                  <a:lnTo>
                    <a:pt x="7232" y="157443"/>
                  </a:lnTo>
                  <a:lnTo>
                    <a:pt x="4589" y="156117"/>
                  </a:lnTo>
                  <a:lnTo>
                    <a:pt x="2827" y="153117"/>
                  </a:lnTo>
                  <a:lnTo>
                    <a:pt x="348" y="135959"/>
                  </a:lnTo>
                  <a:lnTo>
                    <a:pt x="0" y="128036"/>
                  </a:lnTo>
                  <a:lnTo>
                    <a:pt x="5258" y="110767"/>
                  </a:lnTo>
                  <a:lnTo>
                    <a:pt x="20824" y="83923"/>
                  </a:lnTo>
                  <a:lnTo>
                    <a:pt x="42028" y="57485"/>
                  </a:lnTo>
                  <a:lnTo>
                    <a:pt x="43662" y="53496"/>
                  </a:lnTo>
                  <a:lnTo>
                    <a:pt x="87499" y="14201"/>
                  </a:lnTo>
                  <a:lnTo>
                    <a:pt x="90909" y="12997"/>
                  </a:lnTo>
                  <a:lnTo>
                    <a:pt x="94241" y="13254"/>
                  </a:lnTo>
                  <a:lnTo>
                    <a:pt x="97520" y="14483"/>
                  </a:lnTo>
                  <a:lnTo>
                    <a:pt x="99706" y="17419"/>
                  </a:lnTo>
                  <a:lnTo>
                    <a:pt x="102136" y="26325"/>
                  </a:lnTo>
                  <a:lnTo>
                    <a:pt x="103823" y="65802"/>
                  </a:lnTo>
                  <a:lnTo>
                    <a:pt x="105023" y="82049"/>
                  </a:lnTo>
                  <a:lnTo>
                    <a:pt x="109084" y="92797"/>
                  </a:lnTo>
                  <a:lnTo>
                    <a:pt x="142179" y="112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309"/>
            <p:cNvSpPr/>
            <p:nvPr>
              <p:custDataLst>
                <p:tags r:id="rId211"/>
              </p:custDataLst>
            </p:nvPr>
          </p:nvSpPr>
          <p:spPr>
            <a:xfrm>
              <a:off x="8524875" y="1409700"/>
              <a:ext cx="83239" cy="333376"/>
            </a:xfrm>
            <a:custGeom>
              <a:avLst/>
              <a:gdLst/>
              <a:ahLst/>
              <a:cxnLst/>
              <a:rect l="0" t="0" r="0" b="0"/>
              <a:pathLst>
                <a:path w="83239" h="333376">
                  <a:moveTo>
                    <a:pt x="47625" y="0"/>
                  </a:moveTo>
                  <a:lnTo>
                    <a:pt x="47625" y="0"/>
                  </a:lnTo>
                  <a:lnTo>
                    <a:pt x="48683" y="24909"/>
                  </a:lnTo>
                  <a:lnTo>
                    <a:pt x="58383" y="71227"/>
                  </a:lnTo>
                  <a:lnTo>
                    <a:pt x="71038" y="106006"/>
                  </a:lnTo>
                  <a:lnTo>
                    <a:pt x="80904" y="151354"/>
                  </a:lnTo>
                  <a:lnTo>
                    <a:pt x="83238" y="183252"/>
                  </a:lnTo>
                  <a:lnTo>
                    <a:pt x="77698" y="223748"/>
                  </a:lnTo>
                  <a:lnTo>
                    <a:pt x="66344" y="270249"/>
                  </a:lnTo>
                  <a:lnTo>
                    <a:pt x="48853" y="305501"/>
                  </a:lnTo>
                  <a:lnTo>
                    <a:pt x="31173" y="323470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4310"/>
          <p:cNvSpPr/>
          <p:nvPr>
            <p:custDataLst>
              <p:tags r:id="rId2"/>
            </p:custDataLst>
          </p:nvPr>
        </p:nvSpPr>
        <p:spPr>
          <a:xfrm>
            <a:off x="8877300" y="1220524"/>
            <a:ext cx="76201" cy="703527"/>
          </a:xfrm>
          <a:custGeom>
            <a:avLst/>
            <a:gdLst/>
            <a:ahLst/>
            <a:cxnLst/>
            <a:rect l="0" t="0" r="0" b="0"/>
            <a:pathLst>
              <a:path w="76201" h="703527">
                <a:moveTo>
                  <a:pt x="0" y="8201"/>
                </a:moveTo>
                <a:lnTo>
                  <a:pt x="0" y="8201"/>
                </a:lnTo>
                <a:lnTo>
                  <a:pt x="0" y="0"/>
                </a:lnTo>
                <a:lnTo>
                  <a:pt x="13257" y="30364"/>
                </a:lnTo>
                <a:lnTo>
                  <a:pt x="21109" y="73391"/>
                </a:lnTo>
                <a:lnTo>
                  <a:pt x="32157" y="120326"/>
                </a:lnTo>
                <a:lnTo>
                  <a:pt x="37985" y="167776"/>
                </a:lnTo>
                <a:lnTo>
                  <a:pt x="44297" y="205295"/>
                </a:lnTo>
                <a:lnTo>
                  <a:pt x="47697" y="243223"/>
                </a:lnTo>
                <a:lnTo>
                  <a:pt x="53879" y="282331"/>
                </a:lnTo>
                <a:lnTo>
                  <a:pt x="56180" y="325903"/>
                </a:lnTo>
                <a:lnTo>
                  <a:pt x="56864" y="366095"/>
                </a:lnTo>
                <a:lnTo>
                  <a:pt x="58124" y="404815"/>
                </a:lnTo>
                <a:lnTo>
                  <a:pt x="63671" y="443099"/>
                </a:lnTo>
                <a:lnTo>
                  <a:pt x="65785" y="482311"/>
                </a:lnTo>
                <a:lnTo>
                  <a:pt x="66411" y="528032"/>
                </a:lnTo>
                <a:lnTo>
                  <a:pt x="66558" y="563087"/>
                </a:lnTo>
                <a:lnTo>
                  <a:pt x="71697" y="603353"/>
                </a:lnTo>
                <a:lnTo>
                  <a:pt x="74864" y="640449"/>
                </a:lnTo>
                <a:lnTo>
                  <a:pt x="76200" y="7035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945"/>
          <p:cNvGrpSpPr/>
          <p:nvPr/>
        </p:nvGrpSpPr>
        <p:grpSpPr>
          <a:xfrm>
            <a:off x="9393365" y="1293258"/>
            <a:ext cx="1131631" cy="668893"/>
            <a:chOff x="9393365" y="1293258"/>
            <a:chExt cx="1131631" cy="668893"/>
          </a:xfrm>
        </p:grpSpPr>
        <p:sp>
          <p:nvSpPr>
            <p:cNvPr id="61" name="SMARTInkShape-4311"/>
            <p:cNvSpPr/>
            <p:nvPr>
              <p:custDataLst>
                <p:tags r:id="rId202"/>
              </p:custDataLst>
            </p:nvPr>
          </p:nvSpPr>
          <p:spPr>
            <a:xfrm>
              <a:off x="10022867" y="1438404"/>
              <a:ext cx="235559" cy="266445"/>
            </a:xfrm>
            <a:custGeom>
              <a:avLst/>
              <a:gdLst/>
              <a:ahLst/>
              <a:cxnLst/>
              <a:rect l="0" t="0" r="0" b="0"/>
              <a:pathLst>
                <a:path w="235559" h="266445">
                  <a:moveTo>
                    <a:pt x="187933" y="28446"/>
                  </a:moveTo>
                  <a:lnTo>
                    <a:pt x="187933" y="28446"/>
                  </a:lnTo>
                  <a:lnTo>
                    <a:pt x="187933" y="15189"/>
                  </a:lnTo>
                  <a:lnTo>
                    <a:pt x="188991" y="13258"/>
                  </a:lnTo>
                  <a:lnTo>
                    <a:pt x="190757" y="11971"/>
                  </a:lnTo>
                  <a:lnTo>
                    <a:pt x="192990" y="11112"/>
                  </a:lnTo>
                  <a:lnTo>
                    <a:pt x="193421" y="9482"/>
                  </a:lnTo>
                  <a:lnTo>
                    <a:pt x="191078" y="4848"/>
                  </a:lnTo>
                  <a:lnTo>
                    <a:pt x="188972" y="3189"/>
                  </a:lnTo>
                  <a:lnTo>
                    <a:pt x="183809" y="1346"/>
                  </a:lnTo>
                  <a:lnTo>
                    <a:pt x="147311" y="0"/>
                  </a:lnTo>
                  <a:lnTo>
                    <a:pt x="120512" y="10022"/>
                  </a:lnTo>
                  <a:lnTo>
                    <a:pt x="80444" y="36454"/>
                  </a:lnTo>
                  <a:lnTo>
                    <a:pt x="53185" y="53977"/>
                  </a:lnTo>
                  <a:lnTo>
                    <a:pt x="44084" y="64840"/>
                  </a:lnTo>
                  <a:lnTo>
                    <a:pt x="33010" y="87913"/>
                  </a:lnTo>
                  <a:lnTo>
                    <a:pt x="31943" y="105676"/>
                  </a:lnTo>
                  <a:lnTo>
                    <a:pt x="33139" y="114857"/>
                  </a:lnTo>
                  <a:lnTo>
                    <a:pt x="37112" y="122037"/>
                  </a:lnTo>
                  <a:lnTo>
                    <a:pt x="64982" y="144867"/>
                  </a:lnTo>
                  <a:lnTo>
                    <a:pt x="78255" y="148980"/>
                  </a:lnTo>
                  <a:lnTo>
                    <a:pt x="120827" y="154804"/>
                  </a:lnTo>
                  <a:lnTo>
                    <a:pt x="127320" y="157135"/>
                  </a:lnTo>
                  <a:lnTo>
                    <a:pt x="130593" y="159747"/>
                  </a:lnTo>
                  <a:lnTo>
                    <a:pt x="131714" y="162547"/>
                  </a:lnTo>
                  <a:lnTo>
                    <a:pt x="131404" y="165471"/>
                  </a:lnTo>
                  <a:lnTo>
                    <a:pt x="122594" y="171543"/>
                  </a:lnTo>
                  <a:lnTo>
                    <a:pt x="75736" y="190391"/>
                  </a:lnTo>
                  <a:lnTo>
                    <a:pt x="28178" y="212245"/>
                  </a:lnTo>
                  <a:lnTo>
                    <a:pt x="6093" y="230322"/>
                  </a:lnTo>
                  <a:lnTo>
                    <a:pt x="1282" y="237408"/>
                  </a:lnTo>
                  <a:lnTo>
                    <a:pt x="0" y="240779"/>
                  </a:lnTo>
                  <a:lnTo>
                    <a:pt x="2319" y="245143"/>
                  </a:lnTo>
                  <a:lnTo>
                    <a:pt x="13361" y="255636"/>
                  </a:lnTo>
                  <a:lnTo>
                    <a:pt x="31678" y="261711"/>
                  </a:lnTo>
                  <a:lnTo>
                    <a:pt x="77164" y="265931"/>
                  </a:lnTo>
                  <a:lnTo>
                    <a:pt x="122582" y="266444"/>
                  </a:lnTo>
                  <a:lnTo>
                    <a:pt x="159749" y="263711"/>
                  </a:lnTo>
                  <a:lnTo>
                    <a:pt x="200122" y="253306"/>
                  </a:lnTo>
                  <a:lnTo>
                    <a:pt x="235558" y="23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312"/>
            <p:cNvSpPr/>
            <p:nvPr>
              <p:custDataLst>
                <p:tags r:id="rId203"/>
              </p:custDataLst>
            </p:nvPr>
          </p:nvSpPr>
          <p:spPr>
            <a:xfrm>
              <a:off x="9393365" y="1514475"/>
              <a:ext cx="438268" cy="295276"/>
            </a:xfrm>
            <a:custGeom>
              <a:avLst/>
              <a:gdLst/>
              <a:ahLst/>
              <a:cxnLst/>
              <a:rect l="0" t="0" r="0" b="0"/>
              <a:pathLst>
                <a:path w="438268" h="295276">
                  <a:moveTo>
                    <a:pt x="17335" y="0"/>
                  </a:moveTo>
                  <a:lnTo>
                    <a:pt x="17335" y="0"/>
                  </a:lnTo>
                  <a:lnTo>
                    <a:pt x="0" y="0"/>
                  </a:lnTo>
                  <a:lnTo>
                    <a:pt x="487" y="1058"/>
                  </a:lnTo>
                  <a:lnTo>
                    <a:pt x="3851" y="5056"/>
                  </a:lnTo>
                  <a:lnTo>
                    <a:pt x="28782" y="21734"/>
                  </a:lnTo>
                  <a:lnTo>
                    <a:pt x="75630" y="35579"/>
                  </a:lnTo>
                  <a:lnTo>
                    <a:pt x="107633" y="44644"/>
                  </a:lnTo>
                  <a:lnTo>
                    <a:pt x="142486" y="50886"/>
                  </a:lnTo>
                  <a:lnTo>
                    <a:pt x="188590" y="60351"/>
                  </a:lnTo>
                  <a:lnTo>
                    <a:pt x="229062" y="69857"/>
                  </a:lnTo>
                  <a:lnTo>
                    <a:pt x="274117" y="76006"/>
                  </a:lnTo>
                  <a:lnTo>
                    <a:pt x="319862" y="86314"/>
                  </a:lnTo>
                  <a:lnTo>
                    <a:pt x="362914" y="95131"/>
                  </a:lnTo>
                  <a:lnTo>
                    <a:pt x="410016" y="104847"/>
                  </a:lnTo>
                  <a:lnTo>
                    <a:pt x="437595" y="112846"/>
                  </a:lnTo>
                  <a:lnTo>
                    <a:pt x="438267" y="114389"/>
                  </a:lnTo>
                  <a:lnTo>
                    <a:pt x="436599" y="116476"/>
                  </a:lnTo>
                  <a:lnTo>
                    <a:pt x="417406" y="130462"/>
                  </a:lnTo>
                  <a:lnTo>
                    <a:pt x="373468" y="149250"/>
                  </a:lnTo>
                  <a:lnTo>
                    <a:pt x="326054" y="168277"/>
                  </a:lnTo>
                  <a:lnTo>
                    <a:pt x="280615" y="180976"/>
                  </a:lnTo>
                  <a:lnTo>
                    <a:pt x="235147" y="203788"/>
                  </a:lnTo>
                  <a:lnTo>
                    <a:pt x="189359" y="224718"/>
                  </a:lnTo>
                  <a:lnTo>
                    <a:pt x="153089" y="242031"/>
                  </a:lnTo>
                  <a:lnTo>
                    <a:pt x="108552" y="264022"/>
                  </a:lnTo>
                  <a:lnTo>
                    <a:pt x="65443" y="285515"/>
                  </a:lnTo>
                  <a:lnTo>
                    <a:pt x="4591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313"/>
            <p:cNvSpPr/>
            <p:nvPr>
              <p:custDataLst>
                <p:tags r:id="rId204"/>
              </p:custDataLst>
            </p:nvPr>
          </p:nvSpPr>
          <p:spPr>
            <a:xfrm>
              <a:off x="10353675" y="1293258"/>
              <a:ext cx="171321" cy="668893"/>
            </a:xfrm>
            <a:custGeom>
              <a:avLst/>
              <a:gdLst/>
              <a:ahLst/>
              <a:cxnLst/>
              <a:rect l="0" t="0" r="0" b="0"/>
              <a:pathLst>
                <a:path w="171321" h="668893">
                  <a:moveTo>
                    <a:pt x="0" y="21192"/>
                  </a:moveTo>
                  <a:lnTo>
                    <a:pt x="0" y="21192"/>
                  </a:lnTo>
                  <a:lnTo>
                    <a:pt x="5057" y="16136"/>
                  </a:lnTo>
                  <a:lnTo>
                    <a:pt x="7538" y="8009"/>
                  </a:lnTo>
                  <a:lnTo>
                    <a:pt x="8642" y="516"/>
                  </a:lnTo>
                  <a:lnTo>
                    <a:pt x="8937" y="0"/>
                  </a:lnTo>
                  <a:lnTo>
                    <a:pt x="9134" y="714"/>
                  </a:lnTo>
                  <a:lnTo>
                    <a:pt x="43387" y="38787"/>
                  </a:lnTo>
                  <a:lnTo>
                    <a:pt x="67132" y="78055"/>
                  </a:lnTo>
                  <a:lnTo>
                    <a:pt x="89617" y="122931"/>
                  </a:lnTo>
                  <a:lnTo>
                    <a:pt x="111620" y="166290"/>
                  </a:lnTo>
                  <a:lnTo>
                    <a:pt x="125854" y="205648"/>
                  </a:lnTo>
                  <a:lnTo>
                    <a:pt x="140654" y="248001"/>
                  </a:lnTo>
                  <a:lnTo>
                    <a:pt x="154564" y="290183"/>
                  </a:lnTo>
                  <a:lnTo>
                    <a:pt x="166448" y="336196"/>
                  </a:lnTo>
                  <a:lnTo>
                    <a:pt x="169968" y="380521"/>
                  </a:lnTo>
                  <a:lnTo>
                    <a:pt x="171012" y="423288"/>
                  </a:lnTo>
                  <a:lnTo>
                    <a:pt x="171320" y="466651"/>
                  </a:lnTo>
                  <a:lnTo>
                    <a:pt x="168588" y="506310"/>
                  </a:lnTo>
                  <a:lnTo>
                    <a:pt x="158256" y="542050"/>
                  </a:lnTo>
                  <a:lnTo>
                    <a:pt x="135799" y="582571"/>
                  </a:lnTo>
                  <a:lnTo>
                    <a:pt x="98361" y="627007"/>
                  </a:lnTo>
                  <a:lnTo>
                    <a:pt x="52118" y="652406"/>
                  </a:lnTo>
                  <a:lnTo>
                    <a:pt x="19050" y="668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946"/>
          <p:cNvGrpSpPr/>
          <p:nvPr/>
        </p:nvGrpSpPr>
        <p:grpSpPr>
          <a:xfrm>
            <a:off x="10768252" y="1242365"/>
            <a:ext cx="1299924" cy="591915"/>
            <a:chOff x="10768252" y="1242365"/>
            <a:chExt cx="1299924" cy="591915"/>
          </a:xfrm>
        </p:grpSpPr>
        <p:sp>
          <p:nvSpPr>
            <p:cNvPr id="65" name="SMARTInkShape-4314"/>
            <p:cNvSpPr/>
            <p:nvPr>
              <p:custDataLst>
                <p:tags r:id="rId193"/>
              </p:custDataLst>
            </p:nvPr>
          </p:nvSpPr>
          <p:spPr>
            <a:xfrm>
              <a:off x="10768252" y="1524000"/>
              <a:ext cx="230507" cy="209551"/>
            </a:xfrm>
            <a:custGeom>
              <a:avLst/>
              <a:gdLst/>
              <a:ahLst/>
              <a:cxnLst/>
              <a:rect l="0" t="0" r="0" b="0"/>
              <a:pathLst>
                <a:path w="230507" h="209551">
                  <a:moveTo>
                    <a:pt x="185498" y="0"/>
                  </a:moveTo>
                  <a:lnTo>
                    <a:pt x="185498" y="0"/>
                  </a:lnTo>
                  <a:lnTo>
                    <a:pt x="230506" y="0"/>
                  </a:lnTo>
                  <a:lnTo>
                    <a:pt x="222234" y="0"/>
                  </a:lnTo>
                  <a:lnTo>
                    <a:pt x="212055" y="5644"/>
                  </a:lnTo>
                  <a:lnTo>
                    <a:pt x="191603" y="17900"/>
                  </a:lnTo>
                  <a:lnTo>
                    <a:pt x="151191" y="36579"/>
                  </a:lnTo>
                  <a:lnTo>
                    <a:pt x="104989" y="59354"/>
                  </a:lnTo>
                  <a:lnTo>
                    <a:pt x="57646" y="82986"/>
                  </a:lnTo>
                  <a:lnTo>
                    <a:pt x="11881" y="112487"/>
                  </a:lnTo>
                  <a:lnTo>
                    <a:pt x="2501" y="124430"/>
                  </a:lnTo>
                  <a:lnTo>
                    <a:pt x="0" y="130579"/>
                  </a:lnTo>
                  <a:lnTo>
                    <a:pt x="450" y="135736"/>
                  </a:lnTo>
                  <a:lnTo>
                    <a:pt x="2865" y="140232"/>
                  </a:lnTo>
                  <a:lnTo>
                    <a:pt x="6592" y="144288"/>
                  </a:lnTo>
                  <a:lnTo>
                    <a:pt x="35389" y="158402"/>
                  </a:lnTo>
                  <a:lnTo>
                    <a:pt x="74472" y="171381"/>
                  </a:lnTo>
                  <a:lnTo>
                    <a:pt x="113090" y="180955"/>
                  </a:lnTo>
                  <a:lnTo>
                    <a:pt x="152402" y="190494"/>
                  </a:lnTo>
                  <a:lnTo>
                    <a:pt x="187685" y="199828"/>
                  </a:lnTo>
                  <a:lnTo>
                    <a:pt x="19502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315"/>
            <p:cNvSpPr/>
            <p:nvPr>
              <p:custDataLst>
                <p:tags r:id="rId194"/>
              </p:custDataLst>
            </p:nvPr>
          </p:nvSpPr>
          <p:spPr>
            <a:xfrm>
              <a:off x="10789094" y="1762125"/>
              <a:ext cx="202757" cy="18825"/>
            </a:xfrm>
            <a:custGeom>
              <a:avLst/>
              <a:gdLst/>
              <a:ahLst/>
              <a:cxnLst/>
              <a:rect l="0" t="0" r="0" b="0"/>
              <a:pathLst>
                <a:path w="202757" h="18825">
                  <a:moveTo>
                    <a:pt x="12256" y="0"/>
                  </a:moveTo>
                  <a:lnTo>
                    <a:pt x="12256" y="0"/>
                  </a:lnTo>
                  <a:lnTo>
                    <a:pt x="2144" y="5056"/>
                  </a:lnTo>
                  <a:lnTo>
                    <a:pt x="223" y="7604"/>
                  </a:lnTo>
                  <a:lnTo>
                    <a:pt x="0" y="10361"/>
                  </a:lnTo>
                  <a:lnTo>
                    <a:pt x="910" y="13258"/>
                  </a:lnTo>
                  <a:lnTo>
                    <a:pt x="16033" y="16476"/>
                  </a:lnTo>
                  <a:lnTo>
                    <a:pt x="51475" y="18287"/>
                  </a:lnTo>
                  <a:lnTo>
                    <a:pt x="91610" y="18824"/>
                  </a:lnTo>
                  <a:lnTo>
                    <a:pt x="131371" y="16161"/>
                  </a:lnTo>
                  <a:lnTo>
                    <a:pt x="173251" y="10836"/>
                  </a:lnTo>
                  <a:lnTo>
                    <a:pt x="20275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316"/>
            <p:cNvSpPr/>
            <p:nvPr>
              <p:custDataLst>
                <p:tags r:id="rId195"/>
              </p:custDataLst>
            </p:nvPr>
          </p:nvSpPr>
          <p:spPr>
            <a:xfrm>
              <a:off x="11198356" y="1476928"/>
              <a:ext cx="184020" cy="351418"/>
            </a:xfrm>
            <a:custGeom>
              <a:avLst/>
              <a:gdLst/>
              <a:ahLst/>
              <a:cxnLst/>
              <a:rect l="0" t="0" r="0" b="0"/>
              <a:pathLst>
                <a:path w="184020" h="351418">
                  <a:moveTo>
                    <a:pt x="12569" y="37547"/>
                  </a:moveTo>
                  <a:lnTo>
                    <a:pt x="12569" y="37547"/>
                  </a:lnTo>
                  <a:lnTo>
                    <a:pt x="12569" y="32491"/>
                  </a:lnTo>
                  <a:lnTo>
                    <a:pt x="15393" y="27186"/>
                  </a:lnTo>
                  <a:lnTo>
                    <a:pt x="34958" y="5748"/>
                  </a:lnTo>
                  <a:lnTo>
                    <a:pt x="46861" y="2247"/>
                  </a:lnTo>
                  <a:lnTo>
                    <a:pt x="75316" y="0"/>
                  </a:lnTo>
                  <a:lnTo>
                    <a:pt x="99952" y="9724"/>
                  </a:lnTo>
                  <a:lnTo>
                    <a:pt x="117248" y="20954"/>
                  </a:lnTo>
                  <a:lnTo>
                    <a:pt x="134131" y="46154"/>
                  </a:lnTo>
                  <a:lnTo>
                    <a:pt x="137857" y="71358"/>
                  </a:lnTo>
                  <a:lnTo>
                    <a:pt x="134006" y="112476"/>
                  </a:lnTo>
                  <a:lnTo>
                    <a:pt x="123222" y="154183"/>
                  </a:lnTo>
                  <a:lnTo>
                    <a:pt x="100219" y="196957"/>
                  </a:lnTo>
                  <a:lnTo>
                    <a:pt x="66231" y="242996"/>
                  </a:lnTo>
                  <a:lnTo>
                    <a:pt x="35987" y="284387"/>
                  </a:lnTo>
                  <a:lnTo>
                    <a:pt x="65" y="331177"/>
                  </a:lnTo>
                  <a:lnTo>
                    <a:pt x="0" y="335959"/>
                  </a:lnTo>
                  <a:lnTo>
                    <a:pt x="2073" y="340205"/>
                  </a:lnTo>
                  <a:lnTo>
                    <a:pt x="5572" y="344094"/>
                  </a:lnTo>
                  <a:lnTo>
                    <a:pt x="17926" y="348415"/>
                  </a:lnTo>
                  <a:lnTo>
                    <a:pt x="65329" y="351417"/>
                  </a:lnTo>
                  <a:lnTo>
                    <a:pt x="84528" y="350679"/>
                  </a:lnTo>
                  <a:lnTo>
                    <a:pt x="131371" y="342160"/>
                  </a:lnTo>
                  <a:lnTo>
                    <a:pt x="184019" y="33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317"/>
            <p:cNvSpPr/>
            <p:nvPr>
              <p:custDataLst>
                <p:tags r:id="rId196"/>
              </p:custDataLst>
            </p:nvPr>
          </p:nvSpPr>
          <p:spPr>
            <a:xfrm>
              <a:off x="11502454" y="1677062"/>
              <a:ext cx="184722" cy="157218"/>
            </a:xfrm>
            <a:custGeom>
              <a:avLst/>
              <a:gdLst/>
              <a:ahLst/>
              <a:cxnLst/>
              <a:rect l="0" t="0" r="0" b="0"/>
              <a:pathLst>
                <a:path w="184722" h="157218">
                  <a:moveTo>
                    <a:pt x="32321" y="27913"/>
                  </a:moveTo>
                  <a:lnTo>
                    <a:pt x="32321" y="27913"/>
                  </a:lnTo>
                  <a:lnTo>
                    <a:pt x="27264" y="27913"/>
                  </a:lnTo>
                  <a:lnTo>
                    <a:pt x="25775" y="30030"/>
                  </a:lnTo>
                  <a:lnTo>
                    <a:pt x="24119" y="38026"/>
                  </a:lnTo>
                  <a:lnTo>
                    <a:pt x="24737" y="41005"/>
                  </a:lnTo>
                  <a:lnTo>
                    <a:pt x="26207" y="42991"/>
                  </a:lnTo>
                  <a:lnTo>
                    <a:pt x="28245" y="44315"/>
                  </a:lnTo>
                  <a:lnTo>
                    <a:pt x="41226" y="46179"/>
                  </a:lnTo>
                  <a:lnTo>
                    <a:pt x="88758" y="37216"/>
                  </a:lnTo>
                  <a:lnTo>
                    <a:pt x="99032" y="32753"/>
                  </a:lnTo>
                  <a:lnTo>
                    <a:pt x="107126" y="24420"/>
                  </a:lnTo>
                  <a:lnTo>
                    <a:pt x="110766" y="19234"/>
                  </a:lnTo>
                  <a:lnTo>
                    <a:pt x="112134" y="14719"/>
                  </a:lnTo>
                  <a:lnTo>
                    <a:pt x="111987" y="10650"/>
                  </a:lnTo>
                  <a:lnTo>
                    <a:pt x="110832" y="6879"/>
                  </a:lnTo>
                  <a:lnTo>
                    <a:pt x="107945" y="4366"/>
                  </a:lnTo>
                  <a:lnTo>
                    <a:pt x="94826" y="828"/>
                  </a:lnTo>
                  <a:lnTo>
                    <a:pt x="87266" y="0"/>
                  </a:lnTo>
                  <a:lnTo>
                    <a:pt x="40816" y="20855"/>
                  </a:lnTo>
                  <a:lnTo>
                    <a:pt x="33750" y="27441"/>
                  </a:lnTo>
                  <a:lnTo>
                    <a:pt x="11120" y="70210"/>
                  </a:lnTo>
                  <a:lnTo>
                    <a:pt x="875" y="95832"/>
                  </a:lnTo>
                  <a:lnTo>
                    <a:pt x="0" y="108546"/>
                  </a:lnTo>
                  <a:lnTo>
                    <a:pt x="8063" y="135445"/>
                  </a:lnTo>
                  <a:lnTo>
                    <a:pt x="16600" y="147319"/>
                  </a:lnTo>
                  <a:lnTo>
                    <a:pt x="21840" y="151967"/>
                  </a:lnTo>
                  <a:lnTo>
                    <a:pt x="41774" y="157131"/>
                  </a:lnTo>
                  <a:lnTo>
                    <a:pt x="79924" y="157217"/>
                  </a:lnTo>
                  <a:lnTo>
                    <a:pt x="118040" y="153361"/>
                  </a:lnTo>
                  <a:lnTo>
                    <a:pt x="147678" y="149397"/>
                  </a:lnTo>
                  <a:lnTo>
                    <a:pt x="184721" y="142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318"/>
            <p:cNvSpPr/>
            <p:nvPr>
              <p:custDataLst>
                <p:tags r:id="rId197"/>
              </p:custDataLst>
            </p:nvPr>
          </p:nvSpPr>
          <p:spPr>
            <a:xfrm>
              <a:off x="11506591" y="1457325"/>
              <a:ext cx="123435" cy="19051"/>
            </a:xfrm>
            <a:custGeom>
              <a:avLst/>
              <a:gdLst/>
              <a:ahLst/>
              <a:cxnLst/>
              <a:rect l="0" t="0" r="0" b="0"/>
              <a:pathLst>
                <a:path w="123435" h="19051">
                  <a:moveTo>
                    <a:pt x="9134" y="19050"/>
                  </a:moveTo>
                  <a:lnTo>
                    <a:pt x="9134" y="19050"/>
                  </a:lnTo>
                  <a:lnTo>
                    <a:pt x="0" y="9918"/>
                  </a:lnTo>
                  <a:lnTo>
                    <a:pt x="4782" y="4585"/>
                  </a:lnTo>
                  <a:lnTo>
                    <a:pt x="10023" y="2038"/>
                  </a:lnTo>
                  <a:lnTo>
                    <a:pt x="47940" y="268"/>
                  </a:lnTo>
                  <a:lnTo>
                    <a:pt x="123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319"/>
            <p:cNvSpPr/>
            <p:nvPr>
              <p:custDataLst>
                <p:tags r:id="rId198"/>
              </p:custDataLst>
            </p:nvPr>
          </p:nvSpPr>
          <p:spPr>
            <a:xfrm>
              <a:off x="11635337" y="1324518"/>
              <a:ext cx="80414" cy="160409"/>
            </a:xfrm>
            <a:custGeom>
              <a:avLst/>
              <a:gdLst/>
              <a:ahLst/>
              <a:cxnLst/>
              <a:rect l="0" t="0" r="0" b="0"/>
              <a:pathLst>
                <a:path w="80414" h="160409">
                  <a:moveTo>
                    <a:pt x="4213" y="28032"/>
                  </a:moveTo>
                  <a:lnTo>
                    <a:pt x="4213" y="28032"/>
                  </a:lnTo>
                  <a:lnTo>
                    <a:pt x="4213" y="22976"/>
                  </a:lnTo>
                  <a:lnTo>
                    <a:pt x="7037" y="17671"/>
                  </a:lnTo>
                  <a:lnTo>
                    <a:pt x="17469" y="5642"/>
                  </a:lnTo>
                  <a:lnTo>
                    <a:pt x="26333" y="2206"/>
                  </a:lnTo>
                  <a:lnTo>
                    <a:pt x="44211" y="0"/>
                  </a:lnTo>
                  <a:lnTo>
                    <a:pt x="51271" y="2520"/>
                  </a:lnTo>
                  <a:lnTo>
                    <a:pt x="54636" y="4674"/>
                  </a:lnTo>
                  <a:lnTo>
                    <a:pt x="64426" y="22875"/>
                  </a:lnTo>
                  <a:lnTo>
                    <a:pt x="65195" y="39498"/>
                  </a:lnTo>
                  <a:lnTo>
                    <a:pt x="62008" y="55353"/>
                  </a:lnTo>
                  <a:lnTo>
                    <a:pt x="57063" y="65927"/>
                  </a:lnTo>
                  <a:lnTo>
                    <a:pt x="27254" y="113068"/>
                  </a:lnTo>
                  <a:lnTo>
                    <a:pt x="1070" y="150289"/>
                  </a:lnTo>
                  <a:lnTo>
                    <a:pt x="0" y="153987"/>
                  </a:lnTo>
                  <a:lnTo>
                    <a:pt x="347" y="156452"/>
                  </a:lnTo>
                  <a:lnTo>
                    <a:pt x="1636" y="158095"/>
                  </a:lnTo>
                  <a:lnTo>
                    <a:pt x="18619" y="160408"/>
                  </a:lnTo>
                  <a:lnTo>
                    <a:pt x="51744" y="160131"/>
                  </a:lnTo>
                  <a:lnTo>
                    <a:pt x="80413" y="15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320"/>
            <p:cNvSpPr/>
            <p:nvPr>
              <p:custDataLst>
                <p:tags r:id="rId199"/>
              </p:custDataLst>
            </p:nvPr>
          </p:nvSpPr>
          <p:spPr>
            <a:xfrm>
              <a:off x="11744361" y="1416017"/>
              <a:ext cx="74134" cy="67888"/>
            </a:xfrm>
            <a:custGeom>
              <a:avLst/>
              <a:gdLst/>
              <a:ahLst/>
              <a:cxnLst/>
              <a:rect l="0" t="0" r="0" b="0"/>
              <a:pathLst>
                <a:path w="74134" h="67888">
                  <a:moveTo>
                    <a:pt x="19014" y="3208"/>
                  </a:moveTo>
                  <a:lnTo>
                    <a:pt x="19014" y="3208"/>
                  </a:lnTo>
                  <a:lnTo>
                    <a:pt x="13956" y="8264"/>
                  </a:lnTo>
                  <a:lnTo>
                    <a:pt x="11476" y="13569"/>
                  </a:lnTo>
                  <a:lnTo>
                    <a:pt x="568" y="59776"/>
                  </a:lnTo>
                  <a:lnTo>
                    <a:pt x="83" y="67887"/>
                  </a:lnTo>
                  <a:lnTo>
                    <a:pt x="0" y="64235"/>
                  </a:lnTo>
                  <a:lnTo>
                    <a:pt x="7575" y="40428"/>
                  </a:lnTo>
                  <a:lnTo>
                    <a:pt x="22084" y="20516"/>
                  </a:lnTo>
                  <a:lnTo>
                    <a:pt x="38975" y="5514"/>
                  </a:lnTo>
                  <a:lnTo>
                    <a:pt x="45021" y="1570"/>
                  </a:lnTo>
                  <a:lnTo>
                    <a:pt x="50110" y="0"/>
                  </a:lnTo>
                  <a:lnTo>
                    <a:pt x="54561" y="11"/>
                  </a:lnTo>
                  <a:lnTo>
                    <a:pt x="62330" y="2845"/>
                  </a:lnTo>
                  <a:lnTo>
                    <a:pt x="69309" y="7633"/>
                  </a:lnTo>
                  <a:lnTo>
                    <a:pt x="73117" y="13288"/>
                  </a:lnTo>
                  <a:lnTo>
                    <a:pt x="74133" y="16278"/>
                  </a:lnTo>
                  <a:lnTo>
                    <a:pt x="72439" y="25245"/>
                  </a:lnTo>
                  <a:lnTo>
                    <a:pt x="57114" y="6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321"/>
            <p:cNvSpPr/>
            <p:nvPr>
              <p:custDataLst>
                <p:tags r:id="rId200"/>
              </p:custDataLst>
            </p:nvPr>
          </p:nvSpPr>
          <p:spPr>
            <a:xfrm>
              <a:off x="11870521" y="1363526"/>
              <a:ext cx="98107" cy="140868"/>
            </a:xfrm>
            <a:custGeom>
              <a:avLst/>
              <a:gdLst/>
              <a:ahLst/>
              <a:cxnLst/>
              <a:rect l="0" t="0" r="0" b="0"/>
              <a:pathLst>
                <a:path w="98107" h="140868">
                  <a:moveTo>
                    <a:pt x="83354" y="36649"/>
                  </a:moveTo>
                  <a:lnTo>
                    <a:pt x="83354" y="36649"/>
                  </a:lnTo>
                  <a:lnTo>
                    <a:pt x="83354" y="28448"/>
                  </a:lnTo>
                  <a:lnTo>
                    <a:pt x="97545" y="12969"/>
                  </a:lnTo>
                  <a:lnTo>
                    <a:pt x="98106" y="11337"/>
                  </a:lnTo>
                  <a:lnTo>
                    <a:pt x="97421" y="10250"/>
                  </a:lnTo>
                  <a:lnTo>
                    <a:pt x="95908" y="9524"/>
                  </a:lnTo>
                  <a:lnTo>
                    <a:pt x="94898" y="7983"/>
                  </a:lnTo>
                  <a:lnTo>
                    <a:pt x="93778" y="3447"/>
                  </a:lnTo>
                  <a:lnTo>
                    <a:pt x="92420" y="1814"/>
                  </a:lnTo>
                  <a:lnTo>
                    <a:pt x="88089" y="0"/>
                  </a:lnTo>
                  <a:lnTo>
                    <a:pt x="74645" y="4036"/>
                  </a:lnTo>
                  <a:lnTo>
                    <a:pt x="38697" y="20977"/>
                  </a:lnTo>
                  <a:lnTo>
                    <a:pt x="28935" y="30036"/>
                  </a:lnTo>
                  <a:lnTo>
                    <a:pt x="22127" y="41118"/>
                  </a:lnTo>
                  <a:lnTo>
                    <a:pt x="17395" y="66688"/>
                  </a:lnTo>
                  <a:lnTo>
                    <a:pt x="18215" y="69375"/>
                  </a:lnTo>
                  <a:lnTo>
                    <a:pt x="19820" y="71166"/>
                  </a:lnTo>
                  <a:lnTo>
                    <a:pt x="21948" y="72360"/>
                  </a:lnTo>
                  <a:lnTo>
                    <a:pt x="49785" y="75668"/>
                  </a:lnTo>
                  <a:lnTo>
                    <a:pt x="51450" y="77478"/>
                  </a:lnTo>
                  <a:lnTo>
                    <a:pt x="52561" y="79743"/>
                  </a:lnTo>
                  <a:lnTo>
                    <a:pt x="52242" y="82312"/>
                  </a:lnTo>
                  <a:lnTo>
                    <a:pt x="49065" y="87988"/>
                  </a:lnTo>
                  <a:lnTo>
                    <a:pt x="30798" y="100256"/>
                  </a:lnTo>
                  <a:lnTo>
                    <a:pt x="5629" y="116038"/>
                  </a:lnTo>
                  <a:lnTo>
                    <a:pt x="1185" y="122380"/>
                  </a:lnTo>
                  <a:lnTo>
                    <a:pt x="0" y="125553"/>
                  </a:lnTo>
                  <a:lnTo>
                    <a:pt x="1325" y="128727"/>
                  </a:lnTo>
                  <a:lnTo>
                    <a:pt x="8444" y="135075"/>
                  </a:lnTo>
                  <a:lnTo>
                    <a:pt x="18663" y="138602"/>
                  </a:lnTo>
                  <a:lnTo>
                    <a:pt x="42470" y="140867"/>
                  </a:lnTo>
                  <a:lnTo>
                    <a:pt x="61244" y="136202"/>
                  </a:lnTo>
                  <a:lnTo>
                    <a:pt x="83354" y="122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322"/>
            <p:cNvSpPr/>
            <p:nvPr>
              <p:custDataLst>
                <p:tags r:id="rId201"/>
              </p:custDataLst>
            </p:nvPr>
          </p:nvSpPr>
          <p:spPr>
            <a:xfrm>
              <a:off x="11972925" y="1242365"/>
              <a:ext cx="95251" cy="100661"/>
            </a:xfrm>
            <a:custGeom>
              <a:avLst/>
              <a:gdLst/>
              <a:ahLst/>
              <a:cxnLst/>
              <a:rect l="0" t="0" r="0" b="0"/>
              <a:pathLst>
                <a:path w="95251" h="100661">
                  <a:moveTo>
                    <a:pt x="0" y="14935"/>
                  </a:moveTo>
                  <a:lnTo>
                    <a:pt x="0" y="14935"/>
                  </a:lnTo>
                  <a:lnTo>
                    <a:pt x="0" y="6734"/>
                  </a:lnTo>
                  <a:lnTo>
                    <a:pt x="1058" y="6293"/>
                  </a:lnTo>
                  <a:lnTo>
                    <a:pt x="5058" y="5803"/>
                  </a:lnTo>
                  <a:lnTo>
                    <a:pt x="10361" y="2762"/>
                  </a:lnTo>
                  <a:lnTo>
                    <a:pt x="13256" y="470"/>
                  </a:lnTo>
                  <a:lnTo>
                    <a:pt x="16247" y="0"/>
                  </a:lnTo>
                  <a:lnTo>
                    <a:pt x="19296" y="745"/>
                  </a:lnTo>
                  <a:lnTo>
                    <a:pt x="22390" y="2300"/>
                  </a:lnTo>
                  <a:lnTo>
                    <a:pt x="24452" y="4395"/>
                  </a:lnTo>
                  <a:lnTo>
                    <a:pt x="26743" y="9545"/>
                  </a:lnTo>
                  <a:lnTo>
                    <a:pt x="28416" y="32776"/>
                  </a:lnTo>
                  <a:lnTo>
                    <a:pt x="23471" y="50443"/>
                  </a:lnTo>
                  <a:lnTo>
                    <a:pt x="9675" y="71875"/>
                  </a:lnTo>
                  <a:lnTo>
                    <a:pt x="9569" y="77079"/>
                  </a:lnTo>
                  <a:lnTo>
                    <a:pt x="11671" y="78590"/>
                  </a:lnTo>
                  <a:lnTo>
                    <a:pt x="26860" y="80715"/>
                  </a:lnTo>
                  <a:lnTo>
                    <a:pt x="65653" y="81492"/>
                  </a:lnTo>
                  <a:lnTo>
                    <a:pt x="77157" y="87202"/>
                  </a:lnTo>
                  <a:lnTo>
                    <a:pt x="95250" y="100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947"/>
          <p:cNvGrpSpPr/>
          <p:nvPr/>
        </p:nvGrpSpPr>
        <p:grpSpPr>
          <a:xfrm>
            <a:off x="11210925" y="2085975"/>
            <a:ext cx="552451" cy="625547"/>
            <a:chOff x="11210925" y="2085975"/>
            <a:chExt cx="552451" cy="625547"/>
          </a:xfrm>
        </p:grpSpPr>
        <p:sp>
          <p:nvSpPr>
            <p:cNvPr id="75" name="SMARTInkShape-4323"/>
            <p:cNvSpPr/>
            <p:nvPr>
              <p:custDataLst>
                <p:tags r:id="rId191"/>
              </p:custDataLst>
            </p:nvPr>
          </p:nvSpPr>
          <p:spPr>
            <a:xfrm>
              <a:off x="11210925" y="2085975"/>
              <a:ext cx="552451" cy="65222"/>
            </a:xfrm>
            <a:custGeom>
              <a:avLst/>
              <a:gdLst/>
              <a:ahLst/>
              <a:cxnLst/>
              <a:rect l="0" t="0" r="0" b="0"/>
              <a:pathLst>
                <a:path w="552451" h="65222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7606" y="29339"/>
                  </a:lnTo>
                  <a:lnTo>
                    <a:pt x="13257" y="38792"/>
                  </a:lnTo>
                  <a:lnTo>
                    <a:pt x="24943" y="46522"/>
                  </a:lnTo>
                  <a:lnTo>
                    <a:pt x="48201" y="55050"/>
                  </a:lnTo>
                  <a:lnTo>
                    <a:pt x="91771" y="49334"/>
                  </a:lnTo>
                  <a:lnTo>
                    <a:pt x="109579" y="46268"/>
                  </a:lnTo>
                  <a:lnTo>
                    <a:pt x="147238" y="33700"/>
                  </a:lnTo>
                  <a:lnTo>
                    <a:pt x="189233" y="21188"/>
                  </a:lnTo>
                  <a:lnTo>
                    <a:pt x="212043" y="13985"/>
                  </a:lnTo>
                  <a:lnTo>
                    <a:pt x="231267" y="18174"/>
                  </a:lnTo>
                  <a:lnTo>
                    <a:pt x="237899" y="21483"/>
                  </a:lnTo>
                  <a:lnTo>
                    <a:pt x="262634" y="35246"/>
                  </a:lnTo>
                  <a:lnTo>
                    <a:pt x="293530" y="44866"/>
                  </a:lnTo>
                  <a:lnTo>
                    <a:pt x="335459" y="53808"/>
                  </a:lnTo>
                  <a:lnTo>
                    <a:pt x="379216" y="59312"/>
                  </a:lnTo>
                  <a:lnTo>
                    <a:pt x="423804" y="65221"/>
                  </a:lnTo>
                  <a:lnTo>
                    <a:pt x="471261" y="59842"/>
                  </a:lnTo>
                  <a:lnTo>
                    <a:pt x="508856" y="54859"/>
                  </a:lnTo>
                  <a:lnTo>
                    <a:pt x="5524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24"/>
            <p:cNvSpPr/>
            <p:nvPr>
              <p:custDataLst>
                <p:tags r:id="rId192"/>
              </p:custDataLst>
            </p:nvPr>
          </p:nvSpPr>
          <p:spPr>
            <a:xfrm>
              <a:off x="11259433" y="2467759"/>
              <a:ext cx="322968" cy="243763"/>
            </a:xfrm>
            <a:custGeom>
              <a:avLst/>
              <a:gdLst/>
              <a:ahLst/>
              <a:cxnLst/>
              <a:rect l="0" t="0" r="0" b="0"/>
              <a:pathLst>
                <a:path w="322968" h="243763">
                  <a:moveTo>
                    <a:pt x="8642" y="18266"/>
                  </a:moveTo>
                  <a:lnTo>
                    <a:pt x="8642" y="18266"/>
                  </a:lnTo>
                  <a:lnTo>
                    <a:pt x="8642" y="0"/>
                  </a:lnTo>
                  <a:lnTo>
                    <a:pt x="8642" y="44162"/>
                  </a:lnTo>
                  <a:lnTo>
                    <a:pt x="5818" y="91428"/>
                  </a:lnTo>
                  <a:lnTo>
                    <a:pt x="0" y="135145"/>
                  </a:lnTo>
                  <a:lnTo>
                    <a:pt x="2113" y="173998"/>
                  </a:lnTo>
                  <a:lnTo>
                    <a:pt x="12409" y="217068"/>
                  </a:lnTo>
                  <a:lnTo>
                    <a:pt x="21518" y="236390"/>
                  </a:lnTo>
                  <a:lnTo>
                    <a:pt x="25693" y="239883"/>
                  </a:lnTo>
                  <a:lnTo>
                    <a:pt x="35977" y="243762"/>
                  </a:lnTo>
                  <a:lnTo>
                    <a:pt x="41682" y="242680"/>
                  </a:lnTo>
                  <a:lnTo>
                    <a:pt x="59823" y="231044"/>
                  </a:lnTo>
                  <a:lnTo>
                    <a:pt x="77547" y="213133"/>
                  </a:lnTo>
                  <a:lnTo>
                    <a:pt x="90731" y="184816"/>
                  </a:lnTo>
                  <a:lnTo>
                    <a:pt x="98705" y="163348"/>
                  </a:lnTo>
                  <a:lnTo>
                    <a:pt x="112889" y="142788"/>
                  </a:lnTo>
                  <a:lnTo>
                    <a:pt x="116219" y="180714"/>
                  </a:lnTo>
                  <a:lnTo>
                    <a:pt x="120951" y="199396"/>
                  </a:lnTo>
                  <a:lnTo>
                    <a:pt x="121614" y="205694"/>
                  </a:lnTo>
                  <a:lnTo>
                    <a:pt x="124173" y="210952"/>
                  </a:lnTo>
                  <a:lnTo>
                    <a:pt x="132662" y="219616"/>
                  </a:lnTo>
                  <a:lnTo>
                    <a:pt x="140667" y="224171"/>
                  </a:lnTo>
                  <a:lnTo>
                    <a:pt x="153947" y="226736"/>
                  </a:lnTo>
                  <a:lnTo>
                    <a:pt x="159488" y="227096"/>
                  </a:lnTo>
                  <a:lnTo>
                    <a:pt x="164239" y="225219"/>
                  </a:lnTo>
                  <a:lnTo>
                    <a:pt x="192711" y="195281"/>
                  </a:lnTo>
                  <a:lnTo>
                    <a:pt x="214732" y="156839"/>
                  </a:lnTo>
                  <a:lnTo>
                    <a:pt x="224837" y="125014"/>
                  </a:lnTo>
                  <a:lnTo>
                    <a:pt x="233884" y="77400"/>
                  </a:lnTo>
                  <a:lnTo>
                    <a:pt x="235187" y="48487"/>
                  </a:lnTo>
                  <a:lnTo>
                    <a:pt x="229344" y="27103"/>
                  </a:lnTo>
                  <a:lnTo>
                    <a:pt x="223854" y="17608"/>
                  </a:lnTo>
                  <a:lnTo>
                    <a:pt x="217886" y="12681"/>
                  </a:lnTo>
                  <a:lnTo>
                    <a:pt x="214813" y="11368"/>
                  </a:lnTo>
                  <a:lnTo>
                    <a:pt x="211706" y="11551"/>
                  </a:lnTo>
                  <a:lnTo>
                    <a:pt x="205431" y="14576"/>
                  </a:lnTo>
                  <a:lnTo>
                    <a:pt x="203335" y="17923"/>
                  </a:lnTo>
                  <a:lnTo>
                    <a:pt x="201005" y="27286"/>
                  </a:lnTo>
                  <a:lnTo>
                    <a:pt x="202792" y="38502"/>
                  </a:lnTo>
                  <a:lnTo>
                    <a:pt x="209749" y="53895"/>
                  </a:lnTo>
                  <a:lnTo>
                    <a:pt x="212564" y="57894"/>
                  </a:lnTo>
                  <a:lnTo>
                    <a:pt x="231694" y="68578"/>
                  </a:lnTo>
                  <a:lnTo>
                    <a:pt x="267661" y="74065"/>
                  </a:lnTo>
                  <a:lnTo>
                    <a:pt x="299055" y="73958"/>
                  </a:lnTo>
                  <a:lnTo>
                    <a:pt x="322967" y="65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4325"/>
          <p:cNvSpPr/>
          <p:nvPr>
            <p:custDataLst>
              <p:tags r:id="rId3"/>
            </p:custDataLst>
          </p:nvPr>
        </p:nvSpPr>
        <p:spPr>
          <a:xfrm>
            <a:off x="5010693" y="2290038"/>
            <a:ext cx="4857208" cy="129310"/>
          </a:xfrm>
          <a:custGeom>
            <a:avLst/>
            <a:gdLst/>
            <a:ahLst/>
            <a:cxnLst/>
            <a:rect l="0" t="0" r="0" b="0"/>
            <a:pathLst>
              <a:path w="4857208" h="129310">
                <a:moveTo>
                  <a:pt x="28032" y="72162"/>
                </a:moveTo>
                <a:lnTo>
                  <a:pt x="28032" y="72162"/>
                </a:lnTo>
                <a:lnTo>
                  <a:pt x="1289" y="72162"/>
                </a:lnTo>
                <a:lnTo>
                  <a:pt x="679" y="73220"/>
                </a:lnTo>
                <a:lnTo>
                  <a:pt x="0" y="77218"/>
                </a:lnTo>
                <a:lnTo>
                  <a:pt x="2520" y="82523"/>
                </a:lnTo>
                <a:lnTo>
                  <a:pt x="4674" y="85420"/>
                </a:lnTo>
                <a:lnTo>
                  <a:pt x="9889" y="88638"/>
                </a:lnTo>
                <a:lnTo>
                  <a:pt x="48834" y="98525"/>
                </a:lnTo>
                <a:lnTo>
                  <a:pt x="90585" y="100300"/>
                </a:lnTo>
                <a:lnTo>
                  <a:pt x="129680" y="100651"/>
                </a:lnTo>
                <a:lnTo>
                  <a:pt x="163520" y="100699"/>
                </a:lnTo>
                <a:lnTo>
                  <a:pt x="209053" y="95669"/>
                </a:lnTo>
                <a:lnTo>
                  <a:pt x="249355" y="92533"/>
                </a:lnTo>
                <a:lnTo>
                  <a:pt x="293164" y="91603"/>
                </a:lnTo>
                <a:lnTo>
                  <a:pt x="339658" y="86272"/>
                </a:lnTo>
                <a:lnTo>
                  <a:pt x="386948" y="77989"/>
                </a:lnTo>
                <a:lnTo>
                  <a:pt x="421442" y="74752"/>
                </a:lnTo>
                <a:lnTo>
                  <a:pt x="458998" y="72255"/>
                </a:lnTo>
                <a:lnTo>
                  <a:pt x="500383" y="67617"/>
                </a:lnTo>
                <a:lnTo>
                  <a:pt x="543471" y="64851"/>
                </a:lnTo>
                <a:lnTo>
                  <a:pt x="587316" y="62563"/>
                </a:lnTo>
                <a:lnTo>
                  <a:pt x="631497" y="58018"/>
                </a:lnTo>
                <a:lnTo>
                  <a:pt x="675827" y="55292"/>
                </a:lnTo>
                <a:lnTo>
                  <a:pt x="720224" y="53023"/>
                </a:lnTo>
                <a:lnTo>
                  <a:pt x="764651" y="48487"/>
                </a:lnTo>
                <a:lnTo>
                  <a:pt x="811913" y="45764"/>
                </a:lnTo>
                <a:lnTo>
                  <a:pt x="836369" y="45039"/>
                </a:lnTo>
                <a:lnTo>
                  <a:pt x="861140" y="43497"/>
                </a:lnTo>
                <a:lnTo>
                  <a:pt x="886121" y="41410"/>
                </a:lnTo>
                <a:lnTo>
                  <a:pt x="911242" y="38961"/>
                </a:lnTo>
                <a:lnTo>
                  <a:pt x="937513" y="37328"/>
                </a:lnTo>
                <a:lnTo>
                  <a:pt x="964553" y="36239"/>
                </a:lnTo>
                <a:lnTo>
                  <a:pt x="992105" y="35514"/>
                </a:lnTo>
                <a:lnTo>
                  <a:pt x="1019997" y="33972"/>
                </a:lnTo>
                <a:lnTo>
                  <a:pt x="1048117" y="31885"/>
                </a:lnTo>
                <a:lnTo>
                  <a:pt x="1076388" y="29436"/>
                </a:lnTo>
                <a:lnTo>
                  <a:pt x="1103703" y="27803"/>
                </a:lnTo>
                <a:lnTo>
                  <a:pt x="1130379" y="26714"/>
                </a:lnTo>
                <a:lnTo>
                  <a:pt x="1156630" y="25989"/>
                </a:lnTo>
                <a:lnTo>
                  <a:pt x="1185772" y="25505"/>
                </a:lnTo>
                <a:lnTo>
                  <a:pt x="1216842" y="25183"/>
                </a:lnTo>
                <a:lnTo>
                  <a:pt x="1249197" y="24967"/>
                </a:lnTo>
                <a:lnTo>
                  <a:pt x="1280292" y="23765"/>
                </a:lnTo>
                <a:lnTo>
                  <a:pt x="1310547" y="21906"/>
                </a:lnTo>
                <a:lnTo>
                  <a:pt x="1340242" y="19608"/>
                </a:lnTo>
                <a:lnTo>
                  <a:pt x="1371680" y="18076"/>
                </a:lnTo>
                <a:lnTo>
                  <a:pt x="1404281" y="17055"/>
                </a:lnTo>
                <a:lnTo>
                  <a:pt x="1437656" y="16374"/>
                </a:lnTo>
                <a:lnTo>
                  <a:pt x="1470490" y="14861"/>
                </a:lnTo>
                <a:lnTo>
                  <a:pt x="1502962" y="12794"/>
                </a:lnTo>
                <a:lnTo>
                  <a:pt x="1535193" y="10359"/>
                </a:lnTo>
                <a:lnTo>
                  <a:pt x="1567264" y="8735"/>
                </a:lnTo>
                <a:lnTo>
                  <a:pt x="1599229" y="7652"/>
                </a:lnTo>
                <a:lnTo>
                  <a:pt x="1631122" y="6931"/>
                </a:lnTo>
                <a:lnTo>
                  <a:pt x="1662967" y="6450"/>
                </a:lnTo>
                <a:lnTo>
                  <a:pt x="1694781" y="6129"/>
                </a:lnTo>
                <a:lnTo>
                  <a:pt x="1726573" y="5915"/>
                </a:lnTo>
                <a:lnTo>
                  <a:pt x="1759409" y="5772"/>
                </a:lnTo>
                <a:lnTo>
                  <a:pt x="1792942" y="5677"/>
                </a:lnTo>
                <a:lnTo>
                  <a:pt x="1826938" y="5614"/>
                </a:lnTo>
                <a:lnTo>
                  <a:pt x="1860186" y="5571"/>
                </a:lnTo>
                <a:lnTo>
                  <a:pt x="1892934" y="5543"/>
                </a:lnTo>
                <a:lnTo>
                  <a:pt x="1925351" y="5524"/>
                </a:lnTo>
                <a:lnTo>
                  <a:pt x="1956486" y="5512"/>
                </a:lnTo>
                <a:lnTo>
                  <a:pt x="1986768" y="5503"/>
                </a:lnTo>
                <a:lnTo>
                  <a:pt x="2016481" y="5498"/>
                </a:lnTo>
                <a:lnTo>
                  <a:pt x="2048990" y="5494"/>
                </a:lnTo>
                <a:lnTo>
                  <a:pt x="2083362" y="5492"/>
                </a:lnTo>
                <a:lnTo>
                  <a:pt x="2118977" y="5490"/>
                </a:lnTo>
                <a:lnTo>
                  <a:pt x="2153303" y="4431"/>
                </a:lnTo>
                <a:lnTo>
                  <a:pt x="2186771" y="2666"/>
                </a:lnTo>
                <a:lnTo>
                  <a:pt x="2219666" y="431"/>
                </a:lnTo>
                <a:lnTo>
                  <a:pt x="2253239" y="0"/>
                </a:lnTo>
                <a:lnTo>
                  <a:pt x="2287262" y="771"/>
                </a:lnTo>
                <a:lnTo>
                  <a:pt x="2321585" y="2343"/>
                </a:lnTo>
                <a:lnTo>
                  <a:pt x="2355050" y="3391"/>
                </a:lnTo>
                <a:lnTo>
                  <a:pt x="2387945" y="4090"/>
                </a:lnTo>
                <a:lnTo>
                  <a:pt x="2420457" y="4555"/>
                </a:lnTo>
                <a:lnTo>
                  <a:pt x="2453773" y="4866"/>
                </a:lnTo>
                <a:lnTo>
                  <a:pt x="2487626" y="5073"/>
                </a:lnTo>
                <a:lnTo>
                  <a:pt x="2521836" y="5211"/>
                </a:lnTo>
                <a:lnTo>
                  <a:pt x="2555227" y="5303"/>
                </a:lnTo>
                <a:lnTo>
                  <a:pt x="2588070" y="5365"/>
                </a:lnTo>
                <a:lnTo>
                  <a:pt x="2620549" y="5405"/>
                </a:lnTo>
                <a:lnTo>
                  <a:pt x="2652785" y="6491"/>
                </a:lnTo>
                <a:lnTo>
                  <a:pt x="2684859" y="8273"/>
                </a:lnTo>
                <a:lnTo>
                  <a:pt x="2716825" y="10519"/>
                </a:lnTo>
                <a:lnTo>
                  <a:pt x="2749777" y="12017"/>
                </a:lnTo>
                <a:lnTo>
                  <a:pt x="2783387" y="13016"/>
                </a:lnTo>
                <a:lnTo>
                  <a:pt x="2817435" y="13681"/>
                </a:lnTo>
                <a:lnTo>
                  <a:pt x="2849659" y="14124"/>
                </a:lnTo>
                <a:lnTo>
                  <a:pt x="2880666" y="14420"/>
                </a:lnTo>
                <a:lnTo>
                  <a:pt x="2910863" y="14617"/>
                </a:lnTo>
                <a:lnTo>
                  <a:pt x="2942636" y="15807"/>
                </a:lnTo>
                <a:lnTo>
                  <a:pt x="2975460" y="17659"/>
                </a:lnTo>
                <a:lnTo>
                  <a:pt x="3008984" y="19952"/>
                </a:lnTo>
                <a:lnTo>
                  <a:pt x="3041917" y="21480"/>
                </a:lnTo>
                <a:lnTo>
                  <a:pt x="3074455" y="22499"/>
                </a:lnTo>
                <a:lnTo>
                  <a:pt x="3106731" y="23178"/>
                </a:lnTo>
                <a:lnTo>
                  <a:pt x="3139889" y="23631"/>
                </a:lnTo>
                <a:lnTo>
                  <a:pt x="3173637" y="23933"/>
                </a:lnTo>
                <a:lnTo>
                  <a:pt x="3207777" y="24135"/>
                </a:lnTo>
                <a:lnTo>
                  <a:pt x="3241120" y="25327"/>
                </a:lnTo>
                <a:lnTo>
                  <a:pt x="3273932" y="27180"/>
                </a:lnTo>
                <a:lnTo>
                  <a:pt x="3306391" y="29474"/>
                </a:lnTo>
                <a:lnTo>
                  <a:pt x="3339671" y="32062"/>
                </a:lnTo>
                <a:lnTo>
                  <a:pt x="3373500" y="34845"/>
                </a:lnTo>
                <a:lnTo>
                  <a:pt x="3407695" y="37759"/>
                </a:lnTo>
                <a:lnTo>
                  <a:pt x="3441074" y="39702"/>
                </a:lnTo>
                <a:lnTo>
                  <a:pt x="3473909" y="40997"/>
                </a:lnTo>
                <a:lnTo>
                  <a:pt x="3506383" y="41861"/>
                </a:lnTo>
                <a:lnTo>
                  <a:pt x="3538617" y="43494"/>
                </a:lnTo>
                <a:lnTo>
                  <a:pt x="3570688" y="45642"/>
                </a:lnTo>
                <a:lnTo>
                  <a:pt x="3602653" y="48132"/>
                </a:lnTo>
                <a:lnTo>
                  <a:pt x="3634546" y="50850"/>
                </a:lnTo>
                <a:lnTo>
                  <a:pt x="3666391" y="53721"/>
                </a:lnTo>
                <a:lnTo>
                  <a:pt x="3698205" y="56693"/>
                </a:lnTo>
                <a:lnTo>
                  <a:pt x="3728939" y="58674"/>
                </a:lnTo>
                <a:lnTo>
                  <a:pt x="3758954" y="59995"/>
                </a:lnTo>
                <a:lnTo>
                  <a:pt x="3788488" y="60876"/>
                </a:lnTo>
                <a:lnTo>
                  <a:pt x="3818762" y="62521"/>
                </a:lnTo>
                <a:lnTo>
                  <a:pt x="3849527" y="64676"/>
                </a:lnTo>
                <a:lnTo>
                  <a:pt x="3880619" y="67172"/>
                </a:lnTo>
                <a:lnTo>
                  <a:pt x="3910874" y="69893"/>
                </a:lnTo>
                <a:lnTo>
                  <a:pt x="3940568" y="72766"/>
                </a:lnTo>
                <a:lnTo>
                  <a:pt x="3969890" y="75739"/>
                </a:lnTo>
                <a:lnTo>
                  <a:pt x="3998962" y="77722"/>
                </a:lnTo>
                <a:lnTo>
                  <a:pt x="4027868" y="79044"/>
                </a:lnTo>
                <a:lnTo>
                  <a:pt x="4056664" y="79925"/>
                </a:lnTo>
                <a:lnTo>
                  <a:pt x="4083271" y="81571"/>
                </a:lnTo>
                <a:lnTo>
                  <a:pt x="4108415" y="83726"/>
                </a:lnTo>
                <a:lnTo>
                  <a:pt x="4132588" y="86221"/>
                </a:lnTo>
                <a:lnTo>
                  <a:pt x="4158227" y="88943"/>
                </a:lnTo>
                <a:lnTo>
                  <a:pt x="4184846" y="91816"/>
                </a:lnTo>
                <a:lnTo>
                  <a:pt x="4212115" y="94789"/>
                </a:lnTo>
                <a:lnTo>
                  <a:pt x="4237706" y="96772"/>
                </a:lnTo>
                <a:lnTo>
                  <a:pt x="4262173" y="98094"/>
                </a:lnTo>
                <a:lnTo>
                  <a:pt x="4285892" y="98975"/>
                </a:lnTo>
                <a:lnTo>
                  <a:pt x="4310171" y="100621"/>
                </a:lnTo>
                <a:lnTo>
                  <a:pt x="4334826" y="102776"/>
                </a:lnTo>
                <a:lnTo>
                  <a:pt x="4359727" y="105271"/>
                </a:lnTo>
                <a:lnTo>
                  <a:pt x="4407152" y="110866"/>
                </a:lnTo>
                <a:lnTo>
                  <a:pt x="4452924" y="115822"/>
                </a:lnTo>
                <a:lnTo>
                  <a:pt x="4497961" y="118025"/>
                </a:lnTo>
                <a:lnTo>
                  <a:pt x="4539850" y="119004"/>
                </a:lnTo>
                <a:lnTo>
                  <a:pt x="4579636" y="120497"/>
                </a:lnTo>
                <a:lnTo>
                  <a:pt x="4618484" y="124689"/>
                </a:lnTo>
                <a:lnTo>
                  <a:pt x="4665941" y="127942"/>
                </a:lnTo>
                <a:lnTo>
                  <a:pt x="4711871" y="128906"/>
                </a:lnTo>
                <a:lnTo>
                  <a:pt x="4746047" y="129132"/>
                </a:lnTo>
                <a:lnTo>
                  <a:pt x="4780285" y="129232"/>
                </a:lnTo>
                <a:lnTo>
                  <a:pt x="4820187" y="129289"/>
                </a:lnTo>
                <a:lnTo>
                  <a:pt x="4848909" y="129309"/>
                </a:lnTo>
                <a:lnTo>
                  <a:pt x="4851675" y="128251"/>
                </a:lnTo>
                <a:lnTo>
                  <a:pt x="4857207" y="1197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949"/>
          <p:cNvGrpSpPr/>
          <p:nvPr/>
        </p:nvGrpSpPr>
        <p:grpSpPr>
          <a:xfrm>
            <a:off x="1409700" y="3064725"/>
            <a:ext cx="1397183" cy="436346"/>
            <a:chOff x="1409700" y="3064725"/>
            <a:chExt cx="1397183" cy="436346"/>
          </a:xfrm>
        </p:grpSpPr>
        <p:sp>
          <p:nvSpPr>
            <p:cNvPr id="79" name="SMARTInkShape-4326"/>
            <p:cNvSpPr/>
            <p:nvPr>
              <p:custDataLst>
                <p:tags r:id="rId182"/>
              </p:custDataLst>
            </p:nvPr>
          </p:nvSpPr>
          <p:spPr>
            <a:xfrm>
              <a:off x="1715757" y="3064725"/>
              <a:ext cx="141619" cy="430951"/>
            </a:xfrm>
            <a:custGeom>
              <a:avLst/>
              <a:gdLst/>
              <a:ahLst/>
              <a:cxnLst/>
              <a:rect l="0" t="0" r="0" b="0"/>
              <a:pathLst>
                <a:path w="141619" h="430951">
                  <a:moveTo>
                    <a:pt x="113043" y="40425"/>
                  </a:moveTo>
                  <a:lnTo>
                    <a:pt x="113043" y="40425"/>
                  </a:lnTo>
                  <a:lnTo>
                    <a:pt x="118099" y="35369"/>
                  </a:lnTo>
                  <a:lnTo>
                    <a:pt x="120582" y="30064"/>
                  </a:lnTo>
                  <a:lnTo>
                    <a:pt x="121244" y="27168"/>
                  </a:lnTo>
                  <a:lnTo>
                    <a:pt x="116335" y="18305"/>
                  </a:lnTo>
                  <a:lnTo>
                    <a:pt x="100994" y="425"/>
                  </a:lnTo>
                  <a:lnTo>
                    <a:pt x="96543" y="0"/>
                  </a:lnTo>
                  <a:lnTo>
                    <a:pt x="85954" y="5172"/>
                  </a:lnTo>
                  <a:lnTo>
                    <a:pt x="77015" y="17348"/>
                  </a:lnTo>
                  <a:lnTo>
                    <a:pt x="52795" y="60199"/>
                  </a:lnTo>
                  <a:lnTo>
                    <a:pt x="37485" y="100540"/>
                  </a:lnTo>
                  <a:lnTo>
                    <a:pt x="24270" y="143905"/>
                  </a:lnTo>
                  <a:lnTo>
                    <a:pt x="11468" y="190649"/>
                  </a:lnTo>
                  <a:lnTo>
                    <a:pt x="2984" y="228046"/>
                  </a:lnTo>
                  <a:lnTo>
                    <a:pt x="0" y="264879"/>
                  </a:lnTo>
                  <a:lnTo>
                    <a:pt x="174" y="299547"/>
                  </a:lnTo>
                  <a:lnTo>
                    <a:pt x="7516" y="344391"/>
                  </a:lnTo>
                  <a:lnTo>
                    <a:pt x="23685" y="374023"/>
                  </a:lnTo>
                  <a:lnTo>
                    <a:pt x="49172" y="401383"/>
                  </a:lnTo>
                  <a:lnTo>
                    <a:pt x="71250" y="416398"/>
                  </a:lnTo>
                  <a:lnTo>
                    <a:pt x="112537" y="426638"/>
                  </a:lnTo>
                  <a:lnTo>
                    <a:pt x="141618" y="430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327"/>
            <p:cNvSpPr/>
            <p:nvPr>
              <p:custDataLst>
                <p:tags r:id="rId183"/>
              </p:custDataLst>
            </p:nvPr>
          </p:nvSpPr>
          <p:spPr>
            <a:xfrm>
              <a:off x="2042410" y="3181350"/>
              <a:ext cx="14875" cy="319721"/>
            </a:xfrm>
            <a:custGeom>
              <a:avLst/>
              <a:gdLst/>
              <a:ahLst/>
              <a:cxnLst/>
              <a:rect l="0" t="0" r="0" b="0"/>
              <a:pathLst>
                <a:path w="14875" h="319721">
                  <a:moveTo>
                    <a:pt x="5465" y="0"/>
                  </a:moveTo>
                  <a:lnTo>
                    <a:pt x="5465" y="0"/>
                  </a:lnTo>
                  <a:lnTo>
                    <a:pt x="8287" y="40020"/>
                  </a:lnTo>
                  <a:lnTo>
                    <a:pt x="13666" y="81636"/>
                  </a:lnTo>
                  <a:lnTo>
                    <a:pt x="14598" y="128258"/>
                  </a:lnTo>
                  <a:lnTo>
                    <a:pt x="14874" y="167119"/>
                  </a:lnTo>
                  <a:lnTo>
                    <a:pt x="8421" y="207636"/>
                  </a:lnTo>
                  <a:lnTo>
                    <a:pt x="6049" y="245587"/>
                  </a:lnTo>
                  <a:lnTo>
                    <a:pt x="5580" y="287929"/>
                  </a:lnTo>
                  <a:lnTo>
                    <a:pt x="0" y="314559"/>
                  </a:lnTo>
                  <a:lnTo>
                    <a:pt x="764" y="317656"/>
                  </a:lnTo>
                  <a:lnTo>
                    <a:pt x="2331" y="319720"/>
                  </a:lnTo>
                  <a:lnTo>
                    <a:pt x="3375" y="318981"/>
                  </a:lnTo>
                  <a:lnTo>
                    <a:pt x="5465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328"/>
            <p:cNvSpPr/>
            <p:nvPr>
              <p:custDataLst>
                <p:tags r:id="rId184"/>
              </p:custDataLst>
            </p:nvPr>
          </p:nvSpPr>
          <p:spPr>
            <a:xfrm>
              <a:off x="2057400" y="3152775"/>
              <a:ext cx="200026" cy="66676"/>
            </a:xfrm>
            <a:custGeom>
              <a:avLst/>
              <a:gdLst/>
              <a:ahLst/>
              <a:cxnLst/>
              <a:rect l="0" t="0" r="0" b="0"/>
              <a:pathLst>
                <a:path w="200026" h="66676">
                  <a:moveTo>
                    <a:pt x="0" y="66675"/>
                  </a:moveTo>
                  <a:lnTo>
                    <a:pt x="0" y="66675"/>
                  </a:lnTo>
                  <a:lnTo>
                    <a:pt x="0" y="38296"/>
                  </a:lnTo>
                  <a:lnTo>
                    <a:pt x="3175" y="35056"/>
                  </a:lnTo>
                  <a:lnTo>
                    <a:pt x="48740" y="21540"/>
                  </a:lnTo>
                  <a:lnTo>
                    <a:pt x="91590" y="9390"/>
                  </a:lnTo>
                  <a:lnTo>
                    <a:pt x="132266" y="278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329"/>
            <p:cNvSpPr/>
            <p:nvPr>
              <p:custDataLst>
                <p:tags r:id="rId185"/>
              </p:custDataLst>
            </p:nvPr>
          </p:nvSpPr>
          <p:spPr>
            <a:xfrm>
              <a:off x="2033294" y="3286125"/>
              <a:ext cx="205082" cy="46306"/>
            </a:xfrm>
            <a:custGeom>
              <a:avLst/>
              <a:gdLst/>
              <a:ahLst/>
              <a:cxnLst/>
              <a:rect l="0" t="0" r="0" b="0"/>
              <a:pathLst>
                <a:path w="205082" h="46306">
                  <a:moveTo>
                    <a:pt x="5056" y="38100"/>
                  </a:moveTo>
                  <a:lnTo>
                    <a:pt x="5056" y="38100"/>
                  </a:lnTo>
                  <a:lnTo>
                    <a:pt x="0" y="43157"/>
                  </a:lnTo>
                  <a:lnTo>
                    <a:pt x="627" y="44646"/>
                  </a:lnTo>
                  <a:lnTo>
                    <a:pt x="6968" y="46301"/>
                  </a:lnTo>
                  <a:lnTo>
                    <a:pt x="40320" y="46305"/>
                  </a:lnTo>
                  <a:lnTo>
                    <a:pt x="79341" y="34333"/>
                  </a:lnTo>
                  <a:lnTo>
                    <a:pt x="119376" y="25224"/>
                  </a:lnTo>
                  <a:lnTo>
                    <a:pt x="159616" y="12666"/>
                  </a:lnTo>
                  <a:lnTo>
                    <a:pt x="2050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330"/>
            <p:cNvSpPr/>
            <p:nvPr>
              <p:custDataLst>
                <p:tags r:id="rId186"/>
              </p:custDataLst>
            </p:nvPr>
          </p:nvSpPr>
          <p:spPr>
            <a:xfrm>
              <a:off x="2343832" y="3124825"/>
              <a:ext cx="132669" cy="332751"/>
            </a:xfrm>
            <a:custGeom>
              <a:avLst/>
              <a:gdLst/>
              <a:ahLst/>
              <a:cxnLst/>
              <a:rect l="0" t="0" r="0" b="0"/>
              <a:pathLst>
                <a:path w="132669" h="332751">
                  <a:moveTo>
                    <a:pt x="132668" y="27950"/>
                  </a:moveTo>
                  <a:lnTo>
                    <a:pt x="132668" y="27950"/>
                  </a:lnTo>
                  <a:lnTo>
                    <a:pt x="132668" y="6491"/>
                  </a:lnTo>
                  <a:lnTo>
                    <a:pt x="131610" y="4119"/>
                  </a:lnTo>
                  <a:lnTo>
                    <a:pt x="129846" y="2538"/>
                  </a:lnTo>
                  <a:lnTo>
                    <a:pt x="127612" y="1483"/>
                  </a:lnTo>
                  <a:lnTo>
                    <a:pt x="114354" y="0"/>
                  </a:lnTo>
                  <a:lnTo>
                    <a:pt x="103009" y="5297"/>
                  </a:lnTo>
                  <a:lnTo>
                    <a:pt x="90911" y="15765"/>
                  </a:lnTo>
                  <a:lnTo>
                    <a:pt x="59797" y="60106"/>
                  </a:lnTo>
                  <a:lnTo>
                    <a:pt x="36821" y="100977"/>
                  </a:lnTo>
                  <a:lnTo>
                    <a:pt x="21013" y="138488"/>
                  </a:lnTo>
                  <a:lnTo>
                    <a:pt x="9387" y="182834"/>
                  </a:lnTo>
                  <a:lnTo>
                    <a:pt x="1620" y="224585"/>
                  </a:lnTo>
                  <a:lnTo>
                    <a:pt x="0" y="265071"/>
                  </a:lnTo>
                  <a:lnTo>
                    <a:pt x="1738" y="288912"/>
                  </a:lnTo>
                  <a:lnTo>
                    <a:pt x="13558" y="313176"/>
                  </a:lnTo>
                  <a:lnTo>
                    <a:pt x="20816" y="323345"/>
                  </a:lnTo>
                  <a:lnTo>
                    <a:pt x="46943" y="332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331"/>
            <p:cNvSpPr/>
            <p:nvPr>
              <p:custDataLst>
                <p:tags r:id="rId187"/>
              </p:custDataLst>
            </p:nvPr>
          </p:nvSpPr>
          <p:spPr>
            <a:xfrm>
              <a:off x="2462370" y="3267468"/>
              <a:ext cx="166531" cy="129828"/>
            </a:xfrm>
            <a:custGeom>
              <a:avLst/>
              <a:gdLst/>
              <a:ahLst/>
              <a:cxnLst/>
              <a:rect l="0" t="0" r="0" b="0"/>
              <a:pathLst>
                <a:path w="166531" h="129828">
                  <a:moveTo>
                    <a:pt x="14130" y="9132"/>
                  </a:moveTo>
                  <a:lnTo>
                    <a:pt x="14130" y="9132"/>
                  </a:lnTo>
                  <a:lnTo>
                    <a:pt x="9074" y="9132"/>
                  </a:lnTo>
                  <a:lnTo>
                    <a:pt x="3769" y="6310"/>
                  </a:lnTo>
                  <a:lnTo>
                    <a:pt x="872" y="4075"/>
                  </a:lnTo>
                  <a:lnTo>
                    <a:pt x="0" y="2586"/>
                  </a:lnTo>
                  <a:lnTo>
                    <a:pt x="477" y="1593"/>
                  </a:lnTo>
                  <a:lnTo>
                    <a:pt x="1853" y="931"/>
                  </a:lnTo>
                  <a:lnTo>
                    <a:pt x="13903" y="0"/>
                  </a:lnTo>
                  <a:lnTo>
                    <a:pt x="30878" y="4780"/>
                  </a:lnTo>
                  <a:lnTo>
                    <a:pt x="49314" y="23012"/>
                  </a:lnTo>
                  <a:lnTo>
                    <a:pt x="56226" y="36820"/>
                  </a:lnTo>
                  <a:lnTo>
                    <a:pt x="60663" y="67988"/>
                  </a:lnTo>
                  <a:lnTo>
                    <a:pt x="56375" y="95363"/>
                  </a:lnTo>
                  <a:lnTo>
                    <a:pt x="51250" y="105665"/>
                  </a:lnTo>
                  <a:lnTo>
                    <a:pt x="45445" y="112361"/>
                  </a:lnTo>
                  <a:lnTo>
                    <a:pt x="39336" y="122392"/>
                  </a:lnTo>
                  <a:lnTo>
                    <a:pt x="35168" y="125914"/>
                  </a:lnTo>
                  <a:lnTo>
                    <a:pt x="24891" y="129827"/>
                  </a:lnTo>
                  <a:lnTo>
                    <a:pt x="21304" y="129812"/>
                  </a:lnTo>
                  <a:lnTo>
                    <a:pt x="18913" y="128744"/>
                  </a:lnTo>
                  <a:lnTo>
                    <a:pt x="17318" y="126973"/>
                  </a:lnTo>
                  <a:lnTo>
                    <a:pt x="15075" y="109312"/>
                  </a:lnTo>
                  <a:lnTo>
                    <a:pt x="20194" y="95637"/>
                  </a:lnTo>
                  <a:lnTo>
                    <a:pt x="58935" y="50452"/>
                  </a:lnTo>
                  <a:lnTo>
                    <a:pt x="78563" y="32620"/>
                  </a:lnTo>
                  <a:lnTo>
                    <a:pt x="104694" y="20705"/>
                  </a:lnTo>
                  <a:lnTo>
                    <a:pt x="106256" y="22139"/>
                  </a:lnTo>
                  <a:lnTo>
                    <a:pt x="107992" y="29377"/>
                  </a:lnTo>
                  <a:lnTo>
                    <a:pt x="109326" y="75978"/>
                  </a:lnTo>
                  <a:lnTo>
                    <a:pt x="110414" y="87525"/>
                  </a:lnTo>
                  <a:lnTo>
                    <a:pt x="114426" y="96184"/>
                  </a:lnTo>
                  <a:lnTo>
                    <a:pt x="119094" y="98917"/>
                  </a:lnTo>
                  <a:lnTo>
                    <a:pt x="132747" y="101953"/>
                  </a:lnTo>
                  <a:lnTo>
                    <a:pt x="166530" y="94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332"/>
            <p:cNvSpPr/>
            <p:nvPr>
              <p:custDataLst>
                <p:tags r:id="rId188"/>
              </p:custDataLst>
            </p:nvPr>
          </p:nvSpPr>
          <p:spPr>
            <a:xfrm>
              <a:off x="2743200" y="3105150"/>
              <a:ext cx="63683" cy="342901"/>
            </a:xfrm>
            <a:custGeom>
              <a:avLst/>
              <a:gdLst/>
              <a:ahLst/>
              <a:cxnLst/>
              <a:rect l="0" t="0" r="0" b="0"/>
              <a:pathLst>
                <a:path w="63683" h="342901">
                  <a:moveTo>
                    <a:pt x="19050" y="0"/>
                  </a:moveTo>
                  <a:lnTo>
                    <a:pt x="19050" y="0"/>
                  </a:lnTo>
                  <a:lnTo>
                    <a:pt x="5792" y="0"/>
                  </a:lnTo>
                  <a:lnTo>
                    <a:pt x="4920" y="1058"/>
                  </a:lnTo>
                  <a:lnTo>
                    <a:pt x="5397" y="2822"/>
                  </a:lnTo>
                  <a:lnTo>
                    <a:pt x="16586" y="25968"/>
                  </a:lnTo>
                  <a:lnTo>
                    <a:pt x="31537" y="71491"/>
                  </a:lnTo>
                  <a:lnTo>
                    <a:pt x="45680" y="110083"/>
                  </a:lnTo>
                  <a:lnTo>
                    <a:pt x="56573" y="147270"/>
                  </a:lnTo>
                  <a:lnTo>
                    <a:pt x="63682" y="186158"/>
                  </a:lnTo>
                  <a:lnTo>
                    <a:pt x="62966" y="220611"/>
                  </a:lnTo>
                  <a:lnTo>
                    <a:pt x="56051" y="260452"/>
                  </a:lnTo>
                  <a:lnTo>
                    <a:pt x="49253" y="286148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333"/>
            <p:cNvSpPr/>
            <p:nvPr>
              <p:custDataLst>
                <p:tags r:id="rId189"/>
              </p:custDataLst>
            </p:nvPr>
          </p:nvSpPr>
          <p:spPr>
            <a:xfrm>
              <a:off x="1506274" y="3257550"/>
              <a:ext cx="122502" cy="188362"/>
            </a:xfrm>
            <a:custGeom>
              <a:avLst/>
              <a:gdLst/>
              <a:ahLst/>
              <a:cxnLst/>
              <a:rect l="0" t="0" r="0" b="0"/>
              <a:pathLst>
                <a:path w="122502" h="188362">
                  <a:moveTo>
                    <a:pt x="8201" y="66675"/>
                  </a:moveTo>
                  <a:lnTo>
                    <a:pt x="8201" y="66675"/>
                  </a:lnTo>
                  <a:lnTo>
                    <a:pt x="0" y="66675"/>
                  </a:lnTo>
                  <a:lnTo>
                    <a:pt x="4125" y="61618"/>
                  </a:lnTo>
                  <a:lnTo>
                    <a:pt x="7600" y="62245"/>
                  </a:lnTo>
                  <a:lnTo>
                    <a:pt x="40456" y="84417"/>
                  </a:lnTo>
                  <a:lnTo>
                    <a:pt x="57034" y="105093"/>
                  </a:lnTo>
                  <a:lnTo>
                    <a:pt x="69312" y="136319"/>
                  </a:lnTo>
                  <a:lnTo>
                    <a:pt x="69581" y="153719"/>
                  </a:lnTo>
                  <a:lnTo>
                    <a:pt x="66187" y="185704"/>
                  </a:lnTo>
                  <a:lnTo>
                    <a:pt x="63791" y="188361"/>
                  </a:lnTo>
                  <a:lnTo>
                    <a:pt x="60078" y="188016"/>
                  </a:lnTo>
                  <a:lnTo>
                    <a:pt x="55486" y="185669"/>
                  </a:lnTo>
                  <a:lnTo>
                    <a:pt x="52424" y="181988"/>
                  </a:lnTo>
                  <a:lnTo>
                    <a:pt x="49022" y="172253"/>
                  </a:lnTo>
                  <a:lnTo>
                    <a:pt x="46839" y="128060"/>
                  </a:lnTo>
                  <a:lnTo>
                    <a:pt x="48577" y="95446"/>
                  </a:lnTo>
                  <a:lnTo>
                    <a:pt x="64233" y="55503"/>
                  </a:lnTo>
                  <a:lnTo>
                    <a:pt x="82887" y="31425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334"/>
            <p:cNvSpPr/>
            <p:nvPr>
              <p:custDataLst>
                <p:tags r:id="rId190"/>
              </p:custDataLst>
            </p:nvPr>
          </p:nvSpPr>
          <p:spPr>
            <a:xfrm>
              <a:off x="1409700" y="3080615"/>
              <a:ext cx="98891" cy="405484"/>
            </a:xfrm>
            <a:custGeom>
              <a:avLst/>
              <a:gdLst/>
              <a:ahLst/>
              <a:cxnLst/>
              <a:rect l="0" t="0" r="0" b="0"/>
              <a:pathLst>
                <a:path w="98891" h="405484">
                  <a:moveTo>
                    <a:pt x="0" y="129310"/>
                  </a:moveTo>
                  <a:lnTo>
                    <a:pt x="0" y="129310"/>
                  </a:lnTo>
                  <a:lnTo>
                    <a:pt x="0" y="119786"/>
                  </a:lnTo>
                  <a:lnTo>
                    <a:pt x="0" y="133042"/>
                  </a:lnTo>
                  <a:lnTo>
                    <a:pt x="2822" y="139082"/>
                  </a:lnTo>
                  <a:lnTo>
                    <a:pt x="6546" y="145295"/>
                  </a:lnTo>
                  <a:lnTo>
                    <a:pt x="8937" y="157907"/>
                  </a:lnTo>
                  <a:lnTo>
                    <a:pt x="9502" y="199532"/>
                  </a:lnTo>
                  <a:lnTo>
                    <a:pt x="9524" y="246454"/>
                  </a:lnTo>
                  <a:lnTo>
                    <a:pt x="10583" y="284005"/>
                  </a:lnTo>
                  <a:lnTo>
                    <a:pt x="18167" y="329454"/>
                  </a:lnTo>
                  <a:lnTo>
                    <a:pt x="19015" y="374990"/>
                  </a:lnTo>
                  <a:lnTo>
                    <a:pt x="21857" y="384198"/>
                  </a:lnTo>
                  <a:lnTo>
                    <a:pt x="25589" y="391818"/>
                  </a:lnTo>
                  <a:lnTo>
                    <a:pt x="28565" y="405483"/>
                  </a:lnTo>
                  <a:lnTo>
                    <a:pt x="28574" y="392273"/>
                  </a:lnTo>
                  <a:lnTo>
                    <a:pt x="19638" y="345293"/>
                  </a:lnTo>
                  <a:lnTo>
                    <a:pt x="16280" y="298502"/>
                  </a:lnTo>
                  <a:lnTo>
                    <a:pt x="10414" y="252838"/>
                  </a:lnTo>
                  <a:lnTo>
                    <a:pt x="9642" y="205471"/>
                  </a:lnTo>
                  <a:lnTo>
                    <a:pt x="2002" y="160702"/>
                  </a:lnTo>
                  <a:lnTo>
                    <a:pt x="1322" y="119960"/>
                  </a:lnTo>
                  <a:lnTo>
                    <a:pt x="8952" y="72356"/>
                  </a:lnTo>
                  <a:lnTo>
                    <a:pt x="10329" y="60605"/>
                  </a:lnTo>
                  <a:lnTo>
                    <a:pt x="31630" y="16412"/>
                  </a:lnTo>
                  <a:lnTo>
                    <a:pt x="36962" y="9595"/>
                  </a:lnTo>
                  <a:lnTo>
                    <a:pt x="48530" y="2020"/>
                  </a:lnTo>
                  <a:lnTo>
                    <a:pt x="54579" y="0"/>
                  </a:lnTo>
                  <a:lnTo>
                    <a:pt x="60727" y="1828"/>
                  </a:lnTo>
                  <a:lnTo>
                    <a:pt x="73204" y="12327"/>
                  </a:lnTo>
                  <a:lnTo>
                    <a:pt x="87072" y="36087"/>
                  </a:lnTo>
                  <a:lnTo>
                    <a:pt x="97883" y="68292"/>
                  </a:lnTo>
                  <a:lnTo>
                    <a:pt x="98890" y="89491"/>
                  </a:lnTo>
                  <a:lnTo>
                    <a:pt x="93613" y="125517"/>
                  </a:lnTo>
                  <a:lnTo>
                    <a:pt x="73855" y="158052"/>
                  </a:lnTo>
                  <a:lnTo>
                    <a:pt x="63746" y="169693"/>
                  </a:lnTo>
                  <a:lnTo>
                    <a:pt x="43935" y="179846"/>
                  </a:lnTo>
                  <a:lnTo>
                    <a:pt x="29757" y="180698"/>
                  </a:lnTo>
                  <a:lnTo>
                    <a:pt x="17459" y="177549"/>
                  </a:lnTo>
                  <a:lnTo>
                    <a:pt x="0" y="1674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950"/>
          <p:cNvGrpSpPr/>
          <p:nvPr/>
        </p:nvGrpSpPr>
        <p:grpSpPr>
          <a:xfrm>
            <a:off x="3183001" y="3153167"/>
            <a:ext cx="198375" cy="264160"/>
            <a:chOff x="3183001" y="3153167"/>
            <a:chExt cx="198375" cy="264160"/>
          </a:xfrm>
        </p:grpSpPr>
        <p:sp>
          <p:nvSpPr>
            <p:cNvPr id="89" name="SMARTInkShape-4335"/>
            <p:cNvSpPr/>
            <p:nvPr>
              <p:custDataLst>
                <p:tags r:id="rId180"/>
              </p:custDataLst>
            </p:nvPr>
          </p:nvSpPr>
          <p:spPr>
            <a:xfrm>
              <a:off x="3183001" y="3153167"/>
              <a:ext cx="179325" cy="264160"/>
            </a:xfrm>
            <a:custGeom>
              <a:avLst/>
              <a:gdLst/>
              <a:ahLst/>
              <a:cxnLst/>
              <a:rect l="0" t="0" r="0" b="0"/>
              <a:pathLst>
                <a:path w="179325" h="264160">
                  <a:moveTo>
                    <a:pt x="131699" y="9133"/>
                  </a:moveTo>
                  <a:lnTo>
                    <a:pt x="131699" y="9133"/>
                  </a:lnTo>
                  <a:lnTo>
                    <a:pt x="131699" y="932"/>
                  </a:lnTo>
                  <a:lnTo>
                    <a:pt x="130641" y="491"/>
                  </a:lnTo>
                  <a:lnTo>
                    <a:pt x="126642" y="0"/>
                  </a:lnTo>
                  <a:lnTo>
                    <a:pt x="121338" y="2605"/>
                  </a:lnTo>
                  <a:lnTo>
                    <a:pt x="98585" y="24541"/>
                  </a:lnTo>
                  <a:lnTo>
                    <a:pt x="68275" y="68720"/>
                  </a:lnTo>
                  <a:lnTo>
                    <a:pt x="39216" y="111224"/>
                  </a:lnTo>
                  <a:lnTo>
                    <a:pt x="13465" y="150819"/>
                  </a:lnTo>
                  <a:lnTo>
                    <a:pt x="2064" y="195635"/>
                  </a:lnTo>
                  <a:lnTo>
                    <a:pt x="0" y="207734"/>
                  </a:lnTo>
                  <a:lnTo>
                    <a:pt x="3895" y="230608"/>
                  </a:lnTo>
                  <a:lnTo>
                    <a:pt x="8396" y="237216"/>
                  </a:lnTo>
                  <a:lnTo>
                    <a:pt x="42240" y="259054"/>
                  </a:lnTo>
                  <a:lnTo>
                    <a:pt x="71796" y="264159"/>
                  </a:lnTo>
                  <a:lnTo>
                    <a:pt x="102308" y="260615"/>
                  </a:lnTo>
                  <a:lnTo>
                    <a:pt x="179324" y="2186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336"/>
            <p:cNvSpPr/>
            <p:nvPr>
              <p:custDataLst>
                <p:tags r:id="rId181"/>
              </p:custDataLst>
            </p:nvPr>
          </p:nvSpPr>
          <p:spPr>
            <a:xfrm>
              <a:off x="3211249" y="3267075"/>
              <a:ext cx="170127" cy="36777"/>
            </a:xfrm>
            <a:custGeom>
              <a:avLst/>
              <a:gdLst/>
              <a:ahLst/>
              <a:cxnLst/>
              <a:rect l="0" t="0" r="0" b="0"/>
              <a:pathLst>
                <a:path w="170127" h="36777">
                  <a:moveTo>
                    <a:pt x="8201" y="28575"/>
                  </a:moveTo>
                  <a:lnTo>
                    <a:pt x="8201" y="28575"/>
                  </a:lnTo>
                  <a:lnTo>
                    <a:pt x="0" y="36776"/>
                  </a:lnTo>
                  <a:lnTo>
                    <a:pt x="4125" y="32651"/>
                  </a:lnTo>
                  <a:lnTo>
                    <a:pt x="12034" y="30387"/>
                  </a:lnTo>
                  <a:lnTo>
                    <a:pt x="54176" y="21195"/>
                  </a:lnTo>
                  <a:lnTo>
                    <a:pt x="91013" y="14417"/>
                  </a:lnTo>
                  <a:lnTo>
                    <a:pt x="136938" y="9433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951"/>
          <p:cNvGrpSpPr/>
          <p:nvPr/>
        </p:nvGrpSpPr>
        <p:grpSpPr>
          <a:xfrm>
            <a:off x="3802368" y="2888276"/>
            <a:ext cx="1035790" cy="572022"/>
            <a:chOff x="3802368" y="2888276"/>
            <a:chExt cx="1035790" cy="572022"/>
          </a:xfrm>
        </p:grpSpPr>
        <p:sp>
          <p:nvSpPr>
            <p:cNvPr id="92" name="SMARTInkShape-4337"/>
            <p:cNvSpPr/>
            <p:nvPr>
              <p:custDataLst>
                <p:tags r:id="rId172"/>
              </p:custDataLst>
            </p:nvPr>
          </p:nvSpPr>
          <p:spPr>
            <a:xfrm>
              <a:off x="3802368" y="3076967"/>
              <a:ext cx="150508" cy="383331"/>
            </a:xfrm>
            <a:custGeom>
              <a:avLst/>
              <a:gdLst/>
              <a:ahLst/>
              <a:cxnLst/>
              <a:rect l="0" t="0" r="0" b="0"/>
              <a:pathLst>
                <a:path w="150508" h="383331">
                  <a:moveTo>
                    <a:pt x="150507" y="9133"/>
                  </a:moveTo>
                  <a:lnTo>
                    <a:pt x="150507" y="9133"/>
                  </a:lnTo>
                  <a:lnTo>
                    <a:pt x="150507" y="4077"/>
                  </a:lnTo>
                  <a:lnTo>
                    <a:pt x="148390" y="2587"/>
                  </a:lnTo>
                  <a:lnTo>
                    <a:pt x="129785" y="197"/>
                  </a:lnTo>
                  <a:lnTo>
                    <a:pt x="123992" y="0"/>
                  </a:lnTo>
                  <a:lnTo>
                    <a:pt x="109089" y="8249"/>
                  </a:lnTo>
                  <a:lnTo>
                    <a:pt x="92941" y="23557"/>
                  </a:lnTo>
                  <a:lnTo>
                    <a:pt x="68149" y="65056"/>
                  </a:lnTo>
                  <a:lnTo>
                    <a:pt x="47691" y="104141"/>
                  </a:lnTo>
                  <a:lnTo>
                    <a:pt x="30871" y="143494"/>
                  </a:lnTo>
                  <a:lnTo>
                    <a:pt x="17357" y="188112"/>
                  </a:lnTo>
                  <a:lnTo>
                    <a:pt x="4497" y="227814"/>
                  </a:lnTo>
                  <a:lnTo>
                    <a:pt x="0" y="271836"/>
                  </a:lnTo>
                  <a:lnTo>
                    <a:pt x="3725" y="314983"/>
                  </a:lnTo>
                  <a:lnTo>
                    <a:pt x="11531" y="344466"/>
                  </a:lnTo>
                  <a:lnTo>
                    <a:pt x="25945" y="359606"/>
                  </a:lnTo>
                  <a:lnTo>
                    <a:pt x="57861" y="377207"/>
                  </a:lnTo>
                  <a:lnTo>
                    <a:pt x="79698" y="383330"/>
                  </a:lnTo>
                  <a:lnTo>
                    <a:pt x="112407" y="380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338"/>
            <p:cNvSpPr/>
            <p:nvPr>
              <p:custDataLst>
                <p:tags r:id="rId173"/>
              </p:custDataLst>
            </p:nvPr>
          </p:nvSpPr>
          <p:spPr>
            <a:xfrm>
              <a:off x="4181475" y="3171825"/>
              <a:ext cx="26612" cy="238126"/>
            </a:xfrm>
            <a:custGeom>
              <a:avLst/>
              <a:gdLst/>
              <a:ahLst/>
              <a:cxnLst/>
              <a:rect l="0" t="0" r="0" b="0"/>
              <a:pathLst>
                <a:path w="26612" h="23812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4" y="2822"/>
                  </a:lnTo>
                  <a:lnTo>
                    <a:pt x="18461" y="13183"/>
                  </a:lnTo>
                  <a:lnTo>
                    <a:pt x="25519" y="54849"/>
                  </a:lnTo>
                  <a:lnTo>
                    <a:pt x="26611" y="79869"/>
                  </a:lnTo>
                  <a:lnTo>
                    <a:pt x="20857" y="125177"/>
                  </a:lnTo>
                  <a:lnTo>
                    <a:pt x="19407" y="164779"/>
                  </a:lnTo>
                  <a:lnTo>
                    <a:pt x="11516" y="206076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339"/>
            <p:cNvSpPr/>
            <p:nvPr>
              <p:custDataLst>
                <p:tags r:id="rId174"/>
              </p:custDataLst>
            </p:nvPr>
          </p:nvSpPr>
          <p:spPr>
            <a:xfrm>
              <a:off x="4220899" y="3238500"/>
              <a:ext cx="132027" cy="46302"/>
            </a:xfrm>
            <a:custGeom>
              <a:avLst/>
              <a:gdLst/>
              <a:ahLst/>
              <a:cxnLst/>
              <a:rect l="0" t="0" r="0" b="0"/>
              <a:pathLst>
                <a:path w="132027" h="46302">
                  <a:moveTo>
                    <a:pt x="8201" y="38100"/>
                  </a:moveTo>
                  <a:lnTo>
                    <a:pt x="8201" y="38100"/>
                  </a:lnTo>
                  <a:lnTo>
                    <a:pt x="0" y="46301"/>
                  </a:lnTo>
                  <a:lnTo>
                    <a:pt x="42967" y="31098"/>
                  </a:lnTo>
                  <a:lnTo>
                    <a:pt x="61753" y="28638"/>
                  </a:lnTo>
                  <a:lnTo>
                    <a:pt x="104028" y="12427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40"/>
            <p:cNvSpPr/>
            <p:nvPr>
              <p:custDataLst>
                <p:tags r:id="rId175"/>
              </p:custDataLst>
            </p:nvPr>
          </p:nvSpPr>
          <p:spPr>
            <a:xfrm>
              <a:off x="4248695" y="2888276"/>
              <a:ext cx="132806" cy="153997"/>
            </a:xfrm>
            <a:custGeom>
              <a:avLst/>
              <a:gdLst/>
              <a:ahLst/>
              <a:cxnLst/>
              <a:rect l="0" t="0" r="0" b="0"/>
              <a:pathLst>
                <a:path w="132806" h="153997">
                  <a:moveTo>
                    <a:pt x="28030" y="64474"/>
                  </a:moveTo>
                  <a:lnTo>
                    <a:pt x="28030" y="64474"/>
                  </a:lnTo>
                  <a:lnTo>
                    <a:pt x="33087" y="64474"/>
                  </a:lnTo>
                  <a:lnTo>
                    <a:pt x="33518" y="65532"/>
                  </a:lnTo>
                  <a:lnTo>
                    <a:pt x="30126" y="73137"/>
                  </a:lnTo>
                  <a:lnTo>
                    <a:pt x="17791" y="119959"/>
                  </a:lnTo>
                  <a:lnTo>
                    <a:pt x="8769" y="137359"/>
                  </a:lnTo>
                  <a:lnTo>
                    <a:pt x="3595" y="145550"/>
                  </a:lnTo>
                  <a:lnTo>
                    <a:pt x="681" y="153996"/>
                  </a:lnTo>
                  <a:lnTo>
                    <a:pt x="272" y="153789"/>
                  </a:lnTo>
                  <a:lnTo>
                    <a:pt x="0" y="152592"/>
                  </a:lnTo>
                  <a:lnTo>
                    <a:pt x="12760" y="110637"/>
                  </a:lnTo>
                  <a:lnTo>
                    <a:pt x="31258" y="63021"/>
                  </a:lnTo>
                  <a:lnTo>
                    <a:pt x="47087" y="22302"/>
                  </a:lnTo>
                  <a:lnTo>
                    <a:pt x="59781" y="5226"/>
                  </a:lnTo>
                  <a:lnTo>
                    <a:pt x="68953" y="1100"/>
                  </a:lnTo>
                  <a:lnTo>
                    <a:pt x="74362" y="0"/>
                  </a:lnTo>
                  <a:lnTo>
                    <a:pt x="79026" y="324"/>
                  </a:lnTo>
                  <a:lnTo>
                    <a:pt x="87031" y="3508"/>
                  </a:lnTo>
                  <a:lnTo>
                    <a:pt x="94116" y="14095"/>
                  </a:lnTo>
                  <a:lnTo>
                    <a:pt x="110881" y="59424"/>
                  </a:lnTo>
                  <a:lnTo>
                    <a:pt x="121788" y="102806"/>
                  </a:lnTo>
                  <a:lnTo>
                    <a:pt x="132805" y="150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341"/>
            <p:cNvSpPr/>
            <p:nvPr>
              <p:custDataLst>
                <p:tags r:id="rId176"/>
              </p:custDataLst>
            </p:nvPr>
          </p:nvSpPr>
          <p:spPr>
            <a:xfrm>
              <a:off x="4496245" y="3135049"/>
              <a:ext cx="75756" cy="246327"/>
            </a:xfrm>
            <a:custGeom>
              <a:avLst/>
              <a:gdLst/>
              <a:ahLst/>
              <a:cxnLst/>
              <a:rect l="0" t="0" r="0" b="0"/>
              <a:pathLst>
                <a:path w="75756" h="246327">
                  <a:moveTo>
                    <a:pt x="75755" y="8201"/>
                  </a:moveTo>
                  <a:lnTo>
                    <a:pt x="75755" y="8201"/>
                  </a:lnTo>
                  <a:lnTo>
                    <a:pt x="70698" y="3145"/>
                  </a:lnTo>
                  <a:lnTo>
                    <a:pt x="65394" y="662"/>
                  </a:lnTo>
                  <a:lnTo>
                    <a:pt x="62498" y="0"/>
                  </a:lnTo>
                  <a:lnTo>
                    <a:pt x="59508" y="617"/>
                  </a:lnTo>
                  <a:lnTo>
                    <a:pt x="53365" y="4125"/>
                  </a:lnTo>
                  <a:lnTo>
                    <a:pt x="38899" y="22163"/>
                  </a:lnTo>
                  <a:lnTo>
                    <a:pt x="22653" y="62190"/>
                  </a:lnTo>
                  <a:lnTo>
                    <a:pt x="13572" y="87815"/>
                  </a:lnTo>
                  <a:lnTo>
                    <a:pt x="7145" y="130505"/>
                  </a:lnTo>
                  <a:lnTo>
                    <a:pt x="1054" y="174882"/>
                  </a:lnTo>
                  <a:lnTo>
                    <a:pt x="0" y="206813"/>
                  </a:lnTo>
                  <a:lnTo>
                    <a:pt x="5397" y="223826"/>
                  </a:lnTo>
                  <a:lnTo>
                    <a:pt x="13793" y="236326"/>
                  </a:lnTo>
                  <a:lnTo>
                    <a:pt x="28130" y="246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342"/>
            <p:cNvSpPr/>
            <p:nvPr>
              <p:custDataLst>
                <p:tags r:id="rId177"/>
              </p:custDataLst>
            </p:nvPr>
          </p:nvSpPr>
          <p:spPr>
            <a:xfrm>
              <a:off x="4589806" y="3212426"/>
              <a:ext cx="144120" cy="162641"/>
            </a:xfrm>
            <a:custGeom>
              <a:avLst/>
              <a:gdLst/>
              <a:ahLst/>
              <a:cxnLst/>
              <a:rect l="0" t="0" r="0" b="0"/>
              <a:pathLst>
                <a:path w="144120" h="162641">
                  <a:moveTo>
                    <a:pt x="1244" y="35599"/>
                  </a:moveTo>
                  <a:lnTo>
                    <a:pt x="1244" y="35599"/>
                  </a:lnTo>
                  <a:lnTo>
                    <a:pt x="1244" y="0"/>
                  </a:lnTo>
                  <a:lnTo>
                    <a:pt x="14427" y="26090"/>
                  </a:lnTo>
                  <a:lnTo>
                    <a:pt x="24037" y="40898"/>
                  </a:lnTo>
                  <a:lnTo>
                    <a:pt x="38829" y="82076"/>
                  </a:lnTo>
                  <a:lnTo>
                    <a:pt x="42175" y="91984"/>
                  </a:lnTo>
                  <a:lnTo>
                    <a:pt x="40250" y="114281"/>
                  </a:lnTo>
                  <a:lnTo>
                    <a:pt x="30087" y="142168"/>
                  </a:lnTo>
                  <a:lnTo>
                    <a:pt x="17172" y="161072"/>
                  </a:lnTo>
                  <a:lnTo>
                    <a:pt x="12921" y="162640"/>
                  </a:lnTo>
                  <a:lnTo>
                    <a:pt x="2554" y="161558"/>
                  </a:lnTo>
                  <a:lnTo>
                    <a:pt x="0" y="157672"/>
                  </a:lnTo>
                  <a:lnTo>
                    <a:pt x="872" y="129952"/>
                  </a:lnTo>
                  <a:lnTo>
                    <a:pt x="9833" y="100215"/>
                  </a:lnTo>
                  <a:lnTo>
                    <a:pt x="31825" y="59434"/>
                  </a:lnTo>
                  <a:lnTo>
                    <a:pt x="47229" y="39251"/>
                  </a:lnTo>
                  <a:lnTo>
                    <a:pt x="70255" y="24922"/>
                  </a:lnTo>
                  <a:lnTo>
                    <a:pt x="75827" y="23189"/>
                  </a:lnTo>
                  <a:lnTo>
                    <a:pt x="79540" y="23093"/>
                  </a:lnTo>
                  <a:lnTo>
                    <a:pt x="82017" y="24086"/>
                  </a:lnTo>
                  <a:lnTo>
                    <a:pt x="84768" y="33657"/>
                  </a:lnTo>
                  <a:lnTo>
                    <a:pt x="89598" y="81068"/>
                  </a:lnTo>
                  <a:lnTo>
                    <a:pt x="100188" y="108198"/>
                  </a:lnTo>
                  <a:lnTo>
                    <a:pt x="105307" y="112573"/>
                  </a:lnTo>
                  <a:lnTo>
                    <a:pt x="125563" y="118731"/>
                  </a:lnTo>
                  <a:lnTo>
                    <a:pt x="144119" y="121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343"/>
            <p:cNvSpPr/>
            <p:nvPr>
              <p:custDataLst>
                <p:tags r:id="rId178"/>
              </p:custDataLst>
            </p:nvPr>
          </p:nvSpPr>
          <p:spPr>
            <a:xfrm>
              <a:off x="4772025" y="3182674"/>
              <a:ext cx="66133" cy="246327"/>
            </a:xfrm>
            <a:custGeom>
              <a:avLst/>
              <a:gdLst/>
              <a:ahLst/>
              <a:cxnLst/>
              <a:rect l="0" t="0" r="0" b="0"/>
              <a:pathLst>
                <a:path w="66133" h="246327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8100" y="4125"/>
                  </a:lnTo>
                  <a:lnTo>
                    <a:pt x="51357" y="47616"/>
                  </a:lnTo>
                  <a:lnTo>
                    <a:pt x="62552" y="92265"/>
                  </a:lnTo>
                  <a:lnTo>
                    <a:pt x="65861" y="136205"/>
                  </a:lnTo>
                  <a:lnTo>
                    <a:pt x="66132" y="144337"/>
                  </a:lnTo>
                  <a:lnTo>
                    <a:pt x="56401" y="176008"/>
                  </a:lnTo>
                  <a:lnTo>
                    <a:pt x="45169" y="197034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344"/>
            <p:cNvSpPr/>
            <p:nvPr>
              <p:custDataLst>
                <p:tags r:id="rId179"/>
              </p:custDataLst>
            </p:nvPr>
          </p:nvSpPr>
          <p:spPr>
            <a:xfrm>
              <a:off x="4181475" y="3135962"/>
              <a:ext cx="190501" cy="73964"/>
            </a:xfrm>
            <a:custGeom>
              <a:avLst/>
              <a:gdLst/>
              <a:ahLst/>
              <a:cxnLst/>
              <a:rect l="0" t="0" r="0" b="0"/>
              <a:pathLst>
                <a:path w="190501" h="73964">
                  <a:moveTo>
                    <a:pt x="0" y="73963"/>
                  </a:moveTo>
                  <a:lnTo>
                    <a:pt x="0" y="73963"/>
                  </a:lnTo>
                  <a:lnTo>
                    <a:pt x="1058" y="42528"/>
                  </a:lnTo>
                  <a:lnTo>
                    <a:pt x="5057" y="34239"/>
                  </a:lnTo>
                  <a:lnTo>
                    <a:pt x="16006" y="27027"/>
                  </a:lnTo>
                  <a:lnTo>
                    <a:pt x="37198" y="19840"/>
                  </a:lnTo>
                  <a:lnTo>
                    <a:pt x="73435" y="12354"/>
                  </a:lnTo>
                  <a:lnTo>
                    <a:pt x="119242" y="1743"/>
                  </a:lnTo>
                  <a:lnTo>
                    <a:pt x="145868" y="0"/>
                  </a:lnTo>
                  <a:lnTo>
                    <a:pt x="190500" y="7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952"/>
          <p:cNvGrpSpPr/>
          <p:nvPr/>
        </p:nvGrpSpPr>
        <p:grpSpPr>
          <a:xfrm>
            <a:off x="5086350" y="3099105"/>
            <a:ext cx="704851" cy="367996"/>
            <a:chOff x="5086350" y="3099105"/>
            <a:chExt cx="704851" cy="367996"/>
          </a:xfrm>
        </p:grpSpPr>
        <p:sp>
          <p:nvSpPr>
            <p:cNvPr id="101" name="SMARTInkShape-4345"/>
            <p:cNvSpPr/>
            <p:nvPr>
              <p:custDataLst>
                <p:tags r:id="rId169"/>
              </p:custDataLst>
            </p:nvPr>
          </p:nvSpPr>
          <p:spPr>
            <a:xfrm>
              <a:off x="5086350" y="328612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3"/>
                  </a:lnTo>
                  <a:lnTo>
                    <a:pt x="51779" y="10114"/>
                  </a:lnTo>
                  <a:lnTo>
                    <a:pt x="98580" y="9603"/>
                  </a:lnTo>
                  <a:lnTo>
                    <a:pt x="144160" y="9540"/>
                  </a:lnTo>
                  <a:lnTo>
                    <a:pt x="165672" y="847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346"/>
            <p:cNvSpPr/>
            <p:nvPr>
              <p:custDataLst>
                <p:tags r:id="rId170"/>
              </p:custDataLst>
            </p:nvPr>
          </p:nvSpPr>
          <p:spPr>
            <a:xfrm>
              <a:off x="5419725" y="3099105"/>
              <a:ext cx="203588" cy="299131"/>
            </a:xfrm>
            <a:custGeom>
              <a:avLst/>
              <a:gdLst/>
              <a:ahLst/>
              <a:cxnLst/>
              <a:rect l="0" t="0" r="0" b="0"/>
              <a:pathLst>
                <a:path w="203588" h="299131">
                  <a:moveTo>
                    <a:pt x="0" y="120345"/>
                  </a:moveTo>
                  <a:lnTo>
                    <a:pt x="0" y="120345"/>
                  </a:lnTo>
                  <a:lnTo>
                    <a:pt x="0" y="84470"/>
                  </a:lnTo>
                  <a:lnTo>
                    <a:pt x="5645" y="83234"/>
                  </a:lnTo>
                  <a:lnTo>
                    <a:pt x="10113" y="82904"/>
                  </a:lnTo>
                  <a:lnTo>
                    <a:pt x="26515" y="87497"/>
                  </a:lnTo>
                  <a:lnTo>
                    <a:pt x="60119" y="114752"/>
                  </a:lnTo>
                  <a:lnTo>
                    <a:pt x="85723" y="144640"/>
                  </a:lnTo>
                  <a:lnTo>
                    <a:pt x="97484" y="174580"/>
                  </a:lnTo>
                  <a:lnTo>
                    <a:pt x="103334" y="220507"/>
                  </a:lnTo>
                  <a:lnTo>
                    <a:pt x="103290" y="246095"/>
                  </a:lnTo>
                  <a:lnTo>
                    <a:pt x="97044" y="271199"/>
                  </a:lnTo>
                  <a:lnTo>
                    <a:pt x="91461" y="281936"/>
                  </a:lnTo>
                  <a:lnTo>
                    <a:pt x="77312" y="293930"/>
                  </a:lnTo>
                  <a:lnTo>
                    <a:pt x="64770" y="299130"/>
                  </a:lnTo>
                  <a:lnTo>
                    <a:pt x="61172" y="297743"/>
                  </a:lnTo>
                  <a:lnTo>
                    <a:pt x="54351" y="290558"/>
                  </a:lnTo>
                  <a:lnTo>
                    <a:pt x="53168" y="284621"/>
                  </a:lnTo>
                  <a:lnTo>
                    <a:pt x="59646" y="239778"/>
                  </a:lnTo>
                  <a:lnTo>
                    <a:pt x="65668" y="224227"/>
                  </a:lnTo>
                  <a:lnTo>
                    <a:pt x="97835" y="185439"/>
                  </a:lnTo>
                  <a:lnTo>
                    <a:pt x="133861" y="142062"/>
                  </a:lnTo>
                  <a:lnTo>
                    <a:pt x="175986" y="102234"/>
                  </a:lnTo>
                  <a:lnTo>
                    <a:pt x="186872" y="87954"/>
                  </a:lnTo>
                  <a:lnTo>
                    <a:pt x="202484" y="47860"/>
                  </a:lnTo>
                  <a:lnTo>
                    <a:pt x="203587" y="32391"/>
                  </a:lnTo>
                  <a:lnTo>
                    <a:pt x="202400" y="26784"/>
                  </a:lnTo>
                  <a:lnTo>
                    <a:pt x="190616" y="8780"/>
                  </a:lnTo>
                  <a:lnTo>
                    <a:pt x="176793" y="1969"/>
                  </a:lnTo>
                  <a:lnTo>
                    <a:pt x="161125" y="0"/>
                  </a:lnTo>
                  <a:lnTo>
                    <a:pt x="147106" y="2653"/>
                  </a:lnTo>
                  <a:lnTo>
                    <a:pt x="127313" y="15153"/>
                  </a:lnTo>
                  <a:lnTo>
                    <a:pt x="114300" y="441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347"/>
            <p:cNvSpPr/>
            <p:nvPr>
              <p:custDataLst>
                <p:tags r:id="rId171"/>
              </p:custDataLst>
            </p:nvPr>
          </p:nvSpPr>
          <p:spPr>
            <a:xfrm>
              <a:off x="5715000" y="3381375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76200" y="0"/>
                  </a:moveTo>
                  <a:lnTo>
                    <a:pt x="76200" y="0"/>
                  </a:lnTo>
                  <a:lnTo>
                    <a:pt x="76200" y="5057"/>
                  </a:lnTo>
                  <a:lnTo>
                    <a:pt x="67538" y="24910"/>
                  </a:lnTo>
                  <a:lnTo>
                    <a:pt x="57886" y="40704"/>
                  </a:lnTo>
                  <a:lnTo>
                    <a:pt x="43719" y="5266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953"/>
          <p:cNvGrpSpPr/>
          <p:nvPr/>
        </p:nvGrpSpPr>
        <p:grpSpPr>
          <a:xfrm>
            <a:off x="6021251" y="2978554"/>
            <a:ext cx="1807016" cy="583797"/>
            <a:chOff x="6021251" y="2978554"/>
            <a:chExt cx="1807016" cy="583797"/>
          </a:xfrm>
        </p:grpSpPr>
        <p:sp>
          <p:nvSpPr>
            <p:cNvPr id="105" name="SMARTInkShape-4348"/>
            <p:cNvSpPr/>
            <p:nvPr>
              <p:custDataLst>
                <p:tags r:id="rId157"/>
              </p:custDataLst>
            </p:nvPr>
          </p:nvSpPr>
          <p:spPr>
            <a:xfrm>
              <a:off x="6078818" y="2978554"/>
              <a:ext cx="131483" cy="126597"/>
            </a:xfrm>
            <a:custGeom>
              <a:avLst/>
              <a:gdLst/>
              <a:ahLst/>
              <a:cxnLst/>
              <a:rect l="0" t="0" r="0" b="0"/>
              <a:pathLst>
                <a:path w="131483" h="126597">
                  <a:moveTo>
                    <a:pt x="36232" y="59921"/>
                  </a:moveTo>
                  <a:lnTo>
                    <a:pt x="36232" y="59921"/>
                  </a:lnTo>
                  <a:lnTo>
                    <a:pt x="0" y="96154"/>
                  </a:lnTo>
                  <a:lnTo>
                    <a:pt x="3742" y="92411"/>
                  </a:lnTo>
                  <a:lnTo>
                    <a:pt x="33829" y="45923"/>
                  </a:lnTo>
                  <a:lnTo>
                    <a:pt x="59264" y="15365"/>
                  </a:lnTo>
                  <a:lnTo>
                    <a:pt x="61112" y="11167"/>
                  </a:lnTo>
                  <a:lnTo>
                    <a:pt x="68809" y="3680"/>
                  </a:lnTo>
                  <a:lnTo>
                    <a:pt x="73825" y="202"/>
                  </a:lnTo>
                  <a:lnTo>
                    <a:pt x="79286" y="0"/>
                  </a:lnTo>
                  <a:lnTo>
                    <a:pt x="90998" y="5420"/>
                  </a:lnTo>
                  <a:lnTo>
                    <a:pt x="100436" y="20529"/>
                  </a:lnTo>
                  <a:lnTo>
                    <a:pt x="115119" y="59666"/>
                  </a:lnTo>
                  <a:lnTo>
                    <a:pt x="131482" y="126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349"/>
            <p:cNvSpPr/>
            <p:nvPr>
              <p:custDataLst>
                <p:tags r:id="rId158"/>
              </p:custDataLst>
            </p:nvPr>
          </p:nvSpPr>
          <p:spPr>
            <a:xfrm>
              <a:off x="6724650" y="3200400"/>
              <a:ext cx="47064" cy="238126"/>
            </a:xfrm>
            <a:custGeom>
              <a:avLst/>
              <a:gdLst/>
              <a:ahLst/>
              <a:cxnLst/>
              <a:rect l="0" t="0" r="0" b="0"/>
              <a:pathLst>
                <a:path w="47064" h="2381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2117"/>
                  </a:lnTo>
                  <a:lnTo>
                    <a:pt x="1325" y="10113"/>
                  </a:lnTo>
                  <a:lnTo>
                    <a:pt x="6233" y="20722"/>
                  </a:lnTo>
                  <a:lnTo>
                    <a:pt x="18075" y="41418"/>
                  </a:lnTo>
                  <a:lnTo>
                    <a:pt x="34796" y="80674"/>
                  </a:lnTo>
                  <a:lnTo>
                    <a:pt x="45727" y="127419"/>
                  </a:lnTo>
                  <a:lnTo>
                    <a:pt x="47063" y="153465"/>
                  </a:lnTo>
                  <a:lnTo>
                    <a:pt x="37346" y="18634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350"/>
            <p:cNvSpPr/>
            <p:nvPr>
              <p:custDataLst>
                <p:tags r:id="rId159"/>
              </p:custDataLst>
            </p:nvPr>
          </p:nvSpPr>
          <p:spPr>
            <a:xfrm>
              <a:off x="6021251" y="3248025"/>
              <a:ext cx="26776" cy="227513"/>
            </a:xfrm>
            <a:custGeom>
              <a:avLst/>
              <a:gdLst/>
              <a:ahLst/>
              <a:cxnLst/>
              <a:rect l="0" t="0" r="0" b="0"/>
              <a:pathLst>
                <a:path w="26776" h="227513">
                  <a:moveTo>
                    <a:pt x="8074" y="0"/>
                  </a:moveTo>
                  <a:lnTo>
                    <a:pt x="8074" y="0"/>
                  </a:lnTo>
                  <a:lnTo>
                    <a:pt x="24476" y="0"/>
                  </a:lnTo>
                  <a:lnTo>
                    <a:pt x="26775" y="41445"/>
                  </a:lnTo>
                  <a:lnTo>
                    <a:pt x="24198" y="71546"/>
                  </a:lnTo>
                  <a:lnTo>
                    <a:pt x="18902" y="110794"/>
                  </a:lnTo>
                  <a:lnTo>
                    <a:pt x="11311" y="157195"/>
                  </a:lnTo>
                  <a:lnTo>
                    <a:pt x="3444" y="200866"/>
                  </a:lnTo>
                  <a:lnTo>
                    <a:pt x="0" y="223793"/>
                  </a:lnTo>
                  <a:lnTo>
                    <a:pt x="575" y="227512"/>
                  </a:lnTo>
                  <a:lnTo>
                    <a:pt x="8074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351"/>
            <p:cNvSpPr/>
            <p:nvPr>
              <p:custDataLst>
                <p:tags r:id="rId160"/>
              </p:custDataLst>
            </p:nvPr>
          </p:nvSpPr>
          <p:spPr>
            <a:xfrm>
              <a:off x="6048375" y="3183612"/>
              <a:ext cx="171451" cy="112039"/>
            </a:xfrm>
            <a:custGeom>
              <a:avLst/>
              <a:gdLst/>
              <a:ahLst/>
              <a:cxnLst/>
              <a:rect l="0" t="0" r="0" b="0"/>
              <a:pathLst>
                <a:path w="171451" h="112039">
                  <a:moveTo>
                    <a:pt x="0" y="112038"/>
                  </a:moveTo>
                  <a:lnTo>
                    <a:pt x="0" y="112038"/>
                  </a:lnTo>
                  <a:lnTo>
                    <a:pt x="0" y="73415"/>
                  </a:lnTo>
                  <a:lnTo>
                    <a:pt x="0" y="40791"/>
                  </a:lnTo>
                  <a:lnTo>
                    <a:pt x="3175" y="34907"/>
                  </a:lnTo>
                  <a:lnTo>
                    <a:pt x="29659" y="14327"/>
                  </a:lnTo>
                  <a:lnTo>
                    <a:pt x="66850" y="7600"/>
                  </a:lnTo>
                  <a:lnTo>
                    <a:pt x="112140" y="0"/>
                  </a:lnTo>
                  <a:lnTo>
                    <a:pt x="171450" y="7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352"/>
            <p:cNvSpPr/>
            <p:nvPr>
              <p:custDataLst>
                <p:tags r:id="rId161"/>
              </p:custDataLst>
            </p:nvPr>
          </p:nvSpPr>
          <p:spPr>
            <a:xfrm>
              <a:off x="6387128" y="3211249"/>
              <a:ext cx="108923" cy="255852"/>
            </a:xfrm>
            <a:custGeom>
              <a:avLst/>
              <a:gdLst/>
              <a:ahLst/>
              <a:cxnLst/>
              <a:rect l="0" t="0" r="0" b="0"/>
              <a:pathLst>
                <a:path w="108923" h="255852">
                  <a:moveTo>
                    <a:pt x="108922" y="8201"/>
                  </a:moveTo>
                  <a:lnTo>
                    <a:pt x="108922" y="8201"/>
                  </a:lnTo>
                  <a:lnTo>
                    <a:pt x="108922" y="3145"/>
                  </a:lnTo>
                  <a:lnTo>
                    <a:pt x="106805" y="1655"/>
                  </a:lnTo>
                  <a:lnTo>
                    <a:pt x="98809" y="0"/>
                  </a:lnTo>
                  <a:lnTo>
                    <a:pt x="82407" y="4125"/>
                  </a:lnTo>
                  <a:lnTo>
                    <a:pt x="64141" y="22163"/>
                  </a:lnTo>
                  <a:lnTo>
                    <a:pt x="40217" y="61218"/>
                  </a:lnTo>
                  <a:lnTo>
                    <a:pt x="21502" y="107691"/>
                  </a:lnTo>
                  <a:lnTo>
                    <a:pt x="7615" y="145603"/>
                  </a:lnTo>
                  <a:lnTo>
                    <a:pt x="0" y="183791"/>
                  </a:lnTo>
                  <a:lnTo>
                    <a:pt x="3506" y="214039"/>
                  </a:lnTo>
                  <a:lnTo>
                    <a:pt x="8448" y="225979"/>
                  </a:lnTo>
                  <a:lnTo>
                    <a:pt x="27294" y="243708"/>
                  </a:lnTo>
                  <a:lnTo>
                    <a:pt x="80347" y="255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353"/>
            <p:cNvSpPr/>
            <p:nvPr>
              <p:custDataLst>
                <p:tags r:id="rId162"/>
              </p:custDataLst>
            </p:nvPr>
          </p:nvSpPr>
          <p:spPr>
            <a:xfrm>
              <a:off x="6048375" y="331470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39773" y="24843"/>
                  </a:lnTo>
                  <a:lnTo>
                    <a:pt x="80959" y="1259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354"/>
            <p:cNvSpPr/>
            <p:nvPr>
              <p:custDataLst>
                <p:tags r:id="rId163"/>
              </p:custDataLst>
            </p:nvPr>
          </p:nvSpPr>
          <p:spPr>
            <a:xfrm>
              <a:off x="6519399" y="3295767"/>
              <a:ext cx="148102" cy="129756"/>
            </a:xfrm>
            <a:custGeom>
              <a:avLst/>
              <a:gdLst/>
              <a:ahLst/>
              <a:cxnLst/>
              <a:rect l="0" t="0" r="0" b="0"/>
              <a:pathLst>
                <a:path w="148102" h="129756">
                  <a:moveTo>
                    <a:pt x="14751" y="9408"/>
                  </a:moveTo>
                  <a:lnTo>
                    <a:pt x="14751" y="9408"/>
                  </a:lnTo>
                  <a:lnTo>
                    <a:pt x="6551" y="1207"/>
                  </a:lnTo>
                  <a:lnTo>
                    <a:pt x="0" y="145"/>
                  </a:lnTo>
                  <a:lnTo>
                    <a:pt x="2198" y="0"/>
                  </a:lnTo>
                  <a:lnTo>
                    <a:pt x="18779" y="7510"/>
                  </a:lnTo>
                  <a:lnTo>
                    <a:pt x="26419" y="13151"/>
                  </a:lnTo>
                  <a:lnTo>
                    <a:pt x="48557" y="53184"/>
                  </a:lnTo>
                  <a:lnTo>
                    <a:pt x="50943" y="64495"/>
                  </a:lnTo>
                  <a:lnTo>
                    <a:pt x="43038" y="109994"/>
                  </a:lnTo>
                  <a:lnTo>
                    <a:pt x="38612" y="121494"/>
                  </a:lnTo>
                  <a:lnTo>
                    <a:pt x="34892" y="125407"/>
                  </a:lnTo>
                  <a:lnTo>
                    <a:pt x="25114" y="129755"/>
                  </a:lnTo>
                  <a:lnTo>
                    <a:pt x="21659" y="128798"/>
                  </a:lnTo>
                  <a:lnTo>
                    <a:pt x="19357" y="126043"/>
                  </a:lnTo>
                  <a:lnTo>
                    <a:pt x="17821" y="122089"/>
                  </a:lnTo>
                  <a:lnTo>
                    <a:pt x="20717" y="101356"/>
                  </a:lnTo>
                  <a:lnTo>
                    <a:pt x="50015" y="54036"/>
                  </a:lnTo>
                  <a:lnTo>
                    <a:pt x="84910" y="16832"/>
                  </a:lnTo>
                  <a:lnTo>
                    <a:pt x="97438" y="8122"/>
                  </a:lnTo>
                  <a:lnTo>
                    <a:pt x="101626" y="6434"/>
                  </a:lnTo>
                  <a:lnTo>
                    <a:pt x="104418" y="6367"/>
                  </a:lnTo>
                  <a:lnTo>
                    <a:pt x="106280" y="7381"/>
                  </a:lnTo>
                  <a:lnTo>
                    <a:pt x="108347" y="14152"/>
                  </a:lnTo>
                  <a:lnTo>
                    <a:pt x="112678" y="52641"/>
                  </a:lnTo>
                  <a:lnTo>
                    <a:pt x="118600" y="62490"/>
                  </a:lnTo>
                  <a:lnTo>
                    <a:pt x="132775" y="77817"/>
                  </a:lnTo>
                  <a:lnTo>
                    <a:pt x="148101" y="85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355"/>
            <p:cNvSpPr/>
            <p:nvPr>
              <p:custDataLst>
                <p:tags r:id="rId164"/>
              </p:custDataLst>
            </p:nvPr>
          </p:nvSpPr>
          <p:spPr>
            <a:xfrm>
              <a:off x="7724775" y="3086100"/>
              <a:ext cx="103492" cy="476251"/>
            </a:xfrm>
            <a:custGeom>
              <a:avLst/>
              <a:gdLst/>
              <a:ahLst/>
              <a:cxnLst/>
              <a:rect l="0" t="0" r="0" b="0"/>
              <a:pathLst>
                <a:path w="103492" h="476251">
                  <a:moveTo>
                    <a:pt x="0" y="0"/>
                  </a:moveTo>
                  <a:lnTo>
                    <a:pt x="0" y="0"/>
                  </a:lnTo>
                  <a:lnTo>
                    <a:pt x="21458" y="13257"/>
                  </a:lnTo>
                  <a:lnTo>
                    <a:pt x="52009" y="57750"/>
                  </a:lnTo>
                  <a:lnTo>
                    <a:pt x="69150" y="81787"/>
                  </a:lnTo>
                  <a:lnTo>
                    <a:pt x="81401" y="119954"/>
                  </a:lnTo>
                  <a:lnTo>
                    <a:pt x="91735" y="160661"/>
                  </a:lnTo>
                  <a:lnTo>
                    <a:pt x="98274" y="194171"/>
                  </a:lnTo>
                  <a:lnTo>
                    <a:pt x="101885" y="233054"/>
                  </a:lnTo>
                  <a:lnTo>
                    <a:pt x="103491" y="270796"/>
                  </a:lnTo>
                  <a:lnTo>
                    <a:pt x="103336" y="309894"/>
                  </a:lnTo>
                  <a:lnTo>
                    <a:pt x="94338" y="351550"/>
                  </a:lnTo>
                  <a:lnTo>
                    <a:pt x="78196" y="398876"/>
                  </a:lnTo>
                  <a:lnTo>
                    <a:pt x="50614" y="440943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356"/>
            <p:cNvSpPr/>
            <p:nvPr>
              <p:custDataLst>
                <p:tags r:id="rId165"/>
              </p:custDataLst>
            </p:nvPr>
          </p:nvSpPr>
          <p:spPr>
            <a:xfrm>
              <a:off x="7496175" y="3057525"/>
              <a:ext cx="102884" cy="476251"/>
            </a:xfrm>
            <a:custGeom>
              <a:avLst/>
              <a:gdLst/>
              <a:ahLst/>
              <a:cxnLst/>
              <a:rect l="0" t="0" r="0" b="0"/>
              <a:pathLst>
                <a:path w="102884" h="4762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056" y="18314"/>
                  </a:lnTo>
                  <a:lnTo>
                    <a:pt x="30591" y="59245"/>
                  </a:lnTo>
                  <a:lnTo>
                    <a:pt x="50295" y="100334"/>
                  </a:lnTo>
                  <a:lnTo>
                    <a:pt x="68496" y="141998"/>
                  </a:lnTo>
                  <a:lnTo>
                    <a:pt x="85547" y="187562"/>
                  </a:lnTo>
                  <a:lnTo>
                    <a:pt x="95197" y="219968"/>
                  </a:lnTo>
                  <a:lnTo>
                    <a:pt x="100519" y="253339"/>
                  </a:lnTo>
                  <a:lnTo>
                    <a:pt x="102883" y="292864"/>
                  </a:lnTo>
                  <a:lnTo>
                    <a:pt x="99158" y="331485"/>
                  </a:lnTo>
                  <a:lnTo>
                    <a:pt x="87359" y="373218"/>
                  </a:lnTo>
                  <a:lnTo>
                    <a:pt x="71627" y="411973"/>
                  </a:lnTo>
                  <a:lnTo>
                    <a:pt x="53560" y="437214"/>
                  </a:lnTo>
                  <a:lnTo>
                    <a:pt x="9525" y="476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357"/>
            <p:cNvSpPr/>
            <p:nvPr>
              <p:custDataLst>
                <p:tags r:id="rId166"/>
              </p:custDataLst>
            </p:nvPr>
          </p:nvSpPr>
          <p:spPr>
            <a:xfrm>
              <a:off x="7248525" y="3181350"/>
              <a:ext cx="155625" cy="265448"/>
            </a:xfrm>
            <a:custGeom>
              <a:avLst/>
              <a:gdLst/>
              <a:ahLst/>
              <a:cxnLst/>
              <a:rect l="0" t="0" r="0" b="0"/>
              <a:pathLst>
                <a:path w="155625" h="265448">
                  <a:moveTo>
                    <a:pt x="0" y="38100"/>
                  </a:moveTo>
                  <a:lnTo>
                    <a:pt x="0" y="38100"/>
                  </a:lnTo>
                  <a:lnTo>
                    <a:pt x="40408" y="81330"/>
                  </a:lnTo>
                  <a:lnTo>
                    <a:pt x="63956" y="120370"/>
                  </a:lnTo>
                  <a:lnTo>
                    <a:pt x="80328" y="155755"/>
                  </a:lnTo>
                  <a:lnTo>
                    <a:pt x="84659" y="195671"/>
                  </a:lnTo>
                  <a:lnTo>
                    <a:pt x="84193" y="211848"/>
                  </a:lnTo>
                  <a:lnTo>
                    <a:pt x="80458" y="229621"/>
                  </a:lnTo>
                  <a:lnTo>
                    <a:pt x="60172" y="262469"/>
                  </a:lnTo>
                  <a:lnTo>
                    <a:pt x="58107" y="263879"/>
                  </a:lnTo>
                  <a:lnTo>
                    <a:pt x="52989" y="265447"/>
                  </a:lnTo>
                  <a:lnTo>
                    <a:pt x="50143" y="263748"/>
                  </a:lnTo>
                  <a:lnTo>
                    <a:pt x="44158" y="256216"/>
                  </a:lnTo>
                  <a:lnTo>
                    <a:pt x="39894" y="229962"/>
                  </a:lnTo>
                  <a:lnTo>
                    <a:pt x="48745" y="195372"/>
                  </a:lnTo>
                  <a:lnTo>
                    <a:pt x="69639" y="154421"/>
                  </a:lnTo>
                  <a:lnTo>
                    <a:pt x="93511" y="118159"/>
                  </a:lnTo>
                  <a:lnTo>
                    <a:pt x="135392" y="74241"/>
                  </a:lnTo>
                  <a:lnTo>
                    <a:pt x="145899" y="61571"/>
                  </a:lnTo>
                  <a:lnTo>
                    <a:pt x="154097" y="45356"/>
                  </a:lnTo>
                  <a:lnTo>
                    <a:pt x="155624" y="30389"/>
                  </a:lnTo>
                  <a:lnTo>
                    <a:pt x="154549" y="23434"/>
                  </a:lnTo>
                  <a:lnTo>
                    <a:pt x="151716" y="17739"/>
                  </a:lnTo>
                  <a:lnTo>
                    <a:pt x="142924" y="8590"/>
                  </a:lnTo>
                  <a:lnTo>
                    <a:pt x="134783" y="3818"/>
                  </a:lnTo>
                  <a:lnTo>
                    <a:pt x="126578" y="169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358"/>
            <p:cNvSpPr/>
            <p:nvPr>
              <p:custDataLst>
                <p:tags r:id="rId167"/>
              </p:custDataLst>
            </p:nvPr>
          </p:nvSpPr>
          <p:spPr>
            <a:xfrm>
              <a:off x="7038975" y="3267075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7" y="10361"/>
                  </a:lnTo>
                  <a:lnTo>
                    <a:pt x="261" y="49381"/>
                  </a:lnTo>
                  <a:lnTo>
                    <a:pt x="78" y="89185"/>
                  </a:lnTo>
                  <a:lnTo>
                    <a:pt x="23" y="124145"/>
                  </a:lnTo>
                  <a:lnTo>
                    <a:pt x="7" y="163901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359"/>
            <p:cNvSpPr/>
            <p:nvPr>
              <p:custDataLst>
                <p:tags r:id="rId168"/>
              </p:custDataLst>
            </p:nvPr>
          </p:nvSpPr>
          <p:spPr>
            <a:xfrm>
              <a:off x="6924675" y="33623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5761" y="9525"/>
                  </a:lnTo>
                  <a:lnTo>
                    <a:pt x="86415" y="9525"/>
                  </a:lnTo>
                  <a:lnTo>
                    <a:pt x="131290" y="670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954"/>
          <p:cNvGrpSpPr/>
          <p:nvPr/>
        </p:nvGrpSpPr>
        <p:grpSpPr>
          <a:xfrm>
            <a:off x="8205063" y="3181742"/>
            <a:ext cx="605563" cy="361559"/>
            <a:chOff x="8205063" y="3181742"/>
            <a:chExt cx="605563" cy="361559"/>
          </a:xfrm>
        </p:grpSpPr>
        <p:sp>
          <p:nvSpPr>
            <p:cNvPr id="118" name="SMARTInkShape-4360"/>
            <p:cNvSpPr/>
            <p:nvPr>
              <p:custDataLst>
                <p:tags r:id="rId154"/>
              </p:custDataLst>
            </p:nvPr>
          </p:nvSpPr>
          <p:spPr>
            <a:xfrm>
              <a:off x="8727319" y="3181742"/>
              <a:ext cx="83307" cy="332984"/>
            </a:xfrm>
            <a:custGeom>
              <a:avLst/>
              <a:gdLst/>
              <a:ahLst/>
              <a:cxnLst/>
              <a:rect l="0" t="0" r="0" b="0"/>
              <a:pathLst>
                <a:path w="83307" h="332984">
                  <a:moveTo>
                    <a:pt x="73781" y="9133"/>
                  </a:moveTo>
                  <a:lnTo>
                    <a:pt x="73781" y="9133"/>
                  </a:lnTo>
                  <a:lnTo>
                    <a:pt x="81982" y="932"/>
                  </a:lnTo>
                  <a:lnTo>
                    <a:pt x="81366" y="491"/>
                  </a:lnTo>
                  <a:lnTo>
                    <a:pt x="77857" y="0"/>
                  </a:lnTo>
                  <a:lnTo>
                    <a:pt x="64876" y="9837"/>
                  </a:lnTo>
                  <a:lnTo>
                    <a:pt x="41526" y="53879"/>
                  </a:lnTo>
                  <a:lnTo>
                    <a:pt x="23889" y="90712"/>
                  </a:lnTo>
                  <a:lnTo>
                    <a:pt x="7912" y="132139"/>
                  </a:lnTo>
                  <a:lnTo>
                    <a:pt x="2173" y="154819"/>
                  </a:lnTo>
                  <a:lnTo>
                    <a:pt x="0" y="202230"/>
                  </a:lnTo>
                  <a:lnTo>
                    <a:pt x="7704" y="249203"/>
                  </a:lnTo>
                  <a:lnTo>
                    <a:pt x="32035" y="295071"/>
                  </a:lnTo>
                  <a:lnTo>
                    <a:pt x="36426" y="301359"/>
                  </a:lnTo>
                  <a:lnTo>
                    <a:pt x="49770" y="311167"/>
                  </a:lnTo>
                  <a:lnTo>
                    <a:pt x="83306" y="3329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361"/>
            <p:cNvSpPr/>
            <p:nvPr>
              <p:custDataLst>
                <p:tags r:id="rId155"/>
              </p:custDataLst>
            </p:nvPr>
          </p:nvSpPr>
          <p:spPr>
            <a:xfrm>
              <a:off x="8277225" y="3467100"/>
              <a:ext cx="228601" cy="76201"/>
            </a:xfrm>
            <a:custGeom>
              <a:avLst/>
              <a:gdLst/>
              <a:ahLst/>
              <a:cxnLst/>
              <a:rect l="0" t="0" r="0" b="0"/>
              <a:pathLst>
                <a:path w="228601" h="76201">
                  <a:moveTo>
                    <a:pt x="228600" y="0"/>
                  </a:moveTo>
                  <a:lnTo>
                    <a:pt x="228600" y="0"/>
                  </a:lnTo>
                  <a:lnTo>
                    <a:pt x="197516" y="2822"/>
                  </a:lnTo>
                  <a:lnTo>
                    <a:pt x="176351" y="10361"/>
                  </a:lnTo>
                  <a:lnTo>
                    <a:pt x="163045" y="16247"/>
                  </a:lnTo>
                  <a:lnTo>
                    <a:pt x="116708" y="31799"/>
                  </a:lnTo>
                  <a:lnTo>
                    <a:pt x="70169" y="52064"/>
                  </a:lnTo>
                  <a:lnTo>
                    <a:pt x="27580" y="7080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362"/>
            <p:cNvSpPr/>
            <p:nvPr>
              <p:custDataLst>
                <p:tags r:id="rId156"/>
              </p:custDataLst>
            </p:nvPr>
          </p:nvSpPr>
          <p:spPr>
            <a:xfrm>
              <a:off x="8205063" y="3261587"/>
              <a:ext cx="245958" cy="191578"/>
            </a:xfrm>
            <a:custGeom>
              <a:avLst/>
              <a:gdLst/>
              <a:ahLst/>
              <a:cxnLst/>
              <a:rect l="0" t="0" r="0" b="0"/>
              <a:pathLst>
                <a:path w="245958" h="191578">
                  <a:moveTo>
                    <a:pt x="5487" y="5488"/>
                  </a:moveTo>
                  <a:lnTo>
                    <a:pt x="5487" y="5488"/>
                  </a:lnTo>
                  <a:lnTo>
                    <a:pt x="431" y="5488"/>
                  </a:lnTo>
                  <a:lnTo>
                    <a:pt x="0" y="4430"/>
                  </a:lnTo>
                  <a:lnTo>
                    <a:pt x="2342" y="431"/>
                  </a:lnTo>
                  <a:lnTo>
                    <a:pt x="4449" y="0"/>
                  </a:lnTo>
                  <a:lnTo>
                    <a:pt x="50909" y="13529"/>
                  </a:lnTo>
                  <a:lnTo>
                    <a:pt x="88325" y="28096"/>
                  </a:lnTo>
                  <a:lnTo>
                    <a:pt x="125164" y="39586"/>
                  </a:lnTo>
                  <a:lnTo>
                    <a:pt x="169415" y="55772"/>
                  </a:lnTo>
                  <a:lnTo>
                    <a:pt x="213552" y="79038"/>
                  </a:lnTo>
                  <a:lnTo>
                    <a:pt x="233059" y="92662"/>
                  </a:lnTo>
                  <a:lnTo>
                    <a:pt x="245541" y="108458"/>
                  </a:lnTo>
                  <a:lnTo>
                    <a:pt x="245957" y="113293"/>
                  </a:lnTo>
                  <a:lnTo>
                    <a:pt x="244117" y="117575"/>
                  </a:lnTo>
                  <a:lnTo>
                    <a:pt x="220199" y="141917"/>
                  </a:lnTo>
                  <a:lnTo>
                    <a:pt x="199869" y="153744"/>
                  </a:lnTo>
                  <a:lnTo>
                    <a:pt x="154139" y="170460"/>
                  </a:lnTo>
                  <a:lnTo>
                    <a:pt x="118089" y="180075"/>
                  </a:lnTo>
                  <a:lnTo>
                    <a:pt x="78950" y="184570"/>
                  </a:lnTo>
                  <a:lnTo>
                    <a:pt x="43007" y="191577"/>
                  </a:lnTo>
                  <a:lnTo>
                    <a:pt x="5487" y="186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955"/>
          <p:cNvGrpSpPr/>
          <p:nvPr/>
        </p:nvGrpSpPr>
        <p:grpSpPr>
          <a:xfrm>
            <a:off x="8907199" y="3242537"/>
            <a:ext cx="540204" cy="262664"/>
            <a:chOff x="8907199" y="3242537"/>
            <a:chExt cx="540204" cy="262664"/>
          </a:xfrm>
        </p:grpSpPr>
        <p:sp>
          <p:nvSpPr>
            <p:cNvPr id="122" name="SMARTInkShape-4363"/>
            <p:cNvSpPr/>
            <p:nvPr>
              <p:custDataLst>
                <p:tags r:id="rId150"/>
              </p:custDataLst>
            </p:nvPr>
          </p:nvSpPr>
          <p:spPr>
            <a:xfrm>
              <a:off x="8907199" y="3242537"/>
              <a:ext cx="8202" cy="253139"/>
            </a:xfrm>
            <a:custGeom>
              <a:avLst/>
              <a:gdLst/>
              <a:ahLst/>
              <a:cxnLst/>
              <a:rect l="0" t="0" r="0" b="0"/>
              <a:pathLst>
                <a:path w="8202" h="253139">
                  <a:moveTo>
                    <a:pt x="8201" y="5488"/>
                  </a:moveTo>
                  <a:lnTo>
                    <a:pt x="8201" y="5488"/>
                  </a:lnTo>
                  <a:lnTo>
                    <a:pt x="8201" y="0"/>
                  </a:lnTo>
                  <a:lnTo>
                    <a:pt x="8201" y="43697"/>
                  </a:lnTo>
                  <a:lnTo>
                    <a:pt x="8201" y="86766"/>
                  </a:lnTo>
                  <a:lnTo>
                    <a:pt x="5379" y="133536"/>
                  </a:lnTo>
                  <a:lnTo>
                    <a:pt x="0" y="180947"/>
                  </a:lnTo>
                  <a:lnTo>
                    <a:pt x="5484" y="222415"/>
                  </a:lnTo>
                  <a:lnTo>
                    <a:pt x="8201" y="2531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364"/>
            <p:cNvSpPr/>
            <p:nvPr>
              <p:custDataLst>
                <p:tags r:id="rId151"/>
              </p:custDataLst>
            </p:nvPr>
          </p:nvSpPr>
          <p:spPr>
            <a:xfrm>
              <a:off x="9020175" y="33718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3184" y="10114"/>
                  </a:lnTo>
                  <a:lnTo>
                    <a:pt x="58307" y="675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365"/>
            <p:cNvSpPr/>
            <p:nvPr>
              <p:custDataLst>
                <p:tags r:id="rId152"/>
              </p:custDataLst>
            </p:nvPr>
          </p:nvSpPr>
          <p:spPr>
            <a:xfrm>
              <a:off x="9184172" y="3295650"/>
              <a:ext cx="140804" cy="133351"/>
            </a:xfrm>
            <a:custGeom>
              <a:avLst/>
              <a:gdLst/>
              <a:ahLst/>
              <a:cxnLst/>
              <a:rect l="0" t="0" r="0" b="0"/>
              <a:pathLst>
                <a:path w="140804" h="133351">
                  <a:moveTo>
                    <a:pt x="140803" y="0"/>
                  </a:moveTo>
                  <a:lnTo>
                    <a:pt x="140803" y="0"/>
                  </a:lnTo>
                  <a:lnTo>
                    <a:pt x="139745" y="15208"/>
                  </a:lnTo>
                  <a:lnTo>
                    <a:pt x="127619" y="41418"/>
                  </a:lnTo>
                  <a:lnTo>
                    <a:pt x="104533" y="85104"/>
                  </a:lnTo>
                  <a:lnTo>
                    <a:pt x="73703" y="115094"/>
                  </a:lnTo>
                  <a:lnTo>
                    <a:pt x="52130" y="126294"/>
                  </a:lnTo>
                  <a:lnTo>
                    <a:pt x="30686" y="131259"/>
                  </a:lnTo>
                  <a:lnTo>
                    <a:pt x="20248" y="129599"/>
                  </a:lnTo>
                  <a:lnTo>
                    <a:pt x="15983" y="127674"/>
                  </a:lnTo>
                  <a:lnTo>
                    <a:pt x="8421" y="117069"/>
                  </a:lnTo>
                  <a:lnTo>
                    <a:pt x="0" y="94504"/>
                  </a:lnTo>
                  <a:lnTo>
                    <a:pt x="1671" y="83982"/>
                  </a:lnTo>
                  <a:lnTo>
                    <a:pt x="3599" y="78213"/>
                  </a:lnTo>
                  <a:lnTo>
                    <a:pt x="5942" y="74367"/>
                  </a:lnTo>
                  <a:lnTo>
                    <a:pt x="8562" y="71803"/>
                  </a:lnTo>
                  <a:lnTo>
                    <a:pt x="11367" y="70094"/>
                  </a:lnTo>
                  <a:lnTo>
                    <a:pt x="22951" y="71017"/>
                  </a:lnTo>
                  <a:lnTo>
                    <a:pt x="37625" y="76013"/>
                  </a:lnTo>
                  <a:lnTo>
                    <a:pt x="81740" y="107633"/>
                  </a:lnTo>
                  <a:lnTo>
                    <a:pt x="106128" y="126075"/>
                  </a:lnTo>
                  <a:lnTo>
                    <a:pt x="131278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366"/>
            <p:cNvSpPr/>
            <p:nvPr>
              <p:custDataLst>
                <p:tags r:id="rId153"/>
              </p:custDataLst>
            </p:nvPr>
          </p:nvSpPr>
          <p:spPr>
            <a:xfrm>
              <a:off x="9353550" y="3269723"/>
              <a:ext cx="93853" cy="235478"/>
            </a:xfrm>
            <a:custGeom>
              <a:avLst/>
              <a:gdLst/>
              <a:ahLst/>
              <a:cxnLst/>
              <a:rect l="0" t="0" r="0" b="0"/>
              <a:pathLst>
                <a:path w="93853" h="235478">
                  <a:moveTo>
                    <a:pt x="76200" y="16402"/>
                  </a:moveTo>
                  <a:lnTo>
                    <a:pt x="76200" y="16402"/>
                  </a:lnTo>
                  <a:lnTo>
                    <a:pt x="81257" y="6289"/>
                  </a:lnTo>
                  <a:lnTo>
                    <a:pt x="83805" y="3310"/>
                  </a:lnTo>
                  <a:lnTo>
                    <a:pt x="89457" y="0"/>
                  </a:lnTo>
                  <a:lnTo>
                    <a:pt x="91387" y="175"/>
                  </a:lnTo>
                  <a:lnTo>
                    <a:pt x="92676" y="1351"/>
                  </a:lnTo>
                  <a:lnTo>
                    <a:pt x="93535" y="3193"/>
                  </a:lnTo>
                  <a:lnTo>
                    <a:pt x="93852" y="36566"/>
                  </a:lnTo>
                  <a:lnTo>
                    <a:pt x="87644" y="78280"/>
                  </a:lnTo>
                  <a:lnTo>
                    <a:pt x="78374" y="122858"/>
                  </a:lnTo>
                  <a:lnTo>
                    <a:pt x="66477" y="164117"/>
                  </a:lnTo>
                  <a:lnTo>
                    <a:pt x="59179" y="179420"/>
                  </a:lnTo>
                  <a:lnTo>
                    <a:pt x="31180" y="212978"/>
                  </a:lnTo>
                  <a:lnTo>
                    <a:pt x="0" y="2354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4367"/>
          <p:cNvSpPr/>
          <p:nvPr>
            <p:custDataLst>
              <p:tags r:id="rId4"/>
            </p:custDataLst>
          </p:nvPr>
        </p:nvSpPr>
        <p:spPr>
          <a:xfrm>
            <a:off x="5394109" y="3543352"/>
            <a:ext cx="200528" cy="38015"/>
          </a:xfrm>
          <a:custGeom>
            <a:avLst/>
            <a:gdLst/>
            <a:ahLst/>
            <a:cxnLst/>
            <a:rect l="0" t="0" r="0" b="0"/>
            <a:pathLst>
              <a:path w="200528" h="38015">
                <a:moveTo>
                  <a:pt x="168491" y="9473"/>
                </a:moveTo>
                <a:lnTo>
                  <a:pt x="168491" y="9473"/>
                </a:lnTo>
                <a:lnTo>
                  <a:pt x="173547" y="9473"/>
                </a:lnTo>
                <a:lnTo>
                  <a:pt x="200527" y="831"/>
                </a:lnTo>
                <a:lnTo>
                  <a:pt x="200432" y="537"/>
                </a:lnTo>
                <a:lnTo>
                  <a:pt x="163455" y="0"/>
                </a:lnTo>
                <a:lnTo>
                  <a:pt x="118479" y="1013"/>
                </a:lnTo>
                <a:lnTo>
                  <a:pt x="77983" y="8150"/>
                </a:lnTo>
                <a:lnTo>
                  <a:pt x="34512" y="12121"/>
                </a:lnTo>
                <a:lnTo>
                  <a:pt x="0" y="18596"/>
                </a:lnTo>
                <a:lnTo>
                  <a:pt x="42799" y="18974"/>
                </a:lnTo>
                <a:lnTo>
                  <a:pt x="89040" y="18995"/>
                </a:lnTo>
                <a:lnTo>
                  <a:pt x="134178" y="18998"/>
                </a:lnTo>
                <a:lnTo>
                  <a:pt x="147244" y="18998"/>
                </a:lnTo>
                <a:lnTo>
                  <a:pt x="150092" y="20056"/>
                </a:lnTo>
                <a:lnTo>
                  <a:pt x="150934" y="21820"/>
                </a:lnTo>
                <a:lnTo>
                  <a:pt x="150436" y="24055"/>
                </a:lnTo>
                <a:lnTo>
                  <a:pt x="113732" y="27640"/>
                </a:lnTo>
                <a:lnTo>
                  <a:pt x="73713" y="28348"/>
                </a:lnTo>
                <a:lnTo>
                  <a:pt x="30178" y="33545"/>
                </a:lnTo>
                <a:lnTo>
                  <a:pt x="13562" y="36714"/>
                </a:lnTo>
                <a:lnTo>
                  <a:pt x="13347" y="37159"/>
                </a:lnTo>
                <a:lnTo>
                  <a:pt x="48865" y="37931"/>
                </a:lnTo>
                <a:lnTo>
                  <a:pt x="91301" y="38014"/>
                </a:lnTo>
                <a:lnTo>
                  <a:pt x="137389" y="32981"/>
                </a:lnTo>
                <a:lnTo>
                  <a:pt x="187541" y="285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Shape-4368"/>
          <p:cNvSpPr/>
          <p:nvPr>
            <p:custDataLst>
              <p:tags r:id="rId5"/>
            </p:custDataLst>
          </p:nvPr>
        </p:nvSpPr>
        <p:spPr>
          <a:xfrm>
            <a:off x="7202225" y="3571875"/>
            <a:ext cx="236801" cy="28576"/>
          </a:xfrm>
          <a:custGeom>
            <a:avLst/>
            <a:gdLst/>
            <a:ahLst/>
            <a:cxnLst/>
            <a:rect l="0" t="0" r="0" b="0"/>
            <a:pathLst>
              <a:path w="236801" h="28576">
                <a:moveTo>
                  <a:pt x="8200" y="0"/>
                </a:moveTo>
                <a:lnTo>
                  <a:pt x="8200" y="0"/>
                </a:lnTo>
                <a:lnTo>
                  <a:pt x="0" y="0"/>
                </a:lnTo>
                <a:lnTo>
                  <a:pt x="45396" y="1058"/>
                </a:lnTo>
                <a:lnTo>
                  <a:pt x="87043" y="7539"/>
                </a:lnTo>
                <a:lnTo>
                  <a:pt x="123284" y="8936"/>
                </a:lnTo>
                <a:lnTo>
                  <a:pt x="158285" y="9408"/>
                </a:lnTo>
                <a:lnTo>
                  <a:pt x="159057" y="10506"/>
                </a:lnTo>
                <a:lnTo>
                  <a:pt x="151447" y="14547"/>
                </a:lnTo>
                <a:lnTo>
                  <a:pt x="107599" y="18161"/>
                </a:lnTo>
                <a:lnTo>
                  <a:pt x="66169" y="21696"/>
                </a:lnTo>
                <a:lnTo>
                  <a:pt x="20181" y="28173"/>
                </a:lnTo>
                <a:lnTo>
                  <a:pt x="16347" y="28396"/>
                </a:lnTo>
                <a:lnTo>
                  <a:pt x="55565" y="28551"/>
                </a:lnTo>
                <a:lnTo>
                  <a:pt x="99963" y="28568"/>
                </a:lnTo>
                <a:lnTo>
                  <a:pt x="134708" y="28572"/>
                </a:lnTo>
                <a:lnTo>
                  <a:pt x="179857" y="28575"/>
                </a:lnTo>
                <a:lnTo>
                  <a:pt x="236800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Shape-4369"/>
          <p:cNvSpPr/>
          <p:nvPr>
            <p:custDataLst>
              <p:tags r:id="rId6"/>
            </p:custDataLst>
          </p:nvPr>
        </p:nvSpPr>
        <p:spPr>
          <a:xfrm>
            <a:off x="5181600" y="2286003"/>
            <a:ext cx="3751657" cy="133270"/>
          </a:xfrm>
          <a:custGeom>
            <a:avLst/>
            <a:gdLst/>
            <a:ahLst/>
            <a:cxnLst/>
            <a:rect l="0" t="0" r="0" b="0"/>
            <a:pathLst>
              <a:path w="3751657" h="133270">
                <a:moveTo>
                  <a:pt x="57150" y="66672"/>
                </a:moveTo>
                <a:lnTo>
                  <a:pt x="57150" y="66672"/>
                </a:lnTo>
                <a:lnTo>
                  <a:pt x="48949" y="58471"/>
                </a:lnTo>
                <a:lnTo>
                  <a:pt x="49566" y="58030"/>
                </a:lnTo>
                <a:lnTo>
                  <a:pt x="93419" y="52125"/>
                </a:lnTo>
                <a:lnTo>
                  <a:pt x="136164" y="48511"/>
                </a:lnTo>
                <a:lnTo>
                  <a:pt x="183572" y="46827"/>
                </a:lnTo>
                <a:lnTo>
                  <a:pt x="230546" y="41154"/>
                </a:lnTo>
                <a:lnTo>
                  <a:pt x="272803" y="37944"/>
                </a:lnTo>
                <a:lnTo>
                  <a:pt x="319426" y="31819"/>
                </a:lnTo>
                <a:lnTo>
                  <a:pt x="354692" y="30015"/>
                </a:lnTo>
                <a:lnTo>
                  <a:pt x="391533" y="26391"/>
                </a:lnTo>
                <a:lnTo>
                  <a:pt x="429073" y="22311"/>
                </a:lnTo>
                <a:lnTo>
                  <a:pt x="466925" y="20498"/>
                </a:lnTo>
                <a:lnTo>
                  <a:pt x="507735" y="16870"/>
                </a:lnTo>
                <a:lnTo>
                  <a:pt x="551627" y="12787"/>
                </a:lnTo>
                <a:lnTo>
                  <a:pt x="575185" y="11699"/>
                </a:lnTo>
                <a:lnTo>
                  <a:pt x="599357" y="10973"/>
                </a:lnTo>
                <a:lnTo>
                  <a:pt x="623937" y="9431"/>
                </a:lnTo>
                <a:lnTo>
                  <a:pt x="648791" y="7345"/>
                </a:lnTo>
                <a:lnTo>
                  <a:pt x="673827" y="4895"/>
                </a:lnTo>
                <a:lnTo>
                  <a:pt x="698985" y="3262"/>
                </a:lnTo>
                <a:lnTo>
                  <a:pt x="724224" y="2174"/>
                </a:lnTo>
                <a:lnTo>
                  <a:pt x="749516" y="1448"/>
                </a:lnTo>
                <a:lnTo>
                  <a:pt x="774844" y="964"/>
                </a:lnTo>
                <a:lnTo>
                  <a:pt x="800195" y="642"/>
                </a:lnTo>
                <a:lnTo>
                  <a:pt x="825564" y="427"/>
                </a:lnTo>
                <a:lnTo>
                  <a:pt x="852000" y="284"/>
                </a:lnTo>
                <a:lnTo>
                  <a:pt x="879151" y="188"/>
                </a:lnTo>
                <a:lnTo>
                  <a:pt x="906776" y="125"/>
                </a:lnTo>
                <a:lnTo>
                  <a:pt x="935775" y="82"/>
                </a:lnTo>
                <a:lnTo>
                  <a:pt x="965692" y="54"/>
                </a:lnTo>
                <a:lnTo>
                  <a:pt x="996219" y="35"/>
                </a:lnTo>
                <a:lnTo>
                  <a:pt x="1026097" y="22"/>
                </a:lnTo>
                <a:lnTo>
                  <a:pt x="1055539" y="14"/>
                </a:lnTo>
                <a:lnTo>
                  <a:pt x="1084692" y="8"/>
                </a:lnTo>
                <a:lnTo>
                  <a:pt x="1114712" y="4"/>
                </a:lnTo>
                <a:lnTo>
                  <a:pt x="1145308" y="2"/>
                </a:lnTo>
                <a:lnTo>
                  <a:pt x="1176289" y="0"/>
                </a:lnTo>
                <a:lnTo>
                  <a:pt x="1207526" y="1058"/>
                </a:lnTo>
                <a:lnTo>
                  <a:pt x="1238934" y="2821"/>
                </a:lnTo>
                <a:lnTo>
                  <a:pt x="1270456" y="5055"/>
                </a:lnTo>
                <a:lnTo>
                  <a:pt x="1303112" y="6544"/>
                </a:lnTo>
                <a:lnTo>
                  <a:pt x="1336525" y="7536"/>
                </a:lnTo>
                <a:lnTo>
                  <a:pt x="1370442" y="8198"/>
                </a:lnTo>
                <a:lnTo>
                  <a:pt x="1403636" y="8639"/>
                </a:lnTo>
                <a:lnTo>
                  <a:pt x="1436350" y="8934"/>
                </a:lnTo>
                <a:lnTo>
                  <a:pt x="1468741" y="9130"/>
                </a:lnTo>
                <a:lnTo>
                  <a:pt x="1503036" y="10319"/>
                </a:lnTo>
                <a:lnTo>
                  <a:pt x="1538598" y="12170"/>
                </a:lnTo>
                <a:lnTo>
                  <a:pt x="1575007" y="14462"/>
                </a:lnTo>
                <a:lnTo>
                  <a:pt x="1610921" y="15991"/>
                </a:lnTo>
                <a:lnTo>
                  <a:pt x="1646506" y="17009"/>
                </a:lnTo>
                <a:lnTo>
                  <a:pt x="1681870" y="17689"/>
                </a:lnTo>
                <a:lnTo>
                  <a:pt x="1718147" y="19200"/>
                </a:lnTo>
                <a:lnTo>
                  <a:pt x="1755032" y="21265"/>
                </a:lnTo>
                <a:lnTo>
                  <a:pt x="1792321" y="23701"/>
                </a:lnTo>
                <a:lnTo>
                  <a:pt x="1827764" y="25325"/>
                </a:lnTo>
                <a:lnTo>
                  <a:pt x="1861975" y="26407"/>
                </a:lnTo>
                <a:lnTo>
                  <a:pt x="1895367" y="27129"/>
                </a:lnTo>
                <a:lnTo>
                  <a:pt x="1930328" y="27609"/>
                </a:lnTo>
                <a:lnTo>
                  <a:pt x="1966336" y="27930"/>
                </a:lnTo>
                <a:lnTo>
                  <a:pt x="2003041" y="28144"/>
                </a:lnTo>
                <a:lnTo>
                  <a:pt x="2041268" y="29345"/>
                </a:lnTo>
                <a:lnTo>
                  <a:pt x="2080513" y="31204"/>
                </a:lnTo>
                <a:lnTo>
                  <a:pt x="2120433" y="33502"/>
                </a:lnTo>
                <a:lnTo>
                  <a:pt x="2158688" y="35034"/>
                </a:lnTo>
                <a:lnTo>
                  <a:pt x="2195834" y="36055"/>
                </a:lnTo>
                <a:lnTo>
                  <a:pt x="2232240" y="36735"/>
                </a:lnTo>
                <a:lnTo>
                  <a:pt x="2268151" y="38248"/>
                </a:lnTo>
                <a:lnTo>
                  <a:pt x="2303735" y="40315"/>
                </a:lnTo>
                <a:lnTo>
                  <a:pt x="2339098" y="42750"/>
                </a:lnTo>
                <a:lnTo>
                  <a:pt x="2373257" y="45432"/>
                </a:lnTo>
                <a:lnTo>
                  <a:pt x="2406614" y="48279"/>
                </a:lnTo>
                <a:lnTo>
                  <a:pt x="2439433" y="51235"/>
                </a:lnTo>
                <a:lnTo>
                  <a:pt x="2471897" y="53206"/>
                </a:lnTo>
                <a:lnTo>
                  <a:pt x="2504123" y="54519"/>
                </a:lnTo>
                <a:lnTo>
                  <a:pt x="2536190" y="55395"/>
                </a:lnTo>
                <a:lnTo>
                  <a:pt x="2569211" y="57038"/>
                </a:lnTo>
                <a:lnTo>
                  <a:pt x="2602865" y="59191"/>
                </a:lnTo>
                <a:lnTo>
                  <a:pt x="2636944" y="61685"/>
                </a:lnTo>
                <a:lnTo>
                  <a:pt x="2670246" y="64405"/>
                </a:lnTo>
                <a:lnTo>
                  <a:pt x="2703030" y="67278"/>
                </a:lnTo>
                <a:lnTo>
                  <a:pt x="2735471" y="70251"/>
                </a:lnTo>
                <a:lnTo>
                  <a:pt x="2767681" y="72233"/>
                </a:lnTo>
                <a:lnTo>
                  <a:pt x="2799737" y="73554"/>
                </a:lnTo>
                <a:lnTo>
                  <a:pt x="2831691" y="74435"/>
                </a:lnTo>
                <a:lnTo>
                  <a:pt x="2862519" y="76081"/>
                </a:lnTo>
                <a:lnTo>
                  <a:pt x="2892596" y="78236"/>
                </a:lnTo>
                <a:lnTo>
                  <a:pt x="2922173" y="80731"/>
                </a:lnTo>
                <a:lnTo>
                  <a:pt x="2951415" y="82395"/>
                </a:lnTo>
                <a:lnTo>
                  <a:pt x="2980435" y="83504"/>
                </a:lnTo>
                <a:lnTo>
                  <a:pt x="3009307" y="84243"/>
                </a:lnTo>
                <a:lnTo>
                  <a:pt x="3038080" y="85795"/>
                </a:lnTo>
                <a:lnTo>
                  <a:pt x="3066786" y="87887"/>
                </a:lnTo>
                <a:lnTo>
                  <a:pt x="3095449" y="90340"/>
                </a:lnTo>
                <a:lnTo>
                  <a:pt x="3124083" y="93034"/>
                </a:lnTo>
                <a:lnTo>
                  <a:pt x="3152697" y="95889"/>
                </a:lnTo>
                <a:lnTo>
                  <a:pt x="3181298" y="98850"/>
                </a:lnTo>
                <a:lnTo>
                  <a:pt x="3208832" y="100824"/>
                </a:lnTo>
                <a:lnTo>
                  <a:pt x="3235654" y="102140"/>
                </a:lnTo>
                <a:lnTo>
                  <a:pt x="3262003" y="103017"/>
                </a:lnTo>
                <a:lnTo>
                  <a:pt x="3286977" y="104660"/>
                </a:lnTo>
                <a:lnTo>
                  <a:pt x="3334482" y="109309"/>
                </a:lnTo>
                <a:lnTo>
                  <a:pt x="3380289" y="112079"/>
                </a:lnTo>
                <a:lnTo>
                  <a:pt x="3424285" y="114370"/>
                </a:lnTo>
                <a:lnTo>
                  <a:pt x="3465004" y="118916"/>
                </a:lnTo>
                <a:lnTo>
                  <a:pt x="3504269" y="121641"/>
                </a:lnTo>
                <a:lnTo>
                  <a:pt x="3541828" y="122853"/>
                </a:lnTo>
                <a:lnTo>
                  <a:pt x="3576160" y="123391"/>
                </a:lnTo>
                <a:lnTo>
                  <a:pt x="3620182" y="123694"/>
                </a:lnTo>
                <a:lnTo>
                  <a:pt x="3660036" y="128840"/>
                </a:lnTo>
                <a:lnTo>
                  <a:pt x="3703713" y="132012"/>
                </a:lnTo>
                <a:lnTo>
                  <a:pt x="3749473" y="133230"/>
                </a:lnTo>
                <a:lnTo>
                  <a:pt x="3751656" y="133269"/>
                </a:lnTo>
                <a:lnTo>
                  <a:pt x="3742501" y="132266"/>
                </a:lnTo>
                <a:lnTo>
                  <a:pt x="3710743" y="126794"/>
                </a:lnTo>
                <a:lnTo>
                  <a:pt x="3675574" y="125143"/>
                </a:lnTo>
                <a:lnTo>
                  <a:pt x="3629294" y="119157"/>
                </a:lnTo>
                <a:lnTo>
                  <a:pt x="3583714" y="115737"/>
                </a:lnTo>
                <a:lnTo>
                  <a:pt x="3536695" y="114724"/>
                </a:lnTo>
                <a:lnTo>
                  <a:pt x="3502265" y="111664"/>
                </a:lnTo>
                <a:lnTo>
                  <a:pt x="3465795" y="107835"/>
                </a:lnTo>
                <a:lnTo>
                  <a:pt x="3428419" y="106134"/>
                </a:lnTo>
                <a:lnTo>
                  <a:pt x="3387820" y="102554"/>
                </a:lnTo>
                <a:lnTo>
                  <a:pt x="3344023" y="98495"/>
                </a:lnTo>
                <a:lnTo>
                  <a:pt x="3320490" y="97412"/>
                </a:lnTo>
                <a:lnTo>
                  <a:pt x="3296334" y="96691"/>
                </a:lnTo>
                <a:lnTo>
                  <a:pt x="3271765" y="95151"/>
                </a:lnTo>
                <a:lnTo>
                  <a:pt x="3246918" y="93066"/>
                </a:lnTo>
                <a:lnTo>
                  <a:pt x="3221887" y="90618"/>
                </a:lnTo>
                <a:lnTo>
                  <a:pt x="3196733" y="88986"/>
                </a:lnTo>
                <a:lnTo>
                  <a:pt x="3171497" y="87898"/>
                </a:lnTo>
                <a:lnTo>
                  <a:pt x="3146206" y="87173"/>
                </a:lnTo>
                <a:lnTo>
                  <a:pt x="3119820" y="85631"/>
                </a:lnTo>
                <a:lnTo>
                  <a:pt x="3092705" y="83545"/>
                </a:lnTo>
                <a:lnTo>
                  <a:pt x="3065104" y="81095"/>
                </a:lnTo>
                <a:lnTo>
                  <a:pt x="3036119" y="79462"/>
                </a:lnTo>
                <a:lnTo>
                  <a:pt x="3006213" y="78374"/>
                </a:lnTo>
                <a:lnTo>
                  <a:pt x="2975692" y="77648"/>
                </a:lnTo>
                <a:lnTo>
                  <a:pt x="2945819" y="76106"/>
                </a:lnTo>
                <a:lnTo>
                  <a:pt x="2916379" y="74020"/>
                </a:lnTo>
                <a:lnTo>
                  <a:pt x="2887228" y="71570"/>
                </a:lnTo>
                <a:lnTo>
                  <a:pt x="2857211" y="69937"/>
                </a:lnTo>
                <a:lnTo>
                  <a:pt x="2826616" y="68849"/>
                </a:lnTo>
                <a:lnTo>
                  <a:pt x="2795636" y="68123"/>
                </a:lnTo>
                <a:lnTo>
                  <a:pt x="2764399" y="66581"/>
                </a:lnTo>
                <a:lnTo>
                  <a:pt x="2732991" y="64495"/>
                </a:lnTo>
                <a:lnTo>
                  <a:pt x="2701468" y="62045"/>
                </a:lnTo>
                <a:lnTo>
                  <a:pt x="2668813" y="60412"/>
                </a:lnTo>
                <a:lnTo>
                  <a:pt x="2635400" y="59324"/>
                </a:lnTo>
                <a:lnTo>
                  <a:pt x="2601483" y="58598"/>
                </a:lnTo>
                <a:lnTo>
                  <a:pt x="2567230" y="57056"/>
                </a:lnTo>
                <a:lnTo>
                  <a:pt x="2532753" y="54970"/>
                </a:lnTo>
                <a:lnTo>
                  <a:pt x="2498127" y="52520"/>
                </a:lnTo>
                <a:lnTo>
                  <a:pt x="2463402" y="50887"/>
                </a:lnTo>
                <a:lnTo>
                  <a:pt x="2428609" y="49799"/>
                </a:lnTo>
                <a:lnTo>
                  <a:pt x="2393773" y="49073"/>
                </a:lnTo>
                <a:lnTo>
                  <a:pt x="2357848" y="48589"/>
                </a:lnTo>
                <a:lnTo>
                  <a:pt x="2321199" y="48267"/>
                </a:lnTo>
                <a:lnTo>
                  <a:pt x="2284066" y="48052"/>
                </a:lnTo>
                <a:lnTo>
                  <a:pt x="2247669" y="47909"/>
                </a:lnTo>
                <a:lnTo>
                  <a:pt x="2211763" y="47813"/>
                </a:lnTo>
                <a:lnTo>
                  <a:pt x="2176184" y="47750"/>
                </a:lnTo>
                <a:lnTo>
                  <a:pt x="2139764" y="46648"/>
                </a:lnTo>
                <a:lnTo>
                  <a:pt x="2102785" y="44856"/>
                </a:lnTo>
                <a:lnTo>
                  <a:pt x="2065431" y="42604"/>
                </a:lnTo>
                <a:lnTo>
                  <a:pt x="2026771" y="41101"/>
                </a:lnTo>
                <a:lnTo>
                  <a:pt x="1987239" y="40100"/>
                </a:lnTo>
                <a:lnTo>
                  <a:pt x="1947126" y="39432"/>
                </a:lnTo>
                <a:lnTo>
                  <a:pt x="1907684" y="38987"/>
                </a:lnTo>
                <a:lnTo>
                  <a:pt x="1868690" y="38691"/>
                </a:lnTo>
                <a:lnTo>
                  <a:pt x="1829994" y="38493"/>
                </a:lnTo>
                <a:lnTo>
                  <a:pt x="1791495" y="38361"/>
                </a:lnTo>
                <a:lnTo>
                  <a:pt x="1753130" y="38273"/>
                </a:lnTo>
                <a:lnTo>
                  <a:pt x="1714853" y="38214"/>
                </a:lnTo>
                <a:lnTo>
                  <a:pt x="1676636" y="38175"/>
                </a:lnTo>
                <a:lnTo>
                  <a:pt x="1638457" y="38149"/>
                </a:lnTo>
                <a:lnTo>
                  <a:pt x="1600305" y="38132"/>
                </a:lnTo>
                <a:lnTo>
                  <a:pt x="1562170" y="38120"/>
                </a:lnTo>
                <a:lnTo>
                  <a:pt x="1524047" y="38112"/>
                </a:lnTo>
                <a:lnTo>
                  <a:pt x="1485931" y="38107"/>
                </a:lnTo>
                <a:lnTo>
                  <a:pt x="1446762" y="38104"/>
                </a:lnTo>
                <a:lnTo>
                  <a:pt x="1406892" y="38102"/>
                </a:lnTo>
                <a:lnTo>
                  <a:pt x="1366552" y="38100"/>
                </a:lnTo>
                <a:lnTo>
                  <a:pt x="1328018" y="38099"/>
                </a:lnTo>
                <a:lnTo>
                  <a:pt x="1290687" y="38098"/>
                </a:lnTo>
                <a:lnTo>
                  <a:pt x="1254158" y="38098"/>
                </a:lnTo>
                <a:lnTo>
                  <a:pt x="1217106" y="38098"/>
                </a:lnTo>
                <a:lnTo>
                  <a:pt x="1179704" y="38097"/>
                </a:lnTo>
                <a:lnTo>
                  <a:pt x="1142069" y="38097"/>
                </a:lnTo>
                <a:lnTo>
                  <a:pt x="1104280" y="37039"/>
                </a:lnTo>
                <a:lnTo>
                  <a:pt x="1066386" y="35275"/>
                </a:lnTo>
                <a:lnTo>
                  <a:pt x="1028424" y="33041"/>
                </a:lnTo>
                <a:lnTo>
                  <a:pt x="990416" y="31551"/>
                </a:lnTo>
                <a:lnTo>
                  <a:pt x="952378" y="30558"/>
                </a:lnTo>
                <a:lnTo>
                  <a:pt x="914318" y="29896"/>
                </a:lnTo>
                <a:lnTo>
                  <a:pt x="877304" y="29455"/>
                </a:lnTo>
                <a:lnTo>
                  <a:pt x="840986" y="29161"/>
                </a:lnTo>
                <a:lnTo>
                  <a:pt x="805133" y="28964"/>
                </a:lnTo>
                <a:lnTo>
                  <a:pt x="769589" y="28833"/>
                </a:lnTo>
                <a:lnTo>
                  <a:pt x="734251" y="28747"/>
                </a:lnTo>
                <a:lnTo>
                  <a:pt x="699050" y="28688"/>
                </a:lnTo>
                <a:lnTo>
                  <a:pt x="665000" y="28650"/>
                </a:lnTo>
                <a:lnTo>
                  <a:pt x="631718" y="28624"/>
                </a:lnTo>
                <a:lnTo>
                  <a:pt x="598945" y="28607"/>
                </a:lnTo>
                <a:lnTo>
                  <a:pt x="566513" y="28595"/>
                </a:lnTo>
                <a:lnTo>
                  <a:pt x="534310" y="28587"/>
                </a:lnTo>
                <a:lnTo>
                  <a:pt x="502256" y="28582"/>
                </a:lnTo>
                <a:lnTo>
                  <a:pt x="471362" y="29637"/>
                </a:lnTo>
                <a:lnTo>
                  <a:pt x="441242" y="31399"/>
                </a:lnTo>
                <a:lnTo>
                  <a:pt x="411636" y="33632"/>
                </a:lnTo>
                <a:lnTo>
                  <a:pt x="382375" y="35120"/>
                </a:lnTo>
                <a:lnTo>
                  <a:pt x="353341" y="36112"/>
                </a:lnTo>
                <a:lnTo>
                  <a:pt x="324461" y="36774"/>
                </a:lnTo>
                <a:lnTo>
                  <a:pt x="295682" y="37215"/>
                </a:lnTo>
                <a:lnTo>
                  <a:pt x="266971" y="37509"/>
                </a:lnTo>
                <a:lnTo>
                  <a:pt x="238306" y="37705"/>
                </a:lnTo>
                <a:lnTo>
                  <a:pt x="208612" y="37836"/>
                </a:lnTo>
                <a:lnTo>
                  <a:pt x="178233" y="37923"/>
                </a:lnTo>
                <a:lnTo>
                  <a:pt x="147397" y="37981"/>
                </a:lnTo>
                <a:lnTo>
                  <a:pt x="117315" y="39078"/>
                </a:lnTo>
                <a:lnTo>
                  <a:pt x="87735" y="40868"/>
                </a:lnTo>
                <a:lnTo>
                  <a:pt x="58490" y="43119"/>
                </a:lnTo>
                <a:lnTo>
                  <a:pt x="0" y="476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Shape-4370"/>
          <p:cNvSpPr/>
          <p:nvPr>
            <p:custDataLst>
              <p:tags r:id="rId7"/>
            </p:custDataLst>
          </p:nvPr>
        </p:nvSpPr>
        <p:spPr>
          <a:xfrm>
            <a:off x="1000633" y="2718663"/>
            <a:ext cx="8981456" cy="1357999"/>
          </a:xfrm>
          <a:custGeom>
            <a:avLst/>
            <a:gdLst/>
            <a:ahLst/>
            <a:cxnLst/>
            <a:rect l="0" t="0" r="0" b="0"/>
            <a:pathLst>
              <a:path w="8981456" h="1357999">
                <a:moveTo>
                  <a:pt x="18542" y="186462"/>
                </a:moveTo>
                <a:lnTo>
                  <a:pt x="18542" y="186462"/>
                </a:lnTo>
                <a:lnTo>
                  <a:pt x="13485" y="181406"/>
                </a:lnTo>
                <a:lnTo>
                  <a:pt x="8181" y="178923"/>
                </a:lnTo>
                <a:lnTo>
                  <a:pt x="5285" y="178261"/>
                </a:lnTo>
                <a:lnTo>
                  <a:pt x="3354" y="175703"/>
                </a:lnTo>
                <a:lnTo>
                  <a:pt x="0" y="160651"/>
                </a:lnTo>
                <a:lnTo>
                  <a:pt x="5362" y="156293"/>
                </a:lnTo>
                <a:lnTo>
                  <a:pt x="14801" y="151887"/>
                </a:lnTo>
                <a:lnTo>
                  <a:pt x="52638" y="142125"/>
                </a:lnTo>
                <a:lnTo>
                  <a:pt x="93637" y="139487"/>
                </a:lnTo>
                <a:lnTo>
                  <a:pt x="131456" y="136207"/>
                </a:lnTo>
                <a:lnTo>
                  <a:pt x="174412" y="131355"/>
                </a:lnTo>
                <a:lnTo>
                  <a:pt x="210070" y="129917"/>
                </a:lnTo>
                <a:lnTo>
                  <a:pt x="247447" y="126669"/>
                </a:lnTo>
                <a:lnTo>
                  <a:pt x="285332" y="121826"/>
                </a:lnTo>
                <a:lnTo>
                  <a:pt x="326191" y="117569"/>
                </a:lnTo>
                <a:lnTo>
                  <a:pt x="357417" y="112451"/>
                </a:lnTo>
                <a:lnTo>
                  <a:pt x="392461" y="106649"/>
                </a:lnTo>
                <a:lnTo>
                  <a:pt x="426381" y="103365"/>
                </a:lnTo>
                <a:lnTo>
                  <a:pt x="460154" y="100846"/>
                </a:lnTo>
                <a:lnTo>
                  <a:pt x="496331" y="96199"/>
                </a:lnTo>
                <a:lnTo>
                  <a:pt x="533576" y="90606"/>
                </a:lnTo>
                <a:lnTo>
                  <a:pt x="572354" y="84593"/>
                </a:lnTo>
                <a:lnTo>
                  <a:pt x="614283" y="78392"/>
                </a:lnTo>
                <a:lnTo>
                  <a:pt x="654791" y="74931"/>
                </a:lnTo>
                <a:lnTo>
                  <a:pt x="695019" y="72334"/>
                </a:lnTo>
                <a:lnTo>
                  <a:pt x="737593" y="67652"/>
                </a:lnTo>
                <a:lnTo>
                  <a:pt x="784031" y="64866"/>
                </a:lnTo>
                <a:lnTo>
                  <a:pt x="808268" y="64123"/>
                </a:lnTo>
                <a:lnTo>
                  <a:pt x="854954" y="60475"/>
                </a:lnTo>
                <a:lnTo>
                  <a:pt x="901455" y="56384"/>
                </a:lnTo>
                <a:lnTo>
                  <a:pt x="925709" y="55293"/>
                </a:lnTo>
                <a:lnTo>
                  <a:pt x="950345" y="54567"/>
                </a:lnTo>
                <a:lnTo>
                  <a:pt x="976294" y="53023"/>
                </a:lnTo>
                <a:lnTo>
                  <a:pt x="1003119" y="50936"/>
                </a:lnTo>
                <a:lnTo>
                  <a:pt x="1030527" y="48487"/>
                </a:lnTo>
                <a:lnTo>
                  <a:pt x="1057265" y="46853"/>
                </a:lnTo>
                <a:lnTo>
                  <a:pt x="1083557" y="45765"/>
                </a:lnTo>
                <a:lnTo>
                  <a:pt x="1109552" y="45039"/>
                </a:lnTo>
                <a:lnTo>
                  <a:pt x="1136407" y="43497"/>
                </a:lnTo>
                <a:lnTo>
                  <a:pt x="1163835" y="41410"/>
                </a:lnTo>
                <a:lnTo>
                  <a:pt x="1191646" y="38961"/>
                </a:lnTo>
                <a:lnTo>
                  <a:pt x="1219711" y="37328"/>
                </a:lnTo>
                <a:lnTo>
                  <a:pt x="1247947" y="36239"/>
                </a:lnTo>
                <a:lnTo>
                  <a:pt x="1276295" y="35514"/>
                </a:lnTo>
                <a:lnTo>
                  <a:pt x="1305777" y="35030"/>
                </a:lnTo>
                <a:lnTo>
                  <a:pt x="1336016" y="34708"/>
                </a:lnTo>
                <a:lnTo>
                  <a:pt x="1366758" y="34492"/>
                </a:lnTo>
                <a:lnTo>
                  <a:pt x="1396777" y="33290"/>
                </a:lnTo>
                <a:lnTo>
                  <a:pt x="1426316" y="31431"/>
                </a:lnTo>
                <a:lnTo>
                  <a:pt x="1455533" y="29133"/>
                </a:lnTo>
                <a:lnTo>
                  <a:pt x="1485594" y="27601"/>
                </a:lnTo>
                <a:lnTo>
                  <a:pt x="1516218" y="26580"/>
                </a:lnTo>
                <a:lnTo>
                  <a:pt x="1547218" y="25899"/>
                </a:lnTo>
                <a:lnTo>
                  <a:pt x="1578468" y="25445"/>
                </a:lnTo>
                <a:lnTo>
                  <a:pt x="1609884" y="25142"/>
                </a:lnTo>
                <a:lnTo>
                  <a:pt x="1641411" y="24941"/>
                </a:lnTo>
                <a:lnTo>
                  <a:pt x="1673013" y="23747"/>
                </a:lnTo>
                <a:lnTo>
                  <a:pt x="1704664" y="21894"/>
                </a:lnTo>
                <a:lnTo>
                  <a:pt x="1736349" y="19600"/>
                </a:lnTo>
                <a:lnTo>
                  <a:pt x="1768055" y="18071"/>
                </a:lnTo>
                <a:lnTo>
                  <a:pt x="1799775" y="17051"/>
                </a:lnTo>
                <a:lnTo>
                  <a:pt x="1831506" y="16372"/>
                </a:lnTo>
                <a:lnTo>
                  <a:pt x="1864301" y="15918"/>
                </a:lnTo>
                <a:lnTo>
                  <a:pt x="1897806" y="15616"/>
                </a:lnTo>
                <a:lnTo>
                  <a:pt x="1931785" y="15414"/>
                </a:lnTo>
                <a:lnTo>
                  <a:pt x="1965021" y="14222"/>
                </a:lnTo>
                <a:lnTo>
                  <a:pt x="1997761" y="12369"/>
                </a:lnTo>
                <a:lnTo>
                  <a:pt x="2030171" y="10075"/>
                </a:lnTo>
                <a:lnTo>
                  <a:pt x="2063420" y="8545"/>
                </a:lnTo>
                <a:lnTo>
                  <a:pt x="2097227" y="7526"/>
                </a:lnTo>
                <a:lnTo>
                  <a:pt x="2131407" y="6847"/>
                </a:lnTo>
                <a:lnTo>
                  <a:pt x="2165836" y="6393"/>
                </a:lnTo>
                <a:lnTo>
                  <a:pt x="2200430" y="6091"/>
                </a:lnTo>
                <a:lnTo>
                  <a:pt x="2235134" y="5889"/>
                </a:lnTo>
                <a:lnTo>
                  <a:pt x="2269912" y="5756"/>
                </a:lnTo>
                <a:lnTo>
                  <a:pt x="2304738" y="5666"/>
                </a:lnTo>
                <a:lnTo>
                  <a:pt x="2339598" y="5606"/>
                </a:lnTo>
                <a:lnTo>
                  <a:pt x="2375538" y="5566"/>
                </a:lnTo>
                <a:lnTo>
                  <a:pt x="2412197" y="5540"/>
                </a:lnTo>
                <a:lnTo>
                  <a:pt x="2449337" y="5522"/>
                </a:lnTo>
                <a:lnTo>
                  <a:pt x="2485739" y="5510"/>
                </a:lnTo>
                <a:lnTo>
                  <a:pt x="2521648" y="5503"/>
                </a:lnTo>
                <a:lnTo>
                  <a:pt x="2557229" y="5497"/>
                </a:lnTo>
                <a:lnTo>
                  <a:pt x="2593650" y="5494"/>
                </a:lnTo>
                <a:lnTo>
                  <a:pt x="2630631" y="5492"/>
                </a:lnTo>
                <a:lnTo>
                  <a:pt x="2667985" y="5490"/>
                </a:lnTo>
                <a:lnTo>
                  <a:pt x="2704529" y="5489"/>
                </a:lnTo>
                <a:lnTo>
                  <a:pt x="2740533" y="5488"/>
                </a:lnTo>
                <a:lnTo>
                  <a:pt x="2776178" y="5488"/>
                </a:lnTo>
                <a:lnTo>
                  <a:pt x="2811583" y="4429"/>
                </a:lnTo>
                <a:lnTo>
                  <a:pt x="2846827" y="2665"/>
                </a:lnTo>
                <a:lnTo>
                  <a:pt x="2881965" y="431"/>
                </a:lnTo>
                <a:lnTo>
                  <a:pt x="2919149" y="0"/>
                </a:lnTo>
                <a:lnTo>
                  <a:pt x="2957697" y="770"/>
                </a:lnTo>
                <a:lnTo>
                  <a:pt x="2997154" y="2343"/>
                </a:lnTo>
                <a:lnTo>
                  <a:pt x="3036158" y="3391"/>
                </a:lnTo>
                <a:lnTo>
                  <a:pt x="3074861" y="4089"/>
                </a:lnTo>
                <a:lnTo>
                  <a:pt x="3113363" y="4555"/>
                </a:lnTo>
                <a:lnTo>
                  <a:pt x="3150673" y="4866"/>
                </a:lnTo>
                <a:lnTo>
                  <a:pt x="3187187" y="5073"/>
                </a:lnTo>
                <a:lnTo>
                  <a:pt x="3223172" y="5211"/>
                </a:lnTo>
                <a:lnTo>
                  <a:pt x="3257746" y="5303"/>
                </a:lnTo>
                <a:lnTo>
                  <a:pt x="3291378" y="5365"/>
                </a:lnTo>
                <a:lnTo>
                  <a:pt x="3324382" y="5405"/>
                </a:lnTo>
                <a:lnTo>
                  <a:pt x="3358028" y="5433"/>
                </a:lnTo>
                <a:lnTo>
                  <a:pt x="3392099" y="5451"/>
                </a:lnTo>
                <a:lnTo>
                  <a:pt x="3426455" y="5463"/>
                </a:lnTo>
                <a:lnTo>
                  <a:pt x="3462059" y="6529"/>
                </a:lnTo>
                <a:lnTo>
                  <a:pt x="3498495" y="8298"/>
                </a:lnTo>
                <a:lnTo>
                  <a:pt x="3535486" y="10536"/>
                </a:lnTo>
                <a:lnTo>
                  <a:pt x="3571788" y="12028"/>
                </a:lnTo>
                <a:lnTo>
                  <a:pt x="3607631" y="13022"/>
                </a:lnTo>
                <a:lnTo>
                  <a:pt x="3643168" y="13686"/>
                </a:lnTo>
                <a:lnTo>
                  <a:pt x="3680618" y="15186"/>
                </a:lnTo>
                <a:lnTo>
                  <a:pt x="3719342" y="17245"/>
                </a:lnTo>
                <a:lnTo>
                  <a:pt x="3758917" y="19675"/>
                </a:lnTo>
                <a:lnTo>
                  <a:pt x="3794825" y="21296"/>
                </a:lnTo>
                <a:lnTo>
                  <a:pt x="3828289" y="22376"/>
                </a:lnTo>
                <a:lnTo>
                  <a:pt x="3860123" y="23096"/>
                </a:lnTo>
                <a:lnTo>
                  <a:pt x="3894047" y="23577"/>
                </a:lnTo>
                <a:lnTo>
                  <a:pt x="3929362" y="23897"/>
                </a:lnTo>
                <a:lnTo>
                  <a:pt x="3965605" y="24110"/>
                </a:lnTo>
                <a:lnTo>
                  <a:pt x="4001409" y="25311"/>
                </a:lnTo>
                <a:lnTo>
                  <a:pt x="4036920" y="27169"/>
                </a:lnTo>
                <a:lnTo>
                  <a:pt x="4072236" y="29467"/>
                </a:lnTo>
                <a:lnTo>
                  <a:pt x="4108480" y="32057"/>
                </a:lnTo>
                <a:lnTo>
                  <a:pt x="4145342" y="34842"/>
                </a:lnTo>
                <a:lnTo>
                  <a:pt x="4182617" y="37757"/>
                </a:lnTo>
                <a:lnTo>
                  <a:pt x="4220167" y="39701"/>
                </a:lnTo>
                <a:lnTo>
                  <a:pt x="4257900" y="40996"/>
                </a:lnTo>
                <a:lnTo>
                  <a:pt x="4295756" y="41859"/>
                </a:lnTo>
                <a:lnTo>
                  <a:pt x="4333693" y="43494"/>
                </a:lnTo>
                <a:lnTo>
                  <a:pt x="4371684" y="45642"/>
                </a:lnTo>
                <a:lnTo>
                  <a:pt x="4409712" y="48132"/>
                </a:lnTo>
                <a:lnTo>
                  <a:pt x="4446705" y="49792"/>
                </a:lnTo>
                <a:lnTo>
                  <a:pt x="4483009" y="50898"/>
                </a:lnTo>
                <a:lnTo>
                  <a:pt x="4518853" y="51636"/>
                </a:lnTo>
                <a:lnTo>
                  <a:pt x="4554391" y="53186"/>
                </a:lnTo>
                <a:lnTo>
                  <a:pt x="4589725" y="55278"/>
                </a:lnTo>
                <a:lnTo>
                  <a:pt x="4624922" y="57731"/>
                </a:lnTo>
                <a:lnTo>
                  <a:pt x="4660029" y="60425"/>
                </a:lnTo>
                <a:lnTo>
                  <a:pt x="4695075" y="63279"/>
                </a:lnTo>
                <a:lnTo>
                  <a:pt x="4730081" y="66240"/>
                </a:lnTo>
                <a:lnTo>
                  <a:pt x="4766118" y="68214"/>
                </a:lnTo>
                <a:lnTo>
                  <a:pt x="4802843" y="69530"/>
                </a:lnTo>
                <a:lnTo>
                  <a:pt x="4840026" y="70407"/>
                </a:lnTo>
                <a:lnTo>
                  <a:pt x="4877515" y="72050"/>
                </a:lnTo>
                <a:lnTo>
                  <a:pt x="4915207" y="74204"/>
                </a:lnTo>
                <a:lnTo>
                  <a:pt x="4953035" y="76699"/>
                </a:lnTo>
                <a:lnTo>
                  <a:pt x="4990954" y="79420"/>
                </a:lnTo>
                <a:lnTo>
                  <a:pt x="5028933" y="82292"/>
                </a:lnTo>
                <a:lnTo>
                  <a:pt x="5066953" y="85266"/>
                </a:lnTo>
                <a:lnTo>
                  <a:pt x="5103941" y="87248"/>
                </a:lnTo>
                <a:lnTo>
                  <a:pt x="5140241" y="88569"/>
                </a:lnTo>
                <a:lnTo>
                  <a:pt x="5176083" y="89450"/>
                </a:lnTo>
                <a:lnTo>
                  <a:pt x="5212677" y="91096"/>
                </a:lnTo>
                <a:lnTo>
                  <a:pt x="5249774" y="93251"/>
                </a:lnTo>
                <a:lnTo>
                  <a:pt x="5287205" y="95746"/>
                </a:lnTo>
                <a:lnTo>
                  <a:pt x="5324859" y="98468"/>
                </a:lnTo>
                <a:lnTo>
                  <a:pt x="5362662" y="101341"/>
                </a:lnTo>
                <a:lnTo>
                  <a:pt x="5400564" y="104314"/>
                </a:lnTo>
                <a:lnTo>
                  <a:pt x="5437473" y="107355"/>
                </a:lnTo>
                <a:lnTo>
                  <a:pt x="5473721" y="110441"/>
                </a:lnTo>
                <a:lnTo>
                  <a:pt x="5509529" y="113556"/>
                </a:lnTo>
                <a:lnTo>
                  <a:pt x="5545041" y="115633"/>
                </a:lnTo>
                <a:lnTo>
                  <a:pt x="5580358" y="117018"/>
                </a:lnTo>
                <a:lnTo>
                  <a:pt x="5615545" y="117941"/>
                </a:lnTo>
                <a:lnTo>
                  <a:pt x="5651702" y="119615"/>
                </a:lnTo>
                <a:lnTo>
                  <a:pt x="5688507" y="121788"/>
                </a:lnTo>
                <a:lnTo>
                  <a:pt x="5725743" y="124296"/>
                </a:lnTo>
                <a:lnTo>
                  <a:pt x="5762210" y="127026"/>
                </a:lnTo>
                <a:lnTo>
                  <a:pt x="5798162" y="129905"/>
                </a:lnTo>
                <a:lnTo>
                  <a:pt x="5833772" y="132882"/>
                </a:lnTo>
                <a:lnTo>
                  <a:pt x="5870212" y="135926"/>
                </a:lnTo>
                <a:lnTo>
                  <a:pt x="5907205" y="139013"/>
                </a:lnTo>
                <a:lnTo>
                  <a:pt x="5944568" y="142129"/>
                </a:lnTo>
                <a:lnTo>
                  <a:pt x="5980060" y="145265"/>
                </a:lnTo>
                <a:lnTo>
                  <a:pt x="6014304" y="148414"/>
                </a:lnTo>
                <a:lnTo>
                  <a:pt x="6047717" y="151571"/>
                </a:lnTo>
                <a:lnTo>
                  <a:pt x="6082692" y="154735"/>
                </a:lnTo>
                <a:lnTo>
                  <a:pt x="6118708" y="157902"/>
                </a:lnTo>
                <a:lnTo>
                  <a:pt x="6155420" y="161072"/>
                </a:lnTo>
                <a:lnTo>
                  <a:pt x="6191536" y="164244"/>
                </a:lnTo>
                <a:lnTo>
                  <a:pt x="6227255" y="167417"/>
                </a:lnTo>
                <a:lnTo>
                  <a:pt x="6262709" y="170590"/>
                </a:lnTo>
                <a:lnTo>
                  <a:pt x="6297987" y="174822"/>
                </a:lnTo>
                <a:lnTo>
                  <a:pt x="6333146" y="179760"/>
                </a:lnTo>
                <a:lnTo>
                  <a:pt x="6368228" y="185169"/>
                </a:lnTo>
                <a:lnTo>
                  <a:pt x="6404316" y="189834"/>
                </a:lnTo>
                <a:lnTo>
                  <a:pt x="6441075" y="194001"/>
                </a:lnTo>
                <a:lnTo>
                  <a:pt x="6478281" y="197838"/>
                </a:lnTo>
                <a:lnTo>
                  <a:pt x="6515784" y="201455"/>
                </a:lnTo>
                <a:lnTo>
                  <a:pt x="6553487" y="204924"/>
                </a:lnTo>
                <a:lnTo>
                  <a:pt x="6591321" y="208295"/>
                </a:lnTo>
                <a:lnTo>
                  <a:pt x="6628187" y="211601"/>
                </a:lnTo>
                <a:lnTo>
                  <a:pt x="6664405" y="214863"/>
                </a:lnTo>
                <a:lnTo>
                  <a:pt x="6700192" y="218096"/>
                </a:lnTo>
                <a:lnTo>
                  <a:pt x="6734634" y="221309"/>
                </a:lnTo>
                <a:lnTo>
                  <a:pt x="6768178" y="224511"/>
                </a:lnTo>
                <a:lnTo>
                  <a:pt x="6801124" y="227702"/>
                </a:lnTo>
                <a:lnTo>
                  <a:pt x="6833672" y="230889"/>
                </a:lnTo>
                <a:lnTo>
                  <a:pt x="6865954" y="234072"/>
                </a:lnTo>
                <a:lnTo>
                  <a:pt x="6898059" y="237252"/>
                </a:lnTo>
                <a:lnTo>
                  <a:pt x="6931103" y="240430"/>
                </a:lnTo>
                <a:lnTo>
                  <a:pt x="6964775" y="243607"/>
                </a:lnTo>
                <a:lnTo>
                  <a:pt x="6998864" y="246784"/>
                </a:lnTo>
                <a:lnTo>
                  <a:pt x="7033231" y="249960"/>
                </a:lnTo>
                <a:lnTo>
                  <a:pt x="7067785" y="253136"/>
                </a:lnTo>
                <a:lnTo>
                  <a:pt x="7102462" y="256311"/>
                </a:lnTo>
                <a:lnTo>
                  <a:pt x="7136164" y="259486"/>
                </a:lnTo>
                <a:lnTo>
                  <a:pt x="7169215" y="262662"/>
                </a:lnTo>
                <a:lnTo>
                  <a:pt x="7201832" y="265837"/>
                </a:lnTo>
                <a:lnTo>
                  <a:pt x="7233102" y="269012"/>
                </a:lnTo>
                <a:lnTo>
                  <a:pt x="7263474" y="272187"/>
                </a:lnTo>
                <a:lnTo>
                  <a:pt x="7293247" y="275362"/>
                </a:lnTo>
                <a:lnTo>
                  <a:pt x="7323678" y="278537"/>
                </a:lnTo>
                <a:lnTo>
                  <a:pt x="7354549" y="281712"/>
                </a:lnTo>
                <a:lnTo>
                  <a:pt x="7385713" y="284887"/>
                </a:lnTo>
                <a:lnTo>
                  <a:pt x="7416014" y="288062"/>
                </a:lnTo>
                <a:lnTo>
                  <a:pt x="7445741" y="291237"/>
                </a:lnTo>
                <a:lnTo>
                  <a:pt x="7475083" y="294412"/>
                </a:lnTo>
                <a:lnTo>
                  <a:pt x="7504169" y="296529"/>
                </a:lnTo>
                <a:lnTo>
                  <a:pt x="7533085" y="297940"/>
                </a:lnTo>
                <a:lnTo>
                  <a:pt x="7561887" y="298881"/>
                </a:lnTo>
                <a:lnTo>
                  <a:pt x="7591672" y="300566"/>
                </a:lnTo>
                <a:lnTo>
                  <a:pt x="7622112" y="302748"/>
                </a:lnTo>
                <a:lnTo>
                  <a:pt x="7652988" y="305261"/>
                </a:lnTo>
                <a:lnTo>
                  <a:pt x="7682040" y="306936"/>
                </a:lnTo>
                <a:lnTo>
                  <a:pt x="7709874" y="308054"/>
                </a:lnTo>
                <a:lnTo>
                  <a:pt x="7736896" y="308798"/>
                </a:lnTo>
                <a:lnTo>
                  <a:pt x="7764436" y="310353"/>
                </a:lnTo>
                <a:lnTo>
                  <a:pt x="7792322" y="312447"/>
                </a:lnTo>
                <a:lnTo>
                  <a:pt x="7820437" y="314902"/>
                </a:lnTo>
                <a:lnTo>
                  <a:pt x="7847648" y="316539"/>
                </a:lnTo>
                <a:lnTo>
                  <a:pt x="7874254" y="317630"/>
                </a:lnTo>
                <a:lnTo>
                  <a:pt x="7900458" y="318357"/>
                </a:lnTo>
                <a:lnTo>
                  <a:pt x="7927452" y="319900"/>
                </a:lnTo>
                <a:lnTo>
                  <a:pt x="7954975" y="321988"/>
                </a:lnTo>
                <a:lnTo>
                  <a:pt x="7982847" y="324437"/>
                </a:lnTo>
                <a:lnTo>
                  <a:pt x="8008838" y="326071"/>
                </a:lnTo>
                <a:lnTo>
                  <a:pt x="8033572" y="327159"/>
                </a:lnTo>
                <a:lnTo>
                  <a:pt x="8057471" y="327885"/>
                </a:lnTo>
                <a:lnTo>
                  <a:pt x="8081870" y="329427"/>
                </a:lnTo>
                <a:lnTo>
                  <a:pt x="8106603" y="331514"/>
                </a:lnTo>
                <a:lnTo>
                  <a:pt x="8131557" y="333963"/>
                </a:lnTo>
                <a:lnTo>
                  <a:pt x="8179040" y="336685"/>
                </a:lnTo>
                <a:lnTo>
                  <a:pt x="8225896" y="338952"/>
                </a:lnTo>
                <a:lnTo>
                  <a:pt x="8250245" y="341039"/>
                </a:lnTo>
                <a:lnTo>
                  <a:pt x="8297761" y="345121"/>
                </a:lnTo>
                <a:lnTo>
                  <a:pt x="8340044" y="346935"/>
                </a:lnTo>
                <a:lnTo>
                  <a:pt x="8380004" y="350564"/>
                </a:lnTo>
                <a:lnTo>
                  <a:pt x="8418931" y="354646"/>
                </a:lnTo>
                <a:lnTo>
                  <a:pt x="8457397" y="356460"/>
                </a:lnTo>
                <a:lnTo>
                  <a:pt x="8495661" y="357266"/>
                </a:lnTo>
                <a:lnTo>
                  <a:pt x="8532775" y="358684"/>
                </a:lnTo>
                <a:lnTo>
                  <a:pt x="8566909" y="362841"/>
                </a:lnTo>
                <a:lnTo>
                  <a:pt x="8599720" y="365394"/>
                </a:lnTo>
                <a:lnTo>
                  <a:pt x="8645119" y="369655"/>
                </a:lnTo>
                <a:lnTo>
                  <a:pt x="8685381" y="377619"/>
                </a:lnTo>
                <a:lnTo>
                  <a:pt x="8724122" y="386682"/>
                </a:lnTo>
                <a:lnTo>
                  <a:pt x="8768057" y="398892"/>
                </a:lnTo>
                <a:lnTo>
                  <a:pt x="8812824" y="413093"/>
                </a:lnTo>
                <a:lnTo>
                  <a:pt x="8858765" y="431736"/>
                </a:lnTo>
                <a:lnTo>
                  <a:pt x="8905241" y="472445"/>
                </a:lnTo>
                <a:lnTo>
                  <a:pt x="8936042" y="505051"/>
                </a:lnTo>
                <a:lnTo>
                  <a:pt x="8955607" y="543917"/>
                </a:lnTo>
                <a:lnTo>
                  <a:pt x="8968758" y="584526"/>
                </a:lnTo>
                <a:lnTo>
                  <a:pt x="8978723" y="627042"/>
                </a:lnTo>
                <a:lnTo>
                  <a:pt x="8980726" y="671899"/>
                </a:lnTo>
                <a:lnTo>
                  <a:pt x="8981193" y="708070"/>
                </a:lnTo>
                <a:lnTo>
                  <a:pt x="8981455" y="752234"/>
                </a:lnTo>
                <a:lnTo>
                  <a:pt x="8980476" y="792130"/>
                </a:lnTo>
                <a:lnTo>
                  <a:pt x="8975012" y="830763"/>
                </a:lnTo>
                <a:lnTo>
                  <a:pt x="8972923" y="869021"/>
                </a:lnTo>
                <a:lnTo>
                  <a:pt x="8971244" y="910342"/>
                </a:lnTo>
                <a:lnTo>
                  <a:pt x="8967102" y="947748"/>
                </a:lnTo>
                <a:lnTo>
                  <a:pt x="8963876" y="995287"/>
                </a:lnTo>
                <a:lnTo>
                  <a:pt x="8963121" y="1028540"/>
                </a:lnTo>
                <a:lnTo>
                  <a:pt x="8959873" y="1074494"/>
                </a:lnTo>
                <a:lnTo>
                  <a:pt x="8955031" y="1116685"/>
                </a:lnTo>
                <a:lnTo>
                  <a:pt x="8950774" y="1160937"/>
                </a:lnTo>
                <a:lnTo>
                  <a:pt x="8939854" y="1199277"/>
                </a:lnTo>
                <a:lnTo>
                  <a:pt x="8918843" y="1242442"/>
                </a:lnTo>
                <a:lnTo>
                  <a:pt x="8888038" y="1286089"/>
                </a:lnTo>
                <a:lnTo>
                  <a:pt x="8881114" y="1294197"/>
                </a:lnTo>
                <a:lnTo>
                  <a:pt x="8841030" y="1315721"/>
                </a:lnTo>
                <a:lnTo>
                  <a:pt x="8804107" y="1330447"/>
                </a:lnTo>
                <a:lnTo>
                  <a:pt x="8762945" y="1341513"/>
                </a:lnTo>
                <a:lnTo>
                  <a:pt x="8722292" y="1346438"/>
                </a:lnTo>
                <a:lnTo>
                  <a:pt x="8690651" y="1350413"/>
                </a:lnTo>
                <a:lnTo>
                  <a:pt x="8654362" y="1354648"/>
                </a:lnTo>
                <a:lnTo>
                  <a:pt x="8613540" y="1356531"/>
                </a:lnTo>
                <a:lnTo>
                  <a:pt x="8570702" y="1357368"/>
                </a:lnTo>
                <a:lnTo>
                  <a:pt x="8525910" y="1357739"/>
                </a:lnTo>
                <a:lnTo>
                  <a:pt x="8502113" y="1357839"/>
                </a:lnTo>
                <a:lnTo>
                  <a:pt x="8477781" y="1357905"/>
                </a:lnTo>
                <a:lnTo>
                  <a:pt x="8453093" y="1357949"/>
                </a:lnTo>
                <a:lnTo>
                  <a:pt x="8428167" y="1357978"/>
                </a:lnTo>
                <a:lnTo>
                  <a:pt x="8403084" y="1357998"/>
                </a:lnTo>
                <a:lnTo>
                  <a:pt x="8375778" y="1356953"/>
                </a:lnTo>
                <a:lnTo>
                  <a:pt x="8346991" y="1355197"/>
                </a:lnTo>
                <a:lnTo>
                  <a:pt x="8317216" y="1352969"/>
                </a:lnTo>
                <a:lnTo>
                  <a:pt x="8287841" y="1351483"/>
                </a:lnTo>
                <a:lnTo>
                  <a:pt x="8258734" y="1350493"/>
                </a:lnTo>
                <a:lnTo>
                  <a:pt x="8229803" y="1349832"/>
                </a:lnTo>
                <a:lnTo>
                  <a:pt x="8198874" y="1348334"/>
                </a:lnTo>
                <a:lnTo>
                  <a:pt x="8166613" y="1346276"/>
                </a:lnTo>
                <a:lnTo>
                  <a:pt x="8133465" y="1343847"/>
                </a:lnTo>
                <a:lnTo>
                  <a:pt x="8098665" y="1342227"/>
                </a:lnTo>
                <a:lnTo>
                  <a:pt x="8062766" y="1341147"/>
                </a:lnTo>
                <a:lnTo>
                  <a:pt x="8026133" y="1340427"/>
                </a:lnTo>
                <a:lnTo>
                  <a:pt x="7990070" y="1338889"/>
                </a:lnTo>
                <a:lnTo>
                  <a:pt x="7954386" y="1336805"/>
                </a:lnTo>
                <a:lnTo>
                  <a:pt x="7918954" y="1334357"/>
                </a:lnTo>
                <a:lnTo>
                  <a:pt x="7881575" y="1331667"/>
                </a:lnTo>
                <a:lnTo>
                  <a:pt x="7842898" y="1328815"/>
                </a:lnTo>
                <a:lnTo>
                  <a:pt x="7803354" y="1325856"/>
                </a:lnTo>
                <a:lnTo>
                  <a:pt x="7763233" y="1322824"/>
                </a:lnTo>
                <a:lnTo>
                  <a:pt x="7722728" y="1319745"/>
                </a:lnTo>
                <a:lnTo>
                  <a:pt x="7681966" y="1316634"/>
                </a:lnTo>
                <a:lnTo>
                  <a:pt x="7639975" y="1314560"/>
                </a:lnTo>
                <a:lnTo>
                  <a:pt x="7597164" y="1313177"/>
                </a:lnTo>
                <a:lnTo>
                  <a:pt x="7553807" y="1312256"/>
                </a:lnTo>
                <a:lnTo>
                  <a:pt x="7510085" y="1310583"/>
                </a:lnTo>
                <a:lnTo>
                  <a:pt x="7466121" y="1308409"/>
                </a:lnTo>
                <a:lnTo>
                  <a:pt x="7421994" y="1305902"/>
                </a:lnTo>
                <a:lnTo>
                  <a:pt x="7377760" y="1303172"/>
                </a:lnTo>
                <a:lnTo>
                  <a:pt x="7333454" y="1300294"/>
                </a:lnTo>
                <a:lnTo>
                  <a:pt x="7289101" y="1297317"/>
                </a:lnTo>
                <a:lnTo>
                  <a:pt x="7243656" y="1294273"/>
                </a:lnTo>
                <a:lnTo>
                  <a:pt x="7197484" y="1291186"/>
                </a:lnTo>
                <a:lnTo>
                  <a:pt x="7150828" y="1288070"/>
                </a:lnTo>
                <a:lnTo>
                  <a:pt x="7102793" y="1285992"/>
                </a:lnTo>
                <a:lnTo>
                  <a:pt x="7053834" y="1284607"/>
                </a:lnTo>
                <a:lnTo>
                  <a:pt x="7004261" y="1283684"/>
                </a:lnTo>
                <a:lnTo>
                  <a:pt x="6955338" y="1282009"/>
                </a:lnTo>
                <a:lnTo>
                  <a:pt x="6906848" y="1279836"/>
                </a:lnTo>
                <a:lnTo>
                  <a:pt x="6858645" y="1277328"/>
                </a:lnTo>
                <a:lnTo>
                  <a:pt x="6810636" y="1274598"/>
                </a:lnTo>
                <a:lnTo>
                  <a:pt x="6762754" y="1271719"/>
                </a:lnTo>
                <a:lnTo>
                  <a:pt x="6714959" y="1268742"/>
                </a:lnTo>
                <a:lnTo>
                  <a:pt x="6666161" y="1265698"/>
                </a:lnTo>
                <a:lnTo>
                  <a:pt x="6616697" y="1262611"/>
                </a:lnTo>
                <a:lnTo>
                  <a:pt x="6566786" y="1259495"/>
                </a:lnTo>
                <a:lnTo>
                  <a:pt x="6516580" y="1257417"/>
                </a:lnTo>
                <a:lnTo>
                  <a:pt x="6466176" y="1256032"/>
                </a:lnTo>
                <a:lnTo>
                  <a:pt x="6415639" y="1255109"/>
                </a:lnTo>
                <a:lnTo>
                  <a:pt x="6365015" y="1253434"/>
                </a:lnTo>
                <a:lnTo>
                  <a:pt x="6314332" y="1251261"/>
                </a:lnTo>
                <a:lnTo>
                  <a:pt x="6263611" y="1248753"/>
                </a:lnTo>
                <a:lnTo>
                  <a:pt x="6212862" y="1246023"/>
                </a:lnTo>
                <a:lnTo>
                  <a:pt x="6162097" y="1243144"/>
                </a:lnTo>
                <a:lnTo>
                  <a:pt x="6111320" y="1240167"/>
                </a:lnTo>
                <a:lnTo>
                  <a:pt x="6060536" y="1237123"/>
                </a:lnTo>
                <a:lnTo>
                  <a:pt x="6009746" y="1234036"/>
                </a:lnTo>
                <a:lnTo>
                  <a:pt x="5958953" y="1230920"/>
                </a:lnTo>
                <a:lnTo>
                  <a:pt x="5908158" y="1227784"/>
                </a:lnTo>
                <a:lnTo>
                  <a:pt x="5857361" y="1224635"/>
                </a:lnTo>
                <a:lnTo>
                  <a:pt x="5806563" y="1221478"/>
                </a:lnTo>
                <a:lnTo>
                  <a:pt x="5755765" y="1219373"/>
                </a:lnTo>
                <a:lnTo>
                  <a:pt x="5704965" y="1217969"/>
                </a:lnTo>
                <a:lnTo>
                  <a:pt x="5654165" y="1217034"/>
                </a:lnTo>
                <a:lnTo>
                  <a:pt x="5602307" y="1215351"/>
                </a:lnTo>
                <a:lnTo>
                  <a:pt x="5549744" y="1213171"/>
                </a:lnTo>
                <a:lnTo>
                  <a:pt x="5496710" y="1210660"/>
                </a:lnTo>
                <a:lnTo>
                  <a:pt x="5444420" y="1207927"/>
                </a:lnTo>
                <a:lnTo>
                  <a:pt x="5392628" y="1205047"/>
                </a:lnTo>
                <a:lnTo>
                  <a:pt x="5341166" y="1202069"/>
                </a:lnTo>
                <a:lnTo>
                  <a:pt x="5289924" y="1199025"/>
                </a:lnTo>
                <a:lnTo>
                  <a:pt x="5238830" y="1195937"/>
                </a:lnTo>
                <a:lnTo>
                  <a:pt x="5187834" y="1192821"/>
                </a:lnTo>
                <a:lnTo>
                  <a:pt x="5135845" y="1190743"/>
                </a:lnTo>
                <a:lnTo>
                  <a:pt x="5083193" y="1189357"/>
                </a:lnTo>
                <a:lnTo>
                  <a:pt x="5030102" y="1188434"/>
                </a:lnTo>
                <a:lnTo>
                  <a:pt x="4976715" y="1186759"/>
                </a:lnTo>
                <a:lnTo>
                  <a:pt x="4923133" y="1184586"/>
                </a:lnTo>
                <a:lnTo>
                  <a:pt x="4869419" y="1182078"/>
                </a:lnTo>
                <a:lnTo>
                  <a:pt x="4816677" y="1179348"/>
                </a:lnTo>
                <a:lnTo>
                  <a:pt x="4764581" y="1176469"/>
                </a:lnTo>
                <a:lnTo>
                  <a:pt x="4712918" y="1173492"/>
                </a:lnTo>
                <a:lnTo>
                  <a:pt x="4660485" y="1171507"/>
                </a:lnTo>
                <a:lnTo>
                  <a:pt x="4607537" y="1170183"/>
                </a:lnTo>
                <a:lnTo>
                  <a:pt x="4554247" y="1169301"/>
                </a:lnTo>
                <a:lnTo>
                  <a:pt x="4501787" y="1167655"/>
                </a:lnTo>
                <a:lnTo>
                  <a:pt x="4449880" y="1165499"/>
                </a:lnTo>
                <a:lnTo>
                  <a:pt x="4398343" y="1163003"/>
                </a:lnTo>
                <a:lnTo>
                  <a:pt x="4345993" y="1160281"/>
                </a:lnTo>
                <a:lnTo>
                  <a:pt x="4293101" y="1157408"/>
                </a:lnTo>
                <a:lnTo>
                  <a:pt x="4239848" y="1154435"/>
                </a:lnTo>
                <a:lnTo>
                  <a:pt x="4188470" y="1152452"/>
                </a:lnTo>
                <a:lnTo>
                  <a:pt x="4138345" y="1151131"/>
                </a:lnTo>
                <a:lnTo>
                  <a:pt x="4089052" y="1150249"/>
                </a:lnTo>
                <a:lnTo>
                  <a:pt x="4039257" y="1148604"/>
                </a:lnTo>
                <a:lnTo>
                  <a:pt x="3989127" y="1146448"/>
                </a:lnTo>
                <a:lnTo>
                  <a:pt x="3938774" y="1143953"/>
                </a:lnTo>
                <a:lnTo>
                  <a:pt x="3888272" y="1141231"/>
                </a:lnTo>
                <a:lnTo>
                  <a:pt x="3837670" y="1138358"/>
                </a:lnTo>
                <a:lnTo>
                  <a:pt x="3787002" y="1135384"/>
                </a:lnTo>
                <a:lnTo>
                  <a:pt x="3736291" y="1133402"/>
                </a:lnTo>
                <a:lnTo>
                  <a:pt x="3685549" y="1132081"/>
                </a:lnTo>
                <a:lnTo>
                  <a:pt x="3634788" y="1131199"/>
                </a:lnTo>
                <a:lnTo>
                  <a:pt x="3585073" y="1130612"/>
                </a:lnTo>
                <a:lnTo>
                  <a:pt x="3536054" y="1130220"/>
                </a:lnTo>
                <a:lnTo>
                  <a:pt x="3487500" y="1129959"/>
                </a:lnTo>
                <a:lnTo>
                  <a:pt x="3439256" y="1128727"/>
                </a:lnTo>
                <a:lnTo>
                  <a:pt x="3391218" y="1126847"/>
                </a:lnTo>
                <a:lnTo>
                  <a:pt x="3343317" y="1124535"/>
                </a:lnTo>
                <a:lnTo>
                  <a:pt x="3296567" y="1122994"/>
                </a:lnTo>
                <a:lnTo>
                  <a:pt x="3250584" y="1121967"/>
                </a:lnTo>
                <a:lnTo>
                  <a:pt x="3205112" y="1121282"/>
                </a:lnTo>
                <a:lnTo>
                  <a:pt x="3159980" y="1120826"/>
                </a:lnTo>
                <a:lnTo>
                  <a:pt x="3115076" y="1120521"/>
                </a:lnTo>
                <a:lnTo>
                  <a:pt x="3070323" y="1120318"/>
                </a:lnTo>
                <a:lnTo>
                  <a:pt x="3024613" y="1120183"/>
                </a:lnTo>
                <a:lnTo>
                  <a:pt x="2978264" y="1120092"/>
                </a:lnTo>
                <a:lnTo>
                  <a:pt x="2931490" y="1120033"/>
                </a:lnTo>
                <a:lnTo>
                  <a:pt x="2885491" y="1119992"/>
                </a:lnTo>
                <a:lnTo>
                  <a:pt x="2840008" y="1119965"/>
                </a:lnTo>
                <a:lnTo>
                  <a:pt x="2794869" y="1119947"/>
                </a:lnTo>
                <a:lnTo>
                  <a:pt x="2749960" y="1119936"/>
                </a:lnTo>
                <a:lnTo>
                  <a:pt x="2705204" y="1119928"/>
                </a:lnTo>
                <a:lnTo>
                  <a:pt x="2660550" y="1119923"/>
                </a:lnTo>
                <a:lnTo>
                  <a:pt x="2615964" y="1119919"/>
                </a:lnTo>
                <a:lnTo>
                  <a:pt x="2571423" y="1119917"/>
                </a:lnTo>
                <a:lnTo>
                  <a:pt x="2526913" y="1119915"/>
                </a:lnTo>
                <a:lnTo>
                  <a:pt x="2483481" y="1119914"/>
                </a:lnTo>
                <a:lnTo>
                  <a:pt x="2440768" y="1119914"/>
                </a:lnTo>
                <a:lnTo>
                  <a:pt x="2398534" y="1119913"/>
                </a:lnTo>
                <a:lnTo>
                  <a:pt x="2356620" y="1119913"/>
                </a:lnTo>
                <a:lnTo>
                  <a:pt x="2314919" y="1119912"/>
                </a:lnTo>
                <a:lnTo>
                  <a:pt x="2273360" y="1119912"/>
                </a:lnTo>
                <a:lnTo>
                  <a:pt x="2231896" y="1119912"/>
                </a:lnTo>
                <a:lnTo>
                  <a:pt x="2190494" y="1119912"/>
                </a:lnTo>
                <a:lnTo>
                  <a:pt x="2149135" y="1119912"/>
                </a:lnTo>
                <a:lnTo>
                  <a:pt x="2108862" y="1119912"/>
                </a:lnTo>
                <a:lnTo>
                  <a:pt x="2069314" y="1119912"/>
                </a:lnTo>
                <a:lnTo>
                  <a:pt x="2030248" y="1119912"/>
                </a:lnTo>
                <a:lnTo>
                  <a:pt x="1991505" y="1120970"/>
                </a:lnTo>
                <a:lnTo>
                  <a:pt x="1952975" y="1122734"/>
                </a:lnTo>
                <a:lnTo>
                  <a:pt x="1914589" y="1124969"/>
                </a:lnTo>
                <a:lnTo>
                  <a:pt x="1876298" y="1126458"/>
                </a:lnTo>
                <a:lnTo>
                  <a:pt x="1838071" y="1127451"/>
                </a:lnTo>
                <a:lnTo>
                  <a:pt x="1799887" y="1128113"/>
                </a:lnTo>
                <a:lnTo>
                  <a:pt x="1762788" y="1128554"/>
                </a:lnTo>
                <a:lnTo>
                  <a:pt x="1726414" y="1128848"/>
                </a:lnTo>
                <a:lnTo>
                  <a:pt x="1690524" y="1129044"/>
                </a:lnTo>
                <a:lnTo>
                  <a:pt x="1656013" y="1130233"/>
                </a:lnTo>
                <a:lnTo>
                  <a:pt x="1622423" y="1132085"/>
                </a:lnTo>
                <a:lnTo>
                  <a:pt x="1589446" y="1134377"/>
                </a:lnTo>
                <a:lnTo>
                  <a:pt x="1555820" y="1135906"/>
                </a:lnTo>
                <a:lnTo>
                  <a:pt x="1521760" y="1136925"/>
                </a:lnTo>
                <a:lnTo>
                  <a:pt x="1487413" y="1137604"/>
                </a:lnTo>
                <a:lnTo>
                  <a:pt x="1453931" y="1138056"/>
                </a:lnTo>
                <a:lnTo>
                  <a:pt x="1421026" y="1138358"/>
                </a:lnTo>
                <a:lnTo>
                  <a:pt x="1388506" y="1138560"/>
                </a:lnTo>
                <a:lnTo>
                  <a:pt x="1356243" y="1139752"/>
                </a:lnTo>
                <a:lnTo>
                  <a:pt x="1324151" y="1141606"/>
                </a:lnTo>
                <a:lnTo>
                  <a:pt x="1292173" y="1143899"/>
                </a:lnTo>
                <a:lnTo>
                  <a:pt x="1261330" y="1145429"/>
                </a:lnTo>
                <a:lnTo>
                  <a:pt x="1231242" y="1146448"/>
                </a:lnTo>
                <a:lnTo>
                  <a:pt x="1201659" y="1147127"/>
                </a:lnTo>
                <a:lnTo>
                  <a:pt x="1172412" y="1147580"/>
                </a:lnTo>
                <a:lnTo>
                  <a:pt x="1143388" y="1147883"/>
                </a:lnTo>
                <a:lnTo>
                  <a:pt x="1114514" y="1148084"/>
                </a:lnTo>
                <a:lnTo>
                  <a:pt x="1086799" y="1149277"/>
                </a:lnTo>
                <a:lnTo>
                  <a:pt x="1059855" y="1151131"/>
                </a:lnTo>
                <a:lnTo>
                  <a:pt x="1033425" y="1153424"/>
                </a:lnTo>
                <a:lnTo>
                  <a:pt x="1007339" y="1154954"/>
                </a:lnTo>
                <a:lnTo>
                  <a:pt x="981482" y="1155973"/>
                </a:lnTo>
                <a:lnTo>
                  <a:pt x="955777" y="1156652"/>
                </a:lnTo>
                <a:lnTo>
                  <a:pt x="931232" y="1157105"/>
                </a:lnTo>
                <a:lnTo>
                  <a:pt x="884204" y="1157609"/>
                </a:lnTo>
                <a:lnTo>
                  <a:pt x="838609" y="1160656"/>
                </a:lnTo>
                <a:lnTo>
                  <a:pt x="794708" y="1164479"/>
                </a:lnTo>
                <a:lnTo>
                  <a:pt x="754029" y="1166177"/>
                </a:lnTo>
                <a:lnTo>
                  <a:pt x="714784" y="1166933"/>
                </a:lnTo>
                <a:lnTo>
                  <a:pt x="677233" y="1167269"/>
                </a:lnTo>
                <a:lnTo>
                  <a:pt x="642905" y="1167418"/>
                </a:lnTo>
                <a:lnTo>
                  <a:pt x="610009" y="1170306"/>
                </a:lnTo>
                <a:lnTo>
                  <a:pt x="564561" y="1175061"/>
                </a:lnTo>
                <a:lnTo>
                  <a:pt x="521461" y="1176469"/>
                </a:lnTo>
                <a:lnTo>
                  <a:pt x="488653" y="1176798"/>
                </a:lnTo>
                <a:lnTo>
                  <a:pt x="449377" y="1176945"/>
                </a:lnTo>
                <a:lnTo>
                  <a:pt x="405841" y="1177028"/>
                </a:lnTo>
                <a:lnTo>
                  <a:pt x="362721" y="1171995"/>
                </a:lnTo>
                <a:lnTo>
                  <a:pt x="321487" y="1168858"/>
                </a:lnTo>
                <a:lnTo>
                  <a:pt x="282720" y="1166740"/>
                </a:lnTo>
                <a:lnTo>
                  <a:pt x="239336" y="1159370"/>
                </a:lnTo>
                <a:lnTo>
                  <a:pt x="192451" y="1144874"/>
                </a:lnTo>
                <a:lnTo>
                  <a:pt x="159982" y="1131467"/>
                </a:lnTo>
                <a:lnTo>
                  <a:pt x="126721" y="1108525"/>
                </a:lnTo>
                <a:lnTo>
                  <a:pt x="116716" y="1092979"/>
                </a:lnTo>
                <a:lnTo>
                  <a:pt x="96613" y="1048505"/>
                </a:lnTo>
                <a:lnTo>
                  <a:pt x="79864" y="1004442"/>
                </a:lnTo>
                <a:lnTo>
                  <a:pt x="69637" y="964225"/>
                </a:lnTo>
                <a:lnTo>
                  <a:pt x="56700" y="918297"/>
                </a:lnTo>
                <a:lnTo>
                  <a:pt x="49957" y="881316"/>
                </a:lnTo>
                <a:lnTo>
                  <a:pt x="47958" y="843547"/>
                </a:lnTo>
                <a:lnTo>
                  <a:pt x="44544" y="805546"/>
                </a:lnTo>
                <a:lnTo>
                  <a:pt x="39652" y="764653"/>
                </a:lnTo>
                <a:lnTo>
                  <a:pt x="38202" y="719022"/>
                </a:lnTo>
                <a:lnTo>
                  <a:pt x="37773" y="671989"/>
                </a:lnTo>
                <a:lnTo>
                  <a:pt x="37646" y="624539"/>
                </a:lnTo>
                <a:lnTo>
                  <a:pt x="40430" y="576965"/>
                </a:lnTo>
                <a:lnTo>
                  <a:pt x="45136" y="529356"/>
                </a:lnTo>
                <a:lnTo>
                  <a:pt x="49352" y="481735"/>
                </a:lnTo>
                <a:lnTo>
                  <a:pt x="54482" y="434111"/>
                </a:lnTo>
                <a:lnTo>
                  <a:pt x="58824" y="386487"/>
                </a:lnTo>
                <a:lnTo>
                  <a:pt x="66814" y="341684"/>
                </a:lnTo>
                <a:lnTo>
                  <a:pt x="73061" y="298776"/>
                </a:lnTo>
                <a:lnTo>
                  <a:pt x="77735" y="258193"/>
                </a:lnTo>
                <a:lnTo>
                  <a:pt x="88795" y="210979"/>
                </a:lnTo>
                <a:lnTo>
                  <a:pt x="98037" y="168444"/>
                </a:lnTo>
                <a:lnTo>
                  <a:pt x="105153" y="129477"/>
                </a:lnTo>
                <a:lnTo>
                  <a:pt x="123317" y="912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960"/>
          <p:cNvGrpSpPr/>
          <p:nvPr/>
        </p:nvGrpSpPr>
        <p:grpSpPr>
          <a:xfrm>
            <a:off x="3667125" y="904875"/>
            <a:ext cx="8515351" cy="2276048"/>
            <a:chOff x="3667125" y="904875"/>
            <a:chExt cx="8515351" cy="2276048"/>
          </a:xfrm>
        </p:grpSpPr>
        <p:sp>
          <p:nvSpPr>
            <p:cNvPr id="131" name="SMARTInkShape-4371"/>
            <p:cNvSpPr/>
            <p:nvPr>
              <p:custDataLst>
                <p:tags r:id="rId148"/>
              </p:custDataLst>
            </p:nvPr>
          </p:nvSpPr>
          <p:spPr>
            <a:xfrm>
              <a:off x="3667125" y="904875"/>
              <a:ext cx="8515351" cy="2276048"/>
            </a:xfrm>
            <a:custGeom>
              <a:avLst/>
              <a:gdLst/>
              <a:ahLst/>
              <a:cxnLst/>
              <a:rect l="0" t="0" r="0" b="0"/>
              <a:pathLst>
                <a:path w="8515351" h="2276048">
                  <a:moveTo>
                    <a:pt x="142875" y="76200"/>
                  </a:moveTo>
                  <a:lnTo>
                    <a:pt x="142875" y="76200"/>
                  </a:lnTo>
                  <a:lnTo>
                    <a:pt x="179838" y="69654"/>
                  </a:lnTo>
                  <a:lnTo>
                    <a:pt x="226399" y="67067"/>
                  </a:lnTo>
                  <a:lnTo>
                    <a:pt x="270046" y="66791"/>
                  </a:lnTo>
                  <a:lnTo>
                    <a:pt x="311932" y="66727"/>
                  </a:lnTo>
                  <a:lnTo>
                    <a:pt x="354536" y="66698"/>
                  </a:lnTo>
                  <a:lnTo>
                    <a:pt x="387583" y="66685"/>
                  </a:lnTo>
                  <a:lnTo>
                    <a:pt x="422026" y="66680"/>
                  </a:lnTo>
                  <a:lnTo>
                    <a:pt x="457442" y="65619"/>
                  </a:lnTo>
                  <a:lnTo>
                    <a:pt x="490822" y="61619"/>
                  </a:lnTo>
                  <a:lnTo>
                    <a:pt x="526118" y="59136"/>
                  </a:lnTo>
                  <a:lnTo>
                    <a:pt x="564030" y="58033"/>
                  </a:lnTo>
                  <a:lnTo>
                    <a:pt x="605575" y="57542"/>
                  </a:lnTo>
                  <a:lnTo>
                    <a:pt x="648733" y="57324"/>
                  </a:lnTo>
                  <a:lnTo>
                    <a:pt x="692609" y="57227"/>
                  </a:lnTo>
                  <a:lnTo>
                    <a:pt x="736804" y="57185"/>
                  </a:lnTo>
                  <a:lnTo>
                    <a:pt x="761078" y="56115"/>
                  </a:lnTo>
                  <a:lnTo>
                    <a:pt x="786785" y="54343"/>
                  </a:lnTo>
                  <a:lnTo>
                    <a:pt x="813448" y="52104"/>
                  </a:lnTo>
                  <a:lnTo>
                    <a:pt x="840749" y="50611"/>
                  </a:lnTo>
                  <a:lnTo>
                    <a:pt x="868474" y="49615"/>
                  </a:lnTo>
                  <a:lnTo>
                    <a:pt x="896483" y="48952"/>
                  </a:lnTo>
                  <a:lnTo>
                    <a:pt x="924680" y="47451"/>
                  </a:lnTo>
                  <a:lnTo>
                    <a:pt x="953003" y="45393"/>
                  </a:lnTo>
                  <a:lnTo>
                    <a:pt x="981410" y="42962"/>
                  </a:lnTo>
                  <a:lnTo>
                    <a:pt x="1009874" y="41341"/>
                  </a:lnTo>
                  <a:lnTo>
                    <a:pt x="1038374" y="40261"/>
                  </a:lnTo>
                  <a:lnTo>
                    <a:pt x="1066900" y="39541"/>
                  </a:lnTo>
                  <a:lnTo>
                    <a:pt x="1096499" y="39060"/>
                  </a:lnTo>
                  <a:lnTo>
                    <a:pt x="1126816" y="38740"/>
                  </a:lnTo>
                  <a:lnTo>
                    <a:pt x="1157611" y="38527"/>
                  </a:lnTo>
                  <a:lnTo>
                    <a:pt x="1187666" y="37326"/>
                  </a:lnTo>
                  <a:lnTo>
                    <a:pt x="1217228" y="35468"/>
                  </a:lnTo>
                  <a:lnTo>
                    <a:pt x="1246460" y="33170"/>
                  </a:lnTo>
                  <a:lnTo>
                    <a:pt x="1277590" y="31638"/>
                  </a:lnTo>
                  <a:lnTo>
                    <a:pt x="1309985" y="30617"/>
                  </a:lnTo>
                  <a:lnTo>
                    <a:pt x="1343223" y="29937"/>
                  </a:lnTo>
                  <a:lnTo>
                    <a:pt x="1375966" y="28424"/>
                  </a:lnTo>
                  <a:lnTo>
                    <a:pt x="1408377" y="26358"/>
                  </a:lnTo>
                  <a:lnTo>
                    <a:pt x="1440568" y="23922"/>
                  </a:lnTo>
                  <a:lnTo>
                    <a:pt x="1473670" y="22298"/>
                  </a:lnTo>
                  <a:lnTo>
                    <a:pt x="1507380" y="21215"/>
                  </a:lnTo>
                  <a:lnTo>
                    <a:pt x="1541495" y="20494"/>
                  </a:lnTo>
                  <a:lnTo>
                    <a:pt x="1575881" y="20012"/>
                  </a:lnTo>
                  <a:lnTo>
                    <a:pt x="1610445" y="19692"/>
                  </a:lnTo>
                  <a:lnTo>
                    <a:pt x="1645131" y="19478"/>
                  </a:lnTo>
                  <a:lnTo>
                    <a:pt x="1680953" y="18277"/>
                  </a:lnTo>
                  <a:lnTo>
                    <a:pt x="1717535" y="16418"/>
                  </a:lnTo>
                  <a:lnTo>
                    <a:pt x="1754624" y="14120"/>
                  </a:lnTo>
                  <a:lnTo>
                    <a:pt x="1792049" y="12589"/>
                  </a:lnTo>
                  <a:lnTo>
                    <a:pt x="1829699" y="11567"/>
                  </a:lnTo>
                  <a:lnTo>
                    <a:pt x="1867500" y="10887"/>
                  </a:lnTo>
                  <a:lnTo>
                    <a:pt x="1906458" y="10433"/>
                  </a:lnTo>
                  <a:lnTo>
                    <a:pt x="1946189" y="10130"/>
                  </a:lnTo>
                  <a:lnTo>
                    <a:pt x="1986434" y="9928"/>
                  </a:lnTo>
                  <a:lnTo>
                    <a:pt x="2027022" y="8736"/>
                  </a:lnTo>
                  <a:lnTo>
                    <a:pt x="2067840" y="6882"/>
                  </a:lnTo>
                  <a:lnTo>
                    <a:pt x="2108810" y="4588"/>
                  </a:lnTo>
                  <a:lnTo>
                    <a:pt x="2151999" y="3059"/>
                  </a:lnTo>
                  <a:lnTo>
                    <a:pt x="2196666" y="2039"/>
                  </a:lnTo>
                  <a:lnTo>
                    <a:pt x="2242319" y="1359"/>
                  </a:lnTo>
                  <a:lnTo>
                    <a:pt x="2287571" y="906"/>
                  </a:lnTo>
                  <a:lnTo>
                    <a:pt x="2332556" y="604"/>
                  </a:lnTo>
                  <a:lnTo>
                    <a:pt x="2377362" y="403"/>
                  </a:lnTo>
                  <a:lnTo>
                    <a:pt x="2422049" y="268"/>
                  </a:lnTo>
                  <a:lnTo>
                    <a:pt x="2466658" y="179"/>
                  </a:lnTo>
                  <a:lnTo>
                    <a:pt x="2511214" y="119"/>
                  </a:lnTo>
                  <a:lnTo>
                    <a:pt x="2556793" y="80"/>
                  </a:lnTo>
                  <a:lnTo>
                    <a:pt x="2603054" y="53"/>
                  </a:lnTo>
                  <a:lnTo>
                    <a:pt x="2649769" y="35"/>
                  </a:lnTo>
                  <a:lnTo>
                    <a:pt x="2695729" y="24"/>
                  </a:lnTo>
                  <a:lnTo>
                    <a:pt x="2741186" y="16"/>
                  </a:lnTo>
                  <a:lnTo>
                    <a:pt x="2786308" y="10"/>
                  </a:lnTo>
                  <a:lnTo>
                    <a:pt x="2833322" y="7"/>
                  </a:lnTo>
                  <a:lnTo>
                    <a:pt x="2881598" y="5"/>
                  </a:lnTo>
                  <a:lnTo>
                    <a:pt x="2930715" y="3"/>
                  </a:lnTo>
                  <a:lnTo>
                    <a:pt x="2979335" y="2"/>
                  </a:lnTo>
                  <a:lnTo>
                    <a:pt x="3027624" y="1"/>
                  </a:lnTo>
                  <a:lnTo>
                    <a:pt x="3075691" y="1"/>
                  </a:lnTo>
                  <a:lnTo>
                    <a:pt x="3124669" y="1"/>
                  </a:lnTo>
                  <a:lnTo>
                    <a:pt x="3174254" y="1"/>
                  </a:lnTo>
                  <a:lnTo>
                    <a:pt x="3224244" y="0"/>
                  </a:lnTo>
                  <a:lnTo>
                    <a:pt x="3272388" y="0"/>
                  </a:lnTo>
                  <a:lnTo>
                    <a:pt x="3319300" y="0"/>
                  </a:lnTo>
                  <a:lnTo>
                    <a:pt x="3365391" y="0"/>
                  </a:lnTo>
                  <a:lnTo>
                    <a:pt x="3411995" y="0"/>
                  </a:lnTo>
                  <a:lnTo>
                    <a:pt x="3458938" y="0"/>
                  </a:lnTo>
                  <a:lnTo>
                    <a:pt x="3506108" y="0"/>
                  </a:lnTo>
                  <a:lnTo>
                    <a:pt x="3555547" y="0"/>
                  </a:lnTo>
                  <a:lnTo>
                    <a:pt x="3606498" y="0"/>
                  </a:lnTo>
                  <a:lnTo>
                    <a:pt x="3658457" y="0"/>
                  </a:lnTo>
                  <a:lnTo>
                    <a:pt x="3708971" y="0"/>
                  </a:lnTo>
                  <a:lnTo>
                    <a:pt x="3758523" y="0"/>
                  </a:lnTo>
                  <a:lnTo>
                    <a:pt x="3807432" y="0"/>
                  </a:lnTo>
                  <a:lnTo>
                    <a:pt x="3855913" y="0"/>
                  </a:lnTo>
                  <a:lnTo>
                    <a:pt x="3904108" y="0"/>
                  </a:lnTo>
                  <a:lnTo>
                    <a:pt x="3952115" y="0"/>
                  </a:lnTo>
                  <a:lnTo>
                    <a:pt x="3998934" y="0"/>
                  </a:lnTo>
                  <a:lnTo>
                    <a:pt x="4044965" y="0"/>
                  </a:lnTo>
                  <a:lnTo>
                    <a:pt x="4090467" y="0"/>
                  </a:lnTo>
                  <a:lnTo>
                    <a:pt x="4136679" y="0"/>
                  </a:lnTo>
                  <a:lnTo>
                    <a:pt x="4183361" y="0"/>
                  </a:lnTo>
                  <a:lnTo>
                    <a:pt x="4230357" y="0"/>
                  </a:lnTo>
                  <a:lnTo>
                    <a:pt x="4277563" y="0"/>
                  </a:lnTo>
                  <a:lnTo>
                    <a:pt x="4324909" y="0"/>
                  </a:lnTo>
                  <a:lnTo>
                    <a:pt x="4372347" y="0"/>
                  </a:lnTo>
                  <a:lnTo>
                    <a:pt x="4419848" y="0"/>
                  </a:lnTo>
                  <a:lnTo>
                    <a:pt x="4467390" y="0"/>
                  </a:lnTo>
                  <a:lnTo>
                    <a:pt x="4514961" y="0"/>
                  </a:lnTo>
                  <a:lnTo>
                    <a:pt x="4562549" y="0"/>
                  </a:lnTo>
                  <a:lnTo>
                    <a:pt x="4610149" y="0"/>
                  </a:lnTo>
                  <a:lnTo>
                    <a:pt x="4657758" y="0"/>
                  </a:lnTo>
                  <a:lnTo>
                    <a:pt x="4704314" y="0"/>
                  </a:lnTo>
                  <a:lnTo>
                    <a:pt x="4750167" y="0"/>
                  </a:lnTo>
                  <a:lnTo>
                    <a:pt x="4795554" y="0"/>
                  </a:lnTo>
                  <a:lnTo>
                    <a:pt x="4842744" y="0"/>
                  </a:lnTo>
                  <a:lnTo>
                    <a:pt x="4891138" y="0"/>
                  </a:lnTo>
                  <a:lnTo>
                    <a:pt x="4940333" y="0"/>
                  </a:lnTo>
                  <a:lnTo>
                    <a:pt x="4989006" y="0"/>
                  </a:lnTo>
                  <a:lnTo>
                    <a:pt x="5037329" y="0"/>
                  </a:lnTo>
                  <a:lnTo>
                    <a:pt x="5085419" y="0"/>
                  </a:lnTo>
                  <a:lnTo>
                    <a:pt x="5132295" y="1058"/>
                  </a:lnTo>
                  <a:lnTo>
                    <a:pt x="5178364" y="2822"/>
                  </a:lnTo>
                  <a:lnTo>
                    <a:pt x="5223893" y="5057"/>
                  </a:lnTo>
                  <a:lnTo>
                    <a:pt x="5269061" y="6546"/>
                  </a:lnTo>
                  <a:lnTo>
                    <a:pt x="5313991" y="7539"/>
                  </a:lnTo>
                  <a:lnTo>
                    <a:pt x="5358761" y="8201"/>
                  </a:lnTo>
                  <a:lnTo>
                    <a:pt x="5404483" y="8642"/>
                  </a:lnTo>
                  <a:lnTo>
                    <a:pt x="5450839" y="8937"/>
                  </a:lnTo>
                  <a:lnTo>
                    <a:pt x="5497617" y="9133"/>
                  </a:lnTo>
                  <a:lnTo>
                    <a:pt x="5542562" y="9263"/>
                  </a:lnTo>
                  <a:lnTo>
                    <a:pt x="5586282" y="9351"/>
                  </a:lnTo>
                  <a:lnTo>
                    <a:pt x="5629188" y="9409"/>
                  </a:lnTo>
                  <a:lnTo>
                    <a:pt x="5672609" y="10506"/>
                  </a:lnTo>
                  <a:lnTo>
                    <a:pt x="5716373" y="12295"/>
                  </a:lnTo>
                  <a:lnTo>
                    <a:pt x="5760365" y="14547"/>
                  </a:lnTo>
                  <a:lnTo>
                    <a:pt x="5804510" y="16048"/>
                  </a:lnTo>
                  <a:lnTo>
                    <a:pt x="5848756" y="17048"/>
                  </a:lnTo>
                  <a:lnTo>
                    <a:pt x="5893071" y="17716"/>
                  </a:lnTo>
                  <a:lnTo>
                    <a:pt x="5935313" y="19219"/>
                  </a:lnTo>
                  <a:lnTo>
                    <a:pt x="5976176" y="21279"/>
                  </a:lnTo>
                  <a:lnTo>
                    <a:pt x="6016117" y="23711"/>
                  </a:lnTo>
                  <a:lnTo>
                    <a:pt x="6057562" y="25332"/>
                  </a:lnTo>
                  <a:lnTo>
                    <a:pt x="6100008" y="26413"/>
                  </a:lnTo>
                  <a:lnTo>
                    <a:pt x="6143122" y="27134"/>
                  </a:lnTo>
                  <a:lnTo>
                    <a:pt x="6184564" y="27614"/>
                  </a:lnTo>
                  <a:lnTo>
                    <a:pt x="6224894" y="27934"/>
                  </a:lnTo>
                  <a:lnTo>
                    <a:pt x="6264480" y="28148"/>
                  </a:lnTo>
                  <a:lnTo>
                    <a:pt x="6303569" y="29349"/>
                  </a:lnTo>
                  <a:lnTo>
                    <a:pt x="6342329" y="31207"/>
                  </a:lnTo>
                  <a:lnTo>
                    <a:pt x="6380869" y="33505"/>
                  </a:lnTo>
                  <a:lnTo>
                    <a:pt x="6420321" y="35037"/>
                  </a:lnTo>
                  <a:lnTo>
                    <a:pt x="6460381" y="36058"/>
                  </a:lnTo>
                  <a:lnTo>
                    <a:pt x="6500846" y="36738"/>
                  </a:lnTo>
                  <a:lnTo>
                    <a:pt x="6540522" y="38251"/>
                  </a:lnTo>
                  <a:lnTo>
                    <a:pt x="6579673" y="40317"/>
                  </a:lnTo>
                  <a:lnTo>
                    <a:pt x="6618474" y="42753"/>
                  </a:lnTo>
                  <a:lnTo>
                    <a:pt x="6657041" y="44377"/>
                  </a:lnTo>
                  <a:lnTo>
                    <a:pt x="6695453" y="45460"/>
                  </a:lnTo>
                  <a:lnTo>
                    <a:pt x="6733760" y="46181"/>
                  </a:lnTo>
                  <a:lnTo>
                    <a:pt x="6768824" y="47721"/>
                  </a:lnTo>
                  <a:lnTo>
                    <a:pt x="6801724" y="49806"/>
                  </a:lnTo>
                  <a:lnTo>
                    <a:pt x="6833183" y="52254"/>
                  </a:lnTo>
                  <a:lnTo>
                    <a:pt x="6865797" y="53886"/>
                  </a:lnTo>
                  <a:lnTo>
                    <a:pt x="6899182" y="54974"/>
                  </a:lnTo>
                  <a:lnTo>
                    <a:pt x="6933080" y="55699"/>
                  </a:lnTo>
                  <a:lnTo>
                    <a:pt x="6966262" y="56183"/>
                  </a:lnTo>
                  <a:lnTo>
                    <a:pt x="6998966" y="56505"/>
                  </a:lnTo>
                  <a:lnTo>
                    <a:pt x="7031351" y="56720"/>
                  </a:lnTo>
                  <a:lnTo>
                    <a:pt x="7063525" y="57922"/>
                  </a:lnTo>
                  <a:lnTo>
                    <a:pt x="7095558" y="59781"/>
                  </a:lnTo>
                  <a:lnTo>
                    <a:pt x="7127498" y="62079"/>
                  </a:lnTo>
                  <a:lnTo>
                    <a:pt x="7158316" y="63611"/>
                  </a:lnTo>
                  <a:lnTo>
                    <a:pt x="7188384" y="64633"/>
                  </a:lnTo>
                  <a:lnTo>
                    <a:pt x="7217957" y="65313"/>
                  </a:lnTo>
                  <a:lnTo>
                    <a:pt x="7245080" y="65767"/>
                  </a:lnTo>
                  <a:lnTo>
                    <a:pt x="7270570" y="66070"/>
                  </a:lnTo>
                  <a:lnTo>
                    <a:pt x="7294972" y="66272"/>
                  </a:lnTo>
                  <a:lnTo>
                    <a:pt x="7320765" y="67464"/>
                  </a:lnTo>
                  <a:lnTo>
                    <a:pt x="7347484" y="69318"/>
                  </a:lnTo>
                  <a:lnTo>
                    <a:pt x="7374823" y="71612"/>
                  </a:lnTo>
                  <a:lnTo>
                    <a:pt x="7401514" y="73141"/>
                  </a:lnTo>
                  <a:lnTo>
                    <a:pt x="7427776" y="74161"/>
                  </a:lnTo>
                  <a:lnTo>
                    <a:pt x="7453750" y="74841"/>
                  </a:lnTo>
                  <a:lnTo>
                    <a:pt x="7478475" y="75294"/>
                  </a:lnTo>
                  <a:lnTo>
                    <a:pt x="7525703" y="75797"/>
                  </a:lnTo>
                  <a:lnTo>
                    <a:pt x="7549728" y="76990"/>
                  </a:lnTo>
                  <a:lnTo>
                    <a:pt x="7574210" y="78843"/>
                  </a:lnTo>
                  <a:lnTo>
                    <a:pt x="7598997" y="81137"/>
                  </a:lnTo>
                  <a:lnTo>
                    <a:pt x="7646297" y="83686"/>
                  </a:lnTo>
                  <a:lnTo>
                    <a:pt x="7690954" y="85877"/>
                  </a:lnTo>
                  <a:lnTo>
                    <a:pt x="7731968" y="90379"/>
                  </a:lnTo>
                  <a:lnTo>
                    <a:pt x="7774186" y="93085"/>
                  </a:lnTo>
                  <a:lnTo>
                    <a:pt x="7816586" y="95346"/>
                  </a:lnTo>
                  <a:lnTo>
                    <a:pt x="7856596" y="99879"/>
                  </a:lnTo>
                  <a:lnTo>
                    <a:pt x="7892724" y="102599"/>
                  </a:lnTo>
                  <a:lnTo>
                    <a:pt x="7927477" y="103808"/>
                  </a:lnTo>
                  <a:lnTo>
                    <a:pt x="7964091" y="104345"/>
                  </a:lnTo>
                  <a:lnTo>
                    <a:pt x="7998708" y="107406"/>
                  </a:lnTo>
                  <a:lnTo>
                    <a:pt x="8031731" y="111236"/>
                  </a:lnTo>
                  <a:lnTo>
                    <a:pt x="8079014" y="114451"/>
                  </a:lnTo>
                  <a:lnTo>
                    <a:pt x="8120307" y="120577"/>
                  </a:lnTo>
                  <a:lnTo>
                    <a:pt x="8158293" y="122863"/>
                  </a:lnTo>
                  <a:lnTo>
                    <a:pt x="8200110" y="126457"/>
                  </a:lnTo>
                  <a:lnTo>
                    <a:pt x="8237796" y="131308"/>
                  </a:lnTo>
                  <a:lnTo>
                    <a:pt x="8270285" y="133501"/>
                  </a:lnTo>
                  <a:lnTo>
                    <a:pt x="8314091" y="140685"/>
                  </a:lnTo>
                  <a:lnTo>
                    <a:pt x="8359991" y="155705"/>
                  </a:lnTo>
                  <a:lnTo>
                    <a:pt x="8405953" y="168301"/>
                  </a:lnTo>
                  <a:lnTo>
                    <a:pt x="8449530" y="189210"/>
                  </a:lnTo>
                  <a:lnTo>
                    <a:pt x="8479340" y="220702"/>
                  </a:lnTo>
                  <a:lnTo>
                    <a:pt x="8506976" y="261858"/>
                  </a:lnTo>
                  <a:lnTo>
                    <a:pt x="8512870" y="292194"/>
                  </a:lnTo>
                  <a:lnTo>
                    <a:pt x="8514614" y="333050"/>
                  </a:lnTo>
                  <a:lnTo>
                    <a:pt x="8515204" y="375683"/>
                  </a:lnTo>
                  <a:lnTo>
                    <a:pt x="8515307" y="419994"/>
                  </a:lnTo>
                  <a:lnTo>
                    <a:pt x="8515338" y="455701"/>
                  </a:lnTo>
                  <a:lnTo>
                    <a:pt x="8515348" y="502334"/>
                  </a:lnTo>
                  <a:lnTo>
                    <a:pt x="8515350" y="547489"/>
                  </a:lnTo>
                  <a:lnTo>
                    <a:pt x="8515350" y="584612"/>
                  </a:lnTo>
                  <a:lnTo>
                    <a:pt x="8515350" y="627478"/>
                  </a:lnTo>
                  <a:lnTo>
                    <a:pt x="8515350" y="668637"/>
                  </a:lnTo>
                  <a:lnTo>
                    <a:pt x="8515350" y="707643"/>
                  </a:lnTo>
                  <a:lnTo>
                    <a:pt x="8515350" y="751068"/>
                  </a:lnTo>
                  <a:lnTo>
                    <a:pt x="8515350" y="797449"/>
                  </a:lnTo>
                  <a:lnTo>
                    <a:pt x="8515350" y="844705"/>
                  </a:lnTo>
                  <a:lnTo>
                    <a:pt x="8515350" y="892221"/>
                  </a:lnTo>
                  <a:lnTo>
                    <a:pt x="8515350" y="934757"/>
                  </a:lnTo>
                  <a:lnTo>
                    <a:pt x="8515350" y="966839"/>
                  </a:lnTo>
                  <a:lnTo>
                    <a:pt x="8515350" y="1001206"/>
                  </a:lnTo>
                  <a:lnTo>
                    <a:pt x="8515350" y="1034119"/>
                  </a:lnTo>
                  <a:lnTo>
                    <a:pt x="8515350" y="1066386"/>
                  </a:lnTo>
                  <a:lnTo>
                    <a:pt x="8515350" y="1099425"/>
                  </a:lnTo>
                  <a:lnTo>
                    <a:pt x="8515350" y="1135275"/>
                  </a:lnTo>
                  <a:lnTo>
                    <a:pt x="8509706" y="1169553"/>
                  </a:lnTo>
                  <a:lnTo>
                    <a:pt x="8501201" y="1203484"/>
                  </a:lnTo>
                  <a:lnTo>
                    <a:pt x="8493891" y="1239732"/>
                  </a:lnTo>
                  <a:lnTo>
                    <a:pt x="8487114" y="1274187"/>
                  </a:lnTo>
                  <a:lnTo>
                    <a:pt x="8480576" y="1307139"/>
                  </a:lnTo>
                  <a:lnTo>
                    <a:pt x="8474141" y="1339423"/>
                  </a:lnTo>
                  <a:lnTo>
                    <a:pt x="8464932" y="1374232"/>
                  </a:lnTo>
                  <a:lnTo>
                    <a:pt x="8453784" y="1409812"/>
                  </a:lnTo>
                  <a:lnTo>
                    <a:pt x="8441774" y="1443263"/>
                  </a:lnTo>
                  <a:lnTo>
                    <a:pt x="8432202" y="1475770"/>
                  </a:lnTo>
                  <a:lnTo>
                    <a:pt x="8424420" y="1507856"/>
                  </a:lnTo>
                  <a:lnTo>
                    <a:pt x="8417436" y="1539755"/>
                  </a:lnTo>
                  <a:lnTo>
                    <a:pt x="8407980" y="1574394"/>
                  </a:lnTo>
                  <a:lnTo>
                    <a:pt x="8397779" y="1609897"/>
                  </a:lnTo>
                  <a:lnTo>
                    <a:pt x="8389718" y="1643315"/>
                  </a:lnTo>
                  <a:lnTo>
                    <a:pt x="8382608" y="1675807"/>
                  </a:lnTo>
                  <a:lnTo>
                    <a:pt x="8374862" y="1707886"/>
                  </a:lnTo>
                  <a:lnTo>
                    <a:pt x="8359660" y="1754639"/>
                  </a:lnTo>
                  <a:lnTo>
                    <a:pt x="8347981" y="1796831"/>
                  </a:lnTo>
                  <a:lnTo>
                    <a:pt x="8337817" y="1841318"/>
                  </a:lnTo>
                  <a:lnTo>
                    <a:pt x="8328105" y="1882838"/>
                  </a:lnTo>
                  <a:lnTo>
                    <a:pt x="8318524" y="1927126"/>
                  </a:lnTo>
                  <a:lnTo>
                    <a:pt x="8307924" y="1967530"/>
                  </a:lnTo>
                  <a:lnTo>
                    <a:pt x="8293965" y="2005254"/>
                  </a:lnTo>
                  <a:lnTo>
                    <a:pt x="8285352" y="2049804"/>
                  </a:lnTo>
                  <a:lnTo>
                    <a:pt x="8273774" y="2094000"/>
                  </a:lnTo>
                  <a:lnTo>
                    <a:pt x="8260237" y="2133304"/>
                  </a:lnTo>
                  <a:lnTo>
                    <a:pt x="8243922" y="2168819"/>
                  </a:lnTo>
                  <a:lnTo>
                    <a:pt x="8239141" y="2183120"/>
                  </a:lnTo>
                  <a:lnTo>
                    <a:pt x="8205760" y="2223446"/>
                  </a:lnTo>
                  <a:lnTo>
                    <a:pt x="8167352" y="2257379"/>
                  </a:lnTo>
                  <a:lnTo>
                    <a:pt x="8142365" y="2269171"/>
                  </a:lnTo>
                  <a:lnTo>
                    <a:pt x="8104739" y="2274311"/>
                  </a:lnTo>
                  <a:lnTo>
                    <a:pt x="8057710" y="2276047"/>
                  </a:lnTo>
                  <a:lnTo>
                    <a:pt x="8015921" y="2275290"/>
                  </a:lnTo>
                  <a:lnTo>
                    <a:pt x="7976257" y="2268833"/>
                  </a:lnTo>
                  <a:lnTo>
                    <a:pt x="7937695" y="2260217"/>
                  </a:lnTo>
                  <a:lnTo>
                    <a:pt x="7898399" y="2250961"/>
                  </a:lnTo>
                  <a:lnTo>
                    <a:pt x="7853714" y="2241516"/>
                  </a:lnTo>
                  <a:lnTo>
                    <a:pt x="7806958" y="2232015"/>
                  </a:lnTo>
                  <a:lnTo>
                    <a:pt x="7775411" y="2225671"/>
                  </a:lnTo>
                  <a:lnTo>
                    <a:pt x="7740930" y="2219323"/>
                  </a:lnTo>
                  <a:lnTo>
                    <a:pt x="7704439" y="2212974"/>
                  </a:lnTo>
                  <a:lnTo>
                    <a:pt x="7667052" y="2206624"/>
                  </a:lnTo>
                  <a:lnTo>
                    <a:pt x="7629268" y="2197453"/>
                  </a:lnTo>
                  <a:lnTo>
                    <a:pt x="7590253" y="2187379"/>
                  </a:lnTo>
                  <a:lnTo>
                    <a:pt x="7548218" y="2179374"/>
                  </a:lnTo>
                  <a:lnTo>
                    <a:pt x="7502020" y="2169467"/>
                  </a:lnTo>
                  <a:lnTo>
                    <a:pt x="7477847" y="2163861"/>
                  </a:lnTo>
                  <a:lnTo>
                    <a:pt x="7431232" y="2151989"/>
                  </a:lnTo>
                  <a:lnTo>
                    <a:pt x="7384762" y="2140714"/>
                  </a:lnTo>
                  <a:lnTo>
                    <a:pt x="7360516" y="2136226"/>
                  </a:lnTo>
                  <a:lnTo>
                    <a:pt x="7335886" y="2132176"/>
                  </a:lnTo>
                  <a:lnTo>
                    <a:pt x="7310999" y="2127359"/>
                  </a:lnTo>
                  <a:lnTo>
                    <a:pt x="7285941" y="2122031"/>
                  </a:lnTo>
                  <a:lnTo>
                    <a:pt x="7260769" y="2116362"/>
                  </a:lnTo>
                  <a:lnTo>
                    <a:pt x="7235522" y="2110467"/>
                  </a:lnTo>
                  <a:lnTo>
                    <a:pt x="7210223" y="2104419"/>
                  </a:lnTo>
                  <a:lnTo>
                    <a:pt x="7184891" y="2098271"/>
                  </a:lnTo>
                  <a:lnTo>
                    <a:pt x="7158477" y="2092056"/>
                  </a:lnTo>
                  <a:lnTo>
                    <a:pt x="7131342" y="2085795"/>
                  </a:lnTo>
                  <a:lnTo>
                    <a:pt x="7103728" y="2079505"/>
                  </a:lnTo>
                  <a:lnTo>
                    <a:pt x="7075794" y="2074253"/>
                  </a:lnTo>
                  <a:lnTo>
                    <a:pt x="7047647" y="2069694"/>
                  </a:lnTo>
                  <a:lnTo>
                    <a:pt x="7019357" y="2065596"/>
                  </a:lnTo>
                  <a:lnTo>
                    <a:pt x="6989911" y="2060747"/>
                  </a:lnTo>
                  <a:lnTo>
                    <a:pt x="6959702" y="2055398"/>
                  </a:lnTo>
                  <a:lnTo>
                    <a:pt x="6928975" y="2049715"/>
                  </a:lnTo>
                  <a:lnTo>
                    <a:pt x="6898966" y="2044868"/>
                  </a:lnTo>
                  <a:lnTo>
                    <a:pt x="6869437" y="2040579"/>
                  </a:lnTo>
                  <a:lnTo>
                    <a:pt x="6840224" y="2036661"/>
                  </a:lnTo>
                  <a:lnTo>
                    <a:pt x="6810166" y="2031932"/>
                  </a:lnTo>
                  <a:lnTo>
                    <a:pt x="6779545" y="2026663"/>
                  </a:lnTo>
                  <a:lnTo>
                    <a:pt x="6748546" y="2021034"/>
                  </a:lnTo>
                  <a:lnTo>
                    <a:pt x="6717298" y="2016223"/>
                  </a:lnTo>
                  <a:lnTo>
                    <a:pt x="6685881" y="2011956"/>
                  </a:lnTo>
                  <a:lnTo>
                    <a:pt x="6654354" y="2008054"/>
                  </a:lnTo>
                  <a:lnTo>
                    <a:pt x="6622752" y="2003336"/>
                  </a:lnTo>
                  <a:lnTo>
                    <a:pt x="6591102" y="1998074"/>
                  </a:lnTo>
                  <a:lnTo>
                    <a:pt x="6559417" y="1992450"/>
                  </a:lnTo>
                  <a:lnTo>
                    <a:pt x="6527712" y="1986583"/>
                  </a:lnTo>
                  <a:lnTo>
                    <a:pt x="6495991" y="1980555"/>
                  </a:lnTo>
                  <a:lnTo>
                    <a:pt x="6464260" y="1974420"/>
                  </a:lnTo>
                  <a:lnTo>
                    <a:pt x="6432525" y="1969271"/>
                  </a:lnTo>
                  <a:lnTo>
                    <a:pt x="6400782" y="1964781"/>
                  </a:lnTo>
                  <a:lnTo>
                    <a:pt x="6369038" y="1960729"/>
                  </a:lnTo>
                  <a:lnTo>
                    <a:pt x="6336234" y="1955911"/>
                  </a:lnTo>
                  <a:lnTo>
                    <a:pt x="6302723" y="1950582"/>
                  </a:lnTo>
                  <a:lnTo>
                    <a:pt x="6268741" y="1944914"/>
                  </a:lnTo>
                  <a:lnTo>
                    <a:pt x="6234443" y="1940076"/>
                  </a:lnTo>
                  <a:lnTo>
                    <a:pt x="6199937" y="1935793"/>
                  </a:lnTo>
                  <a:lnTo>
                    <a:pt x="6165291" y="1931878"/>
                  </a:lnTo>
                  <a:lnTo>
                    <a:pt x="6131610" y="1927152"/>
                  </a:lnTo>
                  <a:lnTo>
                    <a:pt x="6098573" y="1921885"/>
                  </a:lnTo>
                  <a:lnTo>
                    <a:pt x="6065965" y="1916257"/>
                  </a:lnTo>
                  <a:lnTo>
                    <a:pt x="6032584" y="1911446"/>
                  </a:lnTo>
                  <a:lnTo>
                    <a:pt x="5998690" y="1907181"/>
                  </a:lnTo>
                  <a:lnTo>
                    <a:pt x="5964451" y="1903279"/>
                  </a:lnTo>
                  <a:lnTo>
                    <a:pt x="5929985" y="1898561"/>
                  </a:lnTo>
                  <a:lnTo>
                    <a:pt x="5895365" y="1893299"/>
                  </a:lnTo>
                  <a:lnTo>
                    <a:pt x="5860644" y="1887675"/>
                  </a:lnTo>
                  <a:lnTo>
                    <a:pt x="5825854" y="1882866"/>
                  </a:lnTo>
                  <a:lnTo>
                    <a:pt x="5791019" y="1878602"/>
                  </a:lnTo>
                  <a:lnTo>
                    <a:pt x="5756154" y="1874702"/>
                  </a:lnTo>
                  <a:lnTo>
                    <a:pt x="5720211" y="1871043"/>
                  </a:lnTo>
                  <a:lnTo>
                    <a:pt x="5683548" y="1867546"/>
                  </a:lnTo>
                  <a:lnTo>
                    <a:pt x="5646408" y="1864155"/>
                  </a:lnTo>
                  <a:lnTo>
                    <a:pt x="5610005" y="1860837"/>
                  </a:lnTo>
                  <a:lnTo>
                    <a:pt x="5574095" y="1857566"/>
                  </a:lnTo>
                  <a:lnTo>
                    <a:pt x="5538512" y="1854328"/>
                  </a:lnTo>
                  <a:lnTo>
                    <a:pt x="5502092" y="1850052"/>
                  </a:lnTo>
                  <a:lnTo>
                    <a:pt x="5465111" y="1845084"/>
                  </a:lnTo>
                  <a:lnTo>
                    <a:pt x="5427758" y="1839656"/>
                  </a:lnTo>
                  <a:lnTo>
                    <a:pt x="5390155" y="1834979"/>
                  </a:lnTo>
                  <a:lnTo>
                    <a:pt x="5352386" y="1830803"/>
                  </a:lnTo>
                  <a:lnTo>
                    <a:pt x="5314507" y="1826960"/>
                  </a:lnTo>
                  <a:lnTo>
                    <a:pt x="5276555" y="1823340"/>
                  </a:lnTo>
                  <a:lnTo>
                    <a:pt x="5238554" y="1819869"/>
                  </a:lnTo>
                  <a:lnTo>
                    <a:pt x="5200519" y="1816496"/>
                  </a:lnTo>
                  <a:lnTo>
                    <a:pt x="5161404" y="1812130"/>
                  </a:lnTo>
                  <a:lnTo>
                    <a:pt x="5121570" y="1807104"/>
                  </a:lnTo>
                  <a:lnTo>
                    <a:pt x="5081255" y="1801636"/>
                  </a:lnTo>
                  <a:lnTo>
                    <a:pt x="5041678" y="1796932"/>
                  </a:lnTo>
                  <a:lnTo>
                    <a:pt x="5002593" y="1792738"/>
                  </a:lnTo>
                  <a:lnTo>
                    <a:pt x="4963837" y="1788884"/>
                  </a:lnTo>
                  <a:lnTo>
                    <a:pt x="4924241" y="1785256"/>
                  </a:lnTo>
                  <a:lnTo>
                    <a:pt x="4884086" y="1781779"/>
                  </a:lnTo>
                  <a:lnTo>
                    <a:pt x="4843558" y="1778402"/>
                  </a:lnTo>
                  <a:lnTo>
                    <a:pt x="4802780" y="1774035"/>
                  </a:lnTo>
                  <a:lnTo>
                    <a:pt x="4761836" y="1769007"/>
                  </a:lnTo>
                  <a:lnTo>
                    <a:pt x="4720782" y="1763537"/>
                  </a:lnTo>
                  <a:lnTo>
                    <a:pt x="4680714" y="1758833"/>
                  </a:lnTo>
                  <a:lnTo>
                    <a:pt x="4641300" y="1754639"/>
                  </a:lnTo>
                  <a:lnTo>
                    <a:pt x="4602325" y="1750784"/>
                  </a:lnTo>
                  <a:lnTo>
                    <a:pt x="4563642" y="1748214"/>
                  </a:lnTo>
                  <a:lnTo>
                    <a:pt x="4525152" y="1746502"/>
                  </a:lnTo>
                  <a:lnTo>
                    <a:pt x="4486793" y="1745359"/>
                  </a:lnTo>
                  <a:lnTo>
                    <a:pt x="4447463" y="1743540"/>
                  </a:lnTo>
                  <a:lnTo>
                    <a:pt x="4407483" y="1741268"/>
                  </a:lnTo>
                  <a:lnTo>
                    <a:pt x="4367072" y="1738695"/>
                  </a:lnTo>
                  <a:lnTo>
                    <a:pt x="4327431" y="1735922"/>
                  </a:lnTo>
                  <a:lnTo>
                    <a:pt x="4288304" y="1733015"/>
                  </a:lnTo>
                  <a:lnTo>
                    <a:pt x="4249520" y="1730018"/>
                  </a:lnTo>
                  <a:lnTo>
                    <a:pt x="4210963" y="1728020"/>
                  </a:lnTo>
                  <a:lnTo>
                    <a:pt x="4172558" y="1726689"/>
                  </a:lnTo>
                  <a:lnTo>
                    <a:pt x="4134255" y="1725801"/>
                  </a:lnTo>
                  <a:lnTo>
                    <a:pt x="4096021" y="1724150"/>
                  </a:lnTo>
                  <a:lnTo>
                    <a:pt x="4057830" y="1721992"/>
                  </a:lnTo>
                  <a:lnTo>
                    <a:pt x="4019670" y="1719495"/>
                  </a:lnTo>
                  <a:lnTo>
                    <a:pt x="3981530" y="1716771"/>
                  </a:lnTo>
                  <a:lnTo>
                    <a:pt x="3943403" y="1713898"/>
                  </a:lnTo>
                  <a:lnTo>
                    <a:pt x="3905286" y="1710923"/>
                  </a:lnTo>
                  <a:lnTo>
                    <a:pt x="3867174" y="1708940"/>
                  </a:lnTo>
                  <a:lnTo>
                    <a:pt x="3829066" y="1707619"/>
                  </a:lnTo>
                  <a:lnTo>
                    <a:pt x="3790961" y="1706737"/>
                  </a:lnTo>
                  <a:lnTo>
                    <a:pt x="3752858" y="1705091"/>
                  </a:lnTo>
                  <a:lnTo>
                    <a:pt x="3714755" y="1702936"/>
                  </a:lnTo>
                  <a:lnTo>
                    <a:pt x="3676653" y="1700441"/>
                  </a:lnTo>
                  <a:lnTo>
                    <a:pt x="3638552" y="1697719"/>
                  </a:lnTo>
                  <a:lnTo>
                    <a:pt x="3600451" y="1694846"/>
                  </a:lnTo>
                  <a:lnTo>
                    <a:pt x="3562351" y="1691873"/>
                  </a:lnTo>
                  <a:lnTo>
                    <a:pt x="3524251" y="1688832"/>
                  </a:lnTo>
                  <a:lnTo>
                    <a:pt x="3486150" y="1685746"/>
                  </a:lnTo>
                  <a:lnTo>
                    <a:pt x="3448050" y="1682631"/>
                  </a:lnTo>
                  <a:lnTo>
                    <a:pt x="3409950" y="1680554"/>
                  </a:lnTo>
                  <a:lnTo>
                    <a:pt x="3371850" y="1679169"/>
                  </a:lnTo>
                  <a:lnTo>
                    <a:pt x="3333750" y="1678246"/>
                  </a:lnTo>
                  <a:lnTo>
                    <a:pt x="3295650" y="1676572"/>
                  </a:lnTo>
                  <a:lnTo>
                    <a:pt x="3257550" y="1674399"/>
                  </a:lnTo>
                  <a:lnTo>
                    <a:pt x="3219450" y="1671891"/>
                  </a:lnTo>
                  <a:lnTo>
                    <a:pt x="3180292" y="1669161"/>
                  </a:lnTo>
                  <a:lnTo>
                    <a:pt x="3140428" y="1666282"/>
                  </a:lnTo>
                  <a:lnTo>
                    <a:pt x="3100094" y="1663305"/>
                  </a:lnTo>
                  <a:lnTo>
                    <a:pt x="3060505" y="1660261"/>
                  </a:lnTo>
                  <a:lnTo>
                    <a:pt x="3021412" y="1657174"/>
                  </a:lnTo>
                  <a:lnTo>
                    <a:pt x="2982650" y="1654058"/>
                  </a:lnTo>
                  <a:lnTo>
                    <a:pt x="2943049" y="1650922"/>
                  </a:lnTo>
                  <a:lnTo>
                    <a:pt x="2902892" y="1647773"/>
                  </a:lnTo>
                  <a:lnTo>
                    <a:pt x="2862361" y="1644616"/>
                  </a:lnTo>
                  <a:lnTo>
                    <a:pt x="2822640" y="1642511"/>
                  </a:lnTo>
                  <a:lnTo>
                    <a:pt x="2783460" y="1641107"/>
                  </a:lnTo>
                  <a:lnTo>
                    <a:pt x="2744640" y="1640171"/>
                  </a:lnTo>
                  <a:lnTo>
                    <a:pt x="2705002" y="1637431"/>
                  </a:lnTo>
                  <a:lnTo>
                    <a:pt x="2664818" y="1633487"/>
                  </a:lnTo>
                  <a:lnTo>
                    <a:pt x="2624270" y="1628742"/>
                  </a:lnTo>
                  <a:lnTo>
                    <a:pt x="2584538" y="1624519"/>
                  </a:lnTo>
                  <a:lnTo>
                    <a:pt x="2545350" y="1620646"/>
                  </a:lnTo>
                  <a:lnTo>
                    <a:pt x="2506526" y="1617006"/>
                  </a:lnTo>
                  <a:lnTo>
                    <a:pt x="2466884" y="1613521"/>
                  </a:lnTo>
                  <a:lnTo>
                    <a:pt x="2426697" y="1610139"/>
                  </a:lnTo>
                  <a:lnTo>
                    <a:pt x="2386147" y="1606825"/>
                  </a:lnTo>
                  <a:lnTo>
                    <a:pt x="2346415" y="1603559"/>
                  </a:lnTo>
                  <a:lnTo>
                    <a:pt x="2307227" y="1600322"/>
                  </a:lnTo>
                  <a:lnTo>
                    <a:pt x="2268401" y="1597107"/>
                  </a:lnTo>
                  <a:lnTo>
                    <a:pt x="2229817" y="1593904"/>
                  </a:lnTo>
                  <a:lnTo>
                    <a:pt x="2191395" y="1590711"/>
                  </a:lnTo>
                  <a:lnTo>
                    <a:pt x="2153080" y="1587524"/>
                  </a:lnTo>
                  <a:lnTo>
                    <a:pt x="2114837" y="1584341"/>
                  </a:lnTo>
                  <a:lnTo>
                    <a:pt x="2076641" y="1581160"/>
                  </a:lnTo>
                  <a:lnTo>
                    <a:pt x="2038477" y="1577982"/>
                  </a:lnTo>
                  <a:lnTo>
                    <a:pt x="2000335" y="1574804"/>
                  </a:lnTo>
                  <a:lnTo>
                    <a:pt x="1962206" y="1571628"/>
                  </a:lnTo>
                  <a:lnTo>
                    <a:pt x="1924088" y="1568452"/>
                  </a:lnTo>
                  <a:lnTo>
                    <a:pt x="1887033" y="1565276"/>
                  </a:lnTo>
                  <a:lnTo>
                    <a:pt x="1850689" y="1562101"/>
                  </a:lnTo>
                  <a:lnTo>
                    <a:pt x="1814818" y="1558926"/>
                  </a:lnTo>
                  <a:lnTo>
                    <a:pt x="1778203" y="1555751"/>
                  </a:lnTo>
                  <a:lnTo>
                    <a:pt x="1741094" y="1552575"/>
                  </a:lnTo>
                  <a:lnTo>
                    <a:pt x="1703654" y="1549400"/>
                  </a:lnTo>
                  <a:lnTo>
                    <a:pt x="1667053" y="1546225"/>
                  </a:lnTo>
                  <a:lnTo>
                    <a:pt x="1631011" y="1543050"/>
                  </a:lnTo>
                  <a:lnTo>
                    <a:pt x="1595340" y="1539875"/>
                  </a:lnTo>
                  <a:lnTo>
                    <a:pt x="1560976" y="1535642"/>
                  </a:lnTo>
                  <a:lnTo>
                    <a:pt x="1527485" y="1530703"/>
                  </a:lnTo>
                  <a:lnTo>
                    <a:pt x="1494574" y="1525294"/>
                  </a:lnTo>
                  <a:lnTo>
                    <a:pt x="1462049" y="1520629"/>
                  </a:lnTo>
                  <a:lnTo>
                    <a:pt x="1429782" y="1516461"/>
                  </a:lnTo>
                  <a:lnTo>
                    <a:pt x="1397688" y="1512624"/>
                  </a:lnTo>
                  <a:lnTo>
                    <a:pt x="1365709" y="1509008"/>
                  </a:lnTo>
                  <a:lnTo>
                    <a:pt x="1333806" y="1505539"/>
                  </a:lnTo>
                  <a:lnTo>
                    <a:pt x="1301953" y="1502167"/>
                  </a:lnTo>
                  <a:lnTo>
                    <a:pt x="1270136" y="1498862"/>
                  </a:lnTo>
                  <a:lnTo>
                    <a:pt x="1238341" y="1495600"/>
                  </a:lnTo>
                  <a:lnTo>
                    <a:pt x="1206560" y="1492366"/>
                  </a:lnTo>
                  <a:lnTo>
                    <a:pt x="1175849" y="1489153"/>
                  </a:lnTo>
                  <a:lnTo>
                    <a:pt x="1145849" y="1485952"/>
                  </a:lnTo>
                  <a:lnTo>
                    <a:pt x="1116324" y="1482760"/>
                  </a:lnTo>
                  <a:lnTo>
                    <a:pt x="1088174" y="1479573"/>
                  </a:lnTo>
                  <a:lnTo>
                    <a:pt x="1060941" y="1476390"/>
                  </a:lnTo>
                  <a:lnTo>
                    <a:pt x="1034319" y="1473210"/>
                  </a:lnTo>
                  <a:lnTo>
                    <a:pt x="1007047" y="1468973"/>
                  </a:lnTo>
                  <a:lnTo>
                    <a:pt x="979339" y="1464032"/>
                  </a:lnTo>
                  <a:lnTo>
                    <a:pt x="951343" y="1458622"/>
                  </a:lnTo>
                  <a:lnTo>
                    <a:pt x="924212" y="1453956"/>
                  </a:lnTo>
                  <a:lnTo>
                    <a:pt x="897658" y="1449787"/>
                  </a:lnTo>
                  <a:lnTo>
                    <a:pt x="871489" y="1445950"/>
                  </a:lnTo>
                  <a:lnTo>
                    <a:pt x="846634" y="1441275"/>
                  </a:lnTo>
                  <a:lnTo>
                    <a:pt x="799262" y="1430436"/>
                  </a:lnTo>
                  <a:lnTo>
                    <a:pt x="775200" y="1425641"/>
                  </a:lnTo>
                  <a:lnTo>
                    <a:pt x="750692" y="1421385"/>
                  </a:lnTo>
                  <a:lnTo>
                    <a:pt x="725886" y="1417490"/>
                  </a:lnTo>
                  <a:lnTo>
                    <a:pt x="678569" y="1407518"/>
                  </a:lnTo>
                  <a:lnTo>
                    <a:pt x="633903" y="1397089"/>
                  </a:lnTo>
                  <a:lnTo>
                    <a:pt x="592885" y="1388925"/>
                  </a:lnTo>
                  <a:lnTo>
                    <a:pt x="553488" y="1378947"/>
                  </a:lnTo>
                  <a:lnTo>
                    <a:pt x="514811" y="1367457"/>
                  </a:lnTo>
                  <a:lnTo>
                    <a:pt x="476455" y="1355295"/>
                  </a:lnTo>
                  <a:lnTo>
                    <a:pt x="441063" y="1345656"/>
                  </a:lnTo>
                  <a:lnTo>
                    <a:pt x="407695" y="1336786"/>
                  </a:lnTo>
                  <a:lnTo>
                    <a:pt x="360217" y="1319892"/>
                  </a:lnTo>
                  <a:lnTo>
                    <a:pt x="318868" y="1301481"/>
                  </a:lnTo>
                  <a:lnTo>
                    <a:pt x="280863" y="1283678"/>
                  </a:lnTo>
                  <a:lnTo>
                    <a:pt x="239041" y="1264823"/>
                  </a:lnTo>
                  <a:lnTo>
                    <a:pt x="204177" y="1244360"/>
                  </a:lnTo>
                  <a:lnTo>
                    <a:pt x="165977" y="1218188"/>
                  </a:lnTo>
                  <a:lnTo>
                    <a:pt x="134551" y="1195970"/>
                  </a:lnTo>
                  <a:lnTo>
                    <a:pt x="95487" y="1178981"/>
                  </a:lnTo>
                  <a:lnTo>
                    <a:pt x="50479" y="1162189"/>
                  </a:lnTo>
                  <a:lnTo>
                    <a:pt x="0" y="1143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372"/>
            <p:cNvSpPr/>
            <p:nvPr>
              <p:custDataLst>
                <p:tags r:id="rId149"/>
              </p:custDataLst>
            </p:nvPr>
          </p:nvSpPr>
          <p:spPr>
            <a:xfrm>
              <a:off x="3743325" y="990600"/>
              <a:ext cx="85726" cy="1067007"/>
            </a:xfrm>
            <a:custGeom>
              <a:avLst/>
              <a:gdLst/>
              <a:ahLst/>
              <a:cxnLst/>
              <a:rect l="0" t="0" r="0" b="0"/>
              <a:pathLst>
                <a:path w="85726" h="1067007">
                  <a:moveTo>
                    <a:pt x="85725" y="0"/>
                  </a:moveTo>
                  <a:lnTo>
                    <a:pt x="85725" y="0"/>
                  </a:lnTo>
                  <a:lnTo>
                    <a:pt x="85725" y="5057"/>
                  </a:lnTo>
                  <a:lnTo>
                    <a:pt x="82903" y="10361"/>
                  </a:lnTo>
                  <a:lnTo>
                    <a:pt x="80668" y="13257"/>
                  </a:lnTo>
                  <a:lnTo>
                    <a:pt x="72468" y="37560"/>
                  </a:lnTo>
                  <a:lnTo>
                    <a:pt x="68392" y="76628"/>
                  </a:lnTo>
                  <a:lnTo>
                    <a:pt x="67438" y="109198"/>
                  </a:lnTo>
                  <a:lnTo>
                    <a:pt x="67014" y="142724"/>
                  </a:lnTo>
                  <a:lnTo>
                    <a:pt x="66775" y="185399"/>
                  </a:lnTo>
                  <a:lnTo>
                    <a:pt x="66705" y="225913"/>
                  </a:lnTo>
                  <a:lnTo>
                    <a:pt x="66684" y="270960"/>
                  </a:lnTo>
                  <a:lnTo>
                    <a:pt x="66679" y="302107"/>
                  </a:lnTo>
                  <a:lnTo>
                    <a:pt x="66677" y="336412"/>
                  </a:lnTo>
                  <a:lnTo>
                    <a:pt x="65617" y="371766"/>
                  </a:lnTo>
                  <a:lnTo>
                    <a:pt x="61619" y="405118"/>
                  </a:lnTo>
                  <a:lnTo>
                    <a:pt x="59136" y="440403"/>
                  </a:lnTo>
                  <a:lnTo>
                    <a:pt x="58033" y="477251"/>
                  </a:lnTo>
                  <a:lnTo>
                    <a:pt x="57543" y="514795"/>
                  </a:lnTo>
                  <a:lnTo>
                    <a:pt x="57325" y="552648"/>
                  </a:lnTo>
                  <a:lnTo>
                    <a:pt x="56169" y="590638"/>
                  </a:lnTo>
                  <a:lnTo>
                    <a:pt x="52128" y="628689"/>
                  </a:lnTo>
                  <a:lnTo>
                    <a:pt x="49626" y="663945"/>
                  </a:lnTo>
                  <a:lnTo>
                    <a:pt x="47456" y="698312"/>
                  </a:lnTo>
                  <a:lnTo>
                    <a:pt x="42964" y="734752"/>
                  </a:lnTo>
                  <a:lnTo>
                    <a:pt x="40261" y="769293"/>
                  </a:lnTo>
                  <a:lnTo>
                    <a:pt x="38002" y="802283"/>
                  </a:lnTo>
                  <a:lnTo>
                    <a:pt x="31839" y="849548"/>
                  </a:lnTo>
                  <a:lnTo>
                    <a:pt x="28484" y="890834"/>
                  </a:lnTo>
                  <a:lnTo>
                    <a:pt x="22315" y="929878"/>
                  </a:lnTo>
                  <a:lnTo>
                    <a:pt x="18959" y="969316"/>
                  </a:lnTo>
                  <a:lnTo>
                    <a:pt x="12790" y="1012986"/>
                  </a:lnTo>
                  <a:lnTo>
                    <a:pt x="7348" y="1057738"/>
                  </a:lnTo>
                  <a:lnTo>
                    <a:pt x="3265" y="1067006"/>
                  </a:lnTo>
                  <a:lnTo>
                    <a:pt x="0" y="1066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961"/>
          <p:cNvGrpSpPr/>
          <p:nvPr/>
        </p:nvGrpSpPr>
        <p:grpSpPr>
          <a:xfrm>
            <a:off x="10077841" y="2914650"/>
            <a:ext cx="409185" cy="1790701"/>
            <a:chOff x="10077841" y="2914650"/>
            <a:chExt cx="409185" cy="1790701"/>
          </a:xfrm>
        </p:grpSpPr>
        <p:sp>
          <p:nvSpPr>
            <p:cNvPr id="134" name="SMARTInkShape-4373"/>
            <p:cNvSpPr/>
            <p:nvPr>
              <p:custDataLst>
                <p:tags r:id="rId145"/>
              </p:custDataLst>
            </p:nvPr>
          </p:nvSpPr>
          <p:spPr>
            <a:xfrm>
              <a:off x="10125075" y="4552950"/>
              <a:ext cx="190501" cy="152401"/>
            </a:xfrm>
            <a:custGeom>
              <a:avLst/>
              <a:gdLst/>
              <a:ahLst/>
              <a:cxnLst/>
              <a:rect l="0" t="0" r="0" b="0"/>
              <a:pathLst>
                <a:path w="190501" h="152401">
                  <a:moveTo>
                    <a:pt x="190500" y="0"/>
                  </a:moveTo>
                  <a:lnTo>
                    <a:pt x="190500" y="0"/>
                  </a:lnTo>
                  <a:lnTo>
                    <a:pt x="185443" y="5056"/>
                  </a:lnTo>
                  <a:lnTo>
                    <a:pt x="139043" y="27627"/>
                  </a:lnTo>
                  <a:lnTo>
                    <a:pt x="92993" y="69349"/>
                  </a:lnTo>
                  <a:lnTo>
                    <a:pt x="47510" y="10790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374"/>
            <p:cNvSpPr/>
            <p:nvPr>
              <p:custDataLst>
                <p:tags r:id="rId146"/>
              </p:custDataLst>
            </p:nvPr>
          </p:nvSpPr>
          <p:spPr>
            <a:xfrm>
              <a:off x="10077841" y="4524375"/>
              <a:ext cx="104385" cy="85726"/>
            </a:xfrm>
            <a:custGeom>
              <a:avLst/>
              <a:gdLst/>
              <a:ahLst/>
              <a:cxnLst/>
              <a:rect l="0" t="0" r="0" b="0"/>
              <a:pathLst>
                <a:path w="104385" h="85726">
                  <a:moveTo>
                    <a:pt x="9134" y="0"/>
                  </a:moveTo>
                  <a:lnTo>
                    <a:pt x="9134" y="0"/>
                  </a:lnTo>
                  <a:lnTo>
                    <a:pt x="932" y="0"/>
                  </a:lnTo>
                  <a:lnTo>
                    <a:pt x="492" y="1058"/>
                  </a:lnTo>
                  <a:lnTo>
                    <a:pt x="0" y="5056"/>
                  </a:lnTo>
                  <a:lnTo>
                    <a:pt x="1987" y="7604"/>
                  </a:lnTo>
                  <a:lnTo>
                    <a:pt x="26637" y="25510"/>
                  </a:lnTo>
                  <a:lnTo>
                    <a:pt x="57222" y="41289"/>
                  </a:lnTo>
                  <a:lnTo>
                    <a:pt x="10438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375"/>
            <p:cNvSpPr/>
            <p:nvPr>
              <p:custDataLst>
                <p:tags r:id="rId147"/>
              </p:custDataLst>
            </p:nvPr>
          </p:nvSpPr>
          <p:spPr>
            <a:xfrm>
              <a:off x="10191750" y="2914650"/>
              <a:ext cx="295276" cy="1694603"/>
            </a:xfrm>
            <a:custGeom>
              <a:avLst/>
              <a:gdLst/>
              <a:ahLst/>
              <a:cxnLst/>
              <a:rect l="0" t="0" r="0" b="0"/>
              <a:pathLst>
                <a:path w="295276" h="1694603">
                  <a:moveTo>
                    <a:pt x="295275" y="0"/>
                  </a:moveTo>
                  <a:lnTo>
                    <a:pt x="295275" y="0"/>
                  </a:lnTo>
                  <a:lnTo>
                    <a:pt x="295275" y="43873"/>
                  </a:lnTo>
                  <a:lnTo>
                    <a:pt x="292451" y="81848"/>
                  </a:lnTo>
                  <a:lnTo>
                    <a:pt x="287737" y="112093"/>
                  </a:lnTo>
                  <a:lnTo>
                    <a:pt x="286338" y="157390"/>
                  </a:lnTo>
                  <a:lnTo>
                    <a:pt x="286010" y="190601"/>
                  </a:lnTo>
                  <a:lnTo>
                    <a:pt x="285827" y="236273"/>
                  </a:lnTo>
                  <a:lnTo>
                    <a:pt x="285785" y="274697"/>
                  </a:lnTo>
                  <a:lnTo>
                    <a:pt x="285765" y="308001"/>
                  </a:lnTo>
                  <a:lnTo>
                    <a:pt x="285754" y="353374"/>
                  </a:lnTo>
                  <a:lnTo>
                    <a:pt x="282929" y="397509"/>
                  </a:lnTo>
                  <a:lnTo>
                    <a:pt x="278212" y="440219"/>
                  </a:lnTo>
                  <a:lnTo>
                    <a:pt x="273990" y="483566"/>
                  </a:lnTo>
                  <a:lnTo>
                    <a:pt x="268861" y="528865"/>
                  </a:lnTo>
                  <a:lnTo>
                    <a:pt x="265544" y="562076"/>
                  </a:lnTo>
                  <a:lnTo>
                    <a:pt x="253894" y="605632"/>
                  </a:lnTo>
                  <a:lnTo>
                    <a:pt x="248441" y="651581"/>
                  </a:lnTo>
                  <a:lnTo>
                    <a:pt x="240595" y="698709"/>
                  </a:lnTo>
                  <a:lnTo>
                    <a:pt x="231566" y="746187"/>
                  </a:lnTo>
                  <a:lnTo>
                    <a:pt x="222188" y="793768"/>
                  </a:lnTo>
                  <a:lnTo>
                    <a:pt x="211649" y="841381"/>
                  </a:lnTo>
                  <a:lnTo>
                    <a:pt x="196648" y="889002"/>
                  </a:lnTo>
                  <a:lnTo>
                    <a:pt x="185031" y="936625"/>
                  </a:lnTo>
                  <a:lnTo>
                    <a:pt x="174885" y="984250"/>
                  </a:lnTo>
                  <a:lnTo>
                    <a:pt x="165178" y="1030817"/>
                  </a:lnTo>
                  <a:lnTo>
                    <a:pt x="155597" y="1072954"/>
                  </a:lnTo>
                  <a:lnTo>
                    <a:pt x="146056" y="1118483"/>
                  </a:lnTo>
                  <a:lnTo>
                    <a:pt x="136527" y="1164429"/>
                  </a:lnTo>
                  <a:lnTo>
                    <a:pt x="127000" y="1205323"/>
                  </a:lnTo>
                  <a:lnTo>
                    <a:pt x="117475" y="1244252"/>
                  </a:lnTo>
                  <a:lnTo>
                    <a:pt x="107950" y="1281538"/>
                  </a:lnTo>
                  <a:lnTo>
                    <a:pt x="95250" y="1323118"/>
                  </a:lnTo>
                  <a:lnTo>
                    <a:pt x="88549" y="1355118"/>
                  </a:lnTo>
                  <a:lnTo>
                    <a:pt x="81226" y="1398801"/>
                  </a:lnTo>
                  <a:lnTo>
                    <a:pt x="66501" y="1444797"/>
                  </a:lnTo>
                  <a:lnTo>
                    <a:pt x="51836" y="1488875"/>
                  </a:lnTo>
                  <a:lnTo>
                    <a:pt x="46757" y="1528880"/>
                  </a:lnTo>
                  <a:lnTo>
                    <a:pt x="34903" y="1568014"/>
                  </a:lnTo>
                  <a:lnTo>
                    <a:pt x="29825" y="1613520"/>
                  </a:lnTo>
                  <a:lnTo>
                    <a:pt x="26122" y="1636602"/>
                  </a:lnTo>
                  <a:lnTo>
                    <a:pt x="9309" y="1680968"/>
                  </a:lnTo>
                  <a:lnTo>
                    <a:pt x="546" y="1694602"/>
                  </a:lnTo>
                  <a:lnTo>
                    <a:pt x="0" y="1685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962"/>
          <p:cNvGrpSpPr/>
          <p:nvPr/>
        </p:nvGrpSpPr>
        <p:grpSpPr>
          <a:xfrm>
            <a:off x="4039962" y="4639067"/>
            <a:ext cx="1864317" cy="513959"/>
            <a:chOff x="4039962" y="4639067"/>
            <a:chExt cx="1864317" cy="513959"/>
          </a:xfrm>
        </p:grpSpPr>
        <p:sp>
          <p:nvSpPr>
            <p:cNvPr id="138" name="SMARTInkShape-4376"/>
            <p:cNvSpPr/>
            <p:nvPr>
              <p:custDataLst>
                <p:tags r:id="rId131"/>
              </p:custDataLst>
            </p:nvPr>
          </p:nvSpPr>
          <p:spPr>
            <a:xfrm>
              <a:off x="5810250" y="4705350"/>
              <a:ext cx="94029" cy="314326"/>
            </a:xfrm>
            <a:custGeom>
              <a:avLst/>
              <a:gdLst/>
              <a:ahLst/>
              <a:cxnLst/>
              <a:rect l="0" t="0" r="0" b="0"/>
              <a:pathLst>
                <a:path w="94029" h="314326">
                  <a:moveTo>
                    <a:pt x="66675" y="0"/>
                  </a:moveTo>
                  <a:lnTo>
                    <a:pt x="66675" y="0"/>
                  </a:lnTo>
                  <a:lnTo>
                    <a:pt x="69497" y="18828"/>
                  </a:lnTo>
                  <a:lnTo>
                    <a:pt x="79932" y="57107"/>
                  </a:lnTo>
                  <a:lnTo>
                    <a:pt x="89065" y="95825"/>
                  </a:lnTo>
                  <a:lnTo>
                    <a:pt x="94028" y="142165"/>
                  </a:lnTo>
                  <a:lnTo>
                    <a:pt x="93830" y="179589"/>
                  </a:lnTo>
                  <a:lnTo>
                    <a:pt x="87538" y="220546"/>
                  </a:lnTo>
                  <a:lnTo>
                    <a:pt x="76855" y="249614"/>
                  </a:lnTo>
                  <a:lnTo>
                    <a:pt x="47045" y="293483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377"/>
            <p:cNvSpPr/>
            <p:nvPr>
              <p:custDataLst>
                <p:tags r:id="rId132"/>
              </p:custDataLst>
            </p:nvPr>
          </p:nvSpPr>
          <p:spPr>
            <a:xfrm>
              <a:off x="5667767" y="4850057"/>
              <a:ext cx="132959" cy="118169"/>
            </a:xfrm>
            <a:custGeom>
              <a:avLst/>
              <a:gdLst/>
              <a:ahLst/>
              <a:cxnLst/>
              <a:rect l="0" t="0" r="0" b="0"/>
              <a:pathLst>
                <a:path w="132959" h="118169">
                  <a:moveTo>
                    <a:pt x="9133" y="26743"/>
                  </a:moveTo>
                  <a:lnTo>
                    <a:pt x="9133" y="26743"/>
                  </a:lnTo>
                  <a:lnTo>
                    <a:pt x="4077" y="21687"/>
                  </a:lnTo>
                  <a:lnTo>
                    <a:pt x="1594" y="16382"/>
                  </a:lnTo>
                  <a:lnTo>
                    <a:pt x="0" y="4353"/>
                  </a:lnTo>
                  <a:lnTo>
                    <a:pt x="928" y="2291"/>
                  </a:lnTo>
                  <a:lnTo>
                    <a:pt x="2605" y="917"/>
                  </a:lnTo>
                  <a:lnTo>
                    <a:pt x="4781" y="0"/>
                  </a:lnTo>
                  <a:lnTo>
                    <a:pt x="23013" y="3768"/>
                  </a:lnTo>
                  <a:lnTo>
                    <a:pt x="38410" y="11586"/>
                  </a:lnTo>
                  <a:lnTo>
                    <a:pt x="54732" y="25663"/>
                  </a:lnTo>
                  <a:lnTo>
                    <a:pt x="61150" y="37199"/>
                  </a:lnTo>
                  <a:lnTo>
                    <a:pt x="62860" y="43239"/>
                  </a:lnTo>
                  <a:lnTo>
                    <a:pt x="61939" y="55594"/>
                  </a:lnTo>
                  <a:lnTo>
                    <a:pt x="52649" y="77272"/>
                  </a:lnTo>
                  <a:lnTo>
                    <a:pt x="35603" y="107985"/>
                  </a:lnTo>
                  <a:lnTo>
                    <a:pt x="31012" y="112654"/>
                  </a:lnTo>
                  <a:lnTo>
                    <a:pt x="20268" y="117843"/>
                  </a:lnTo>
                  <a:lnTo>
                    <a:pt x="16556" y="118168"/>
                  </a:lnTo>
                  <a:lnTo>
                    <a:pt x="14082" y="117325"/>
                  </a:lnTo>
                  <a:lnTo>
                    <a:pt x="12432" y="115707"/>
                  </a:lnTo>
                  <a:lnTo>
                    <a:pt x="13421" y="105441"/>
                  </a:lnTo>
                  <a:lnTo>
                    <a:pt x="18448" y="91353"/>
                  </a:lnTo>
                  <a:lnTo>
                    <a:pt x="58291" y="44542"/>
                  </a:lnTo>
                  <a:lnTo>
                    <a:pt x="78854" y="24810"/>
                  </a:lnTo>
                  <a:lnTo>
                    <a:pt x="87040" y="20593"/>
                  </a:lnTo>
                  <a:lnTo>
                    <a:pt x="89646" y="20526"/>
                  </a:lnTo>
                  <a:lnTo>
                    <a:pt x="91383" y="21540"/>
                  </a:lnTo>
                  <a:lnTo>
                    <a:pt x="92541" y="23274"/>
                  </a:lnTo>
                  <a:lnTo>
                    <a:pt x="97590" y="65204"/>
                  </a:lnTo>
                  <a:lnTo>
                    <a:pt x="99854" y="71433"/>
                  </a:lnTo>
                  <a:lnTo>
                    <a:pt x="132958" y="9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378"/>
            <p:cNvSpPr/>
            <p:nvPr>
              <p:custDataLst>
                <p:tags r:id="rId133"/>
              </p:custDataLst>
            </p:nvPr>
          </p:nvSpPr>
          <p:spPr>
            <a:xfrm>
              <a:off x="5564496" y="4734709"/>
              <a:ext cx="101556" cy="284967"/>
            </a:xfrm>
            <a:custGeom>
              <a:avLst/>
              <a:gdLst/>
              <a:ahLst/>
              <a:cxnLst/>
              <a:rect l="0" t="0" r="0" b="0"/>
              <a:pathLst>
                <a:path w="101556" h="284967">
                  <a:moveTo>
                    <a:pt x="93354" y="18266"/>
                  </a:moveTo>
                  <a:lnTo>
                    <a:pt x="93354" y="18266"/>
                  </a:lnTo>
                  <a:lnTo>
                    <a:pt x="101555" y="1864"/>
                  </a:lnTo>
                  <a:lnTo>
                    <a:pt x="100938" y="981"/>
                  </a:lnTo>
                  <a:lnTo>
                    <a:pt x="97430" y="0"/>
                  </a:lnTo>
                  <a:lnTo>
                    <a:pt x="84449" y="9561"/>
                  </a:lnTo>
                  <a:lnTo>
                    <a:pt x="61100" y="33872"/>
                  </a:lnTo>
                  <a:lnTo>
                    <a:pt x="34844" y="79222"/>
                  </a:lnTo>
                  <a:lnTo>
                    <a:pt x="17393" y="120720"/>
                  </a:lnTo>
                  <a:lnTo>
                    <a:pt x="4502" y="163152"/>
                  </a:lnTo>
                  <a:lnTo>
                    <a:pt x="0" y="191958"/>
                  </a:lnTo>
                  <a:lnTo>
                    <a:pt x="3722" y="229068"/>
                  </a:lnTo>
                  <a:lnTo>
                    <a:pt x="11528" y="258408"/>
                  </a:lnTo>
                  <a:lnTo>
                    <a:pt x="23120" y="270693"/>
                  </a:lnTo>
                  <a:lnTo>
                    <a:pt x="55254" y="28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379"/>
            <p:cNvSpPr/>
            <p:nvPr>
              <p:custDataLst>
                <p:tags r:id="rId134"/>
              </p:custDataLst>
            </p:nvPr>
          </p:nvSpPr>
          <p:spPr>
            <a:xfrm>
              <a:off x="4772025" y="4839092"/>
              <a:ext cx="85726" cy="94859"/>
            </a:xfrm>
            <a:custGeom>
              <a:avLst/>
              <a:gdLst/>
              <a:ahLst/>
              <a:cxnLst/>
              <a:rect l="0" t="0" r="0" b="0"/>
              <a:pathLst>
                <a:path w="85726" h="94859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9408" y="4781"/>
                  </a:lnTo>
                  <a:lnTo>
                    <a:pt x="6651" y="10021"/>
                  </a:lnTo>
                  <a:lnTo>
                    <a:pt x="4434" y="12900"/>
                  </a:lnTo>
                  <a:lnTo>
                    <a:pt x="1313" y="32122"/>
                  </a:lnTo>
                  <a:lnTo>
                    <a:pt x="3406" y="43339"/>
                  </a:lnTo>
                  <a:lnTo>
                    <a:pt x="17368" y="72374"/>
                  </a:lnTo>
                  <a:lnTo>
                    <a:pt x="20045" y="72461"/>
                  </a:lnTo>
                  <a:lnTo>
                    <a:pt x="28665" y="69734"/>
                  </a:lnTo>
                  <a:lnTo>
                    <a:pt x="40361" y="62249"/>
                  </a:lnTo>
                  <a:lnTo>
                    <a:pt x="57029" y="36759"/>
                  </a:lnTo>
                  <a:lnTo>
                    <a:pt x="66110" y="19718"/>
                  </a:lnTo>
                  <a:lnTo>
                    <a:pt x="69475" y="60117"/>
                  </a:lnTo>
                  <a:lnTo>
                    <a:pt x="85725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380"/>
            <p:cNvSpPr/>
            <p:nvPr>
              <p:custDataLst>
                <p:tags r:id="rId135"/>
              </p:custDataLst>
            </p:nvPr>
          </p:nvSpPr>
          <p:spPr>
            <a:xfrm>
              <a:off x="4895850" y="4794878"/>
              <a:ext cx="56158" cy="229893"/>
            </a:xfrm>
            <a:custGeom>
              <a:avLst/>
              <a:gdLst/>
              <a:ahLst/>
              <a:cxnLst/>
              <a:rect l="0" t="0" r="0" b="0"/>
              <a:pathLst>
                <a:path w="56158" h="229893">
                  <a:moveTo>
                    <a:pt x="19050" y="72397"/>
                  </a:moveTo>
                  <a:lnTo>
                    <a:pt x="19050" y="72397"/>
                  </a:lnTo>
                  <a:lnTo>
                    <a:pt x="13994" y="82510"/>
                  </a:lnTo>
                  <a:lnTo>
                    <a:pt x="10113" y="121354"/>
                  </a:lnTo>
                  <a:lnTo>
                    <a:pt x="9641" y="163441"/>
                  </a:lnTo>
                  <a:lnTo>
                    <a:pt x="9548" y="203858"/>
                  </a:lnTo>
                  <a:lnTo>
                    <a:pt x="9528" y="229892"/>
                  </a:lnTo>
                  <a:lnTo>
                    <a:pt x="8469" y="229252"/>
                  </a:lnTo>
                  <a:lnTo>
                    <a:pt x="4469" y="222896"/>
                  </a:lnTo>
                  <a:lnTo>
                    <a:pt x="4809" y="210194"/>
                  </a:lnTo>
                  <a:lnTo>
                    <a:pt x="8593" y="171112"/>
                  </a:lnTo>
                  <a:lnTo>
                    <a:pt x="9341" y="128115"/>
                  </a:lnTo>
                  <a:lnTo>
                    <a:pt x="10529" y="87024"/>
                  </a:lnTo>
                  <a:lnTo>
                    <a:pt x="17053" y="40323"/>
                  </a:lnTo>
                  <a:lnTo>
                    <a:pt x="21280" y="17033"/>
                  </a:lnTo>
                  <a:lnTo>
                    <a:pt x="23712" y="10088"/>
                  </a:lnTo>
                  <a:lnTo>
                    <a:pt x="27449" y="5457"/>
                  </a:lnTo>
                  <a:lnTo>
                    <a:pt x="37247" y="313"/>
                  </a:lnTo>
                  <a:lnTo>
                    <a:pt x="41765" y="0"/>
                  </a:lnTo>
                  <a:lnTo>
                    <a:pt x="49607" y="2473"/>
                  </a:lnTo>
                  <a:lnTo>
                    <a:pt x="52121" y="7789"/>
                  </a:lnTo>
                  <a:lnTo>
                    <a:pt x="56157" y="46739"/>
                  </a:lnTo>
                  <a:lnTo>
                    <a:pt x="54592" y="69460"/>
                  </a:lnTo>
                  <a:lnTo>
                    <a:pt x="41811" y="99043"/>
                  </a:lnTo>
                  <a:lnTo>
                    <a:pt x="0" y="14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381"/>
            <p:cNvSpPr/>
            <p:nvPr>
              <p:custDataLst>
                <p:tags r:id="rId136"/>
              </p:custDataLst>
            </p:nvPr>
          </p:nvSpPr>
          <p:spPr>
            <a:xfrm>
              <a:off x="5295900" y="4754468"/>
              <a:ext cx="180976" cy="93758"/>
            </a:xfrm>
            <a:custGeom>
              <a:avLst/>
              <a:gdLst/>
              <a:ahLst/>
              <a:cxnLst/>
              <a:rect l="0" t="0" r="0" b="0"/>
              <a:pathLst>
                <a:path w="180976" h="93758">
                  <a:moveTo>
                    <a:pt x="0" y="93757"/>
                  </a:moveTo>
                  <a:lnTo>
                    <a:pt x="0" y="93757"/>
                  </a:lnTo>
                  <a:lnTo>
                    <a:pt x="1058" y="61264"/>
                  </a:lnTo>
                  <a:lnTo>
                    <a:pt x="5056" y="48977"/>
                  </a:lnTo>
                  <a:lnTo>
                    <a:pt x="13183" y="39282"/>
                  </a:lnTo>
                  <a:lnTo>
                    <a:pt x="24910" y="31446"/>
                  </a:lnTo>
                  <a:lnTo>
                    <a:pt x="71227" y="12370"/>
                  </a:lnTo>
                  <a:lnTo>
                    <a:pt x="117904" y="3547"/>
                  </a:lnTo>
                  <a:lnTo>
                    <a:pt x="149000" y="0"/>
                  </a:lnTo>
                  <a:lnTo>
                    <a:pt x="180975" y="8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382"/>
            <p:cNvSpPr/>
            <p:nvPr>
              <p:custDataLst>
                <p:tags r:id="rId137"/>
              </p:custDataLst>
            </p:nvPr>
          </p:nvSpPr>
          <p:spPr>
            <a:xfrm>
              <a:off x="5306786" y="4772025"/>
              <a:ext cx="27215" cy="251571"/>
            </a:xfrm>
            <a:custGeom>
              <a:avLst/>
              <a:gdLst/>
              <a:ahLst/>
              <a:cxnLst/>
              <a:rect l="0" t="0" r="0" b="0"/>
              <a:pathLst>
                <a:path w="27215" h="251571">
                  <a:moveTo>
                    <a:pt x="27214" y="0"/>
                  </a:moveTo>
                  <a:lnTo>
                    <a:pt x="27214" y="0"/>
                  </a:lnTo>
                  <a:lnTo>
                    <a:pt x="27214" y="42842"/>
                  </a:lnTo>
                  <a:lnTo>
                    <a:pt x="24392" y="71960"/>
                  </a:lnTo>
                  <a:lnTo>
                    <a:pt x="19013" y="110876"/>
                  </a:lnTo>
                  <a:lnTo>
                    <a:pt x="13025" y="151973"/>
                  </a:lnTo>
                  <a:lnTo>
                    <a:pt x="9124" y="191514"/>
                  </a:lnTo>
                  <a:lnTo>
                    <a:pt x="3234" y="238259"/>
                  </a:lnTo>
                  <a:lnTo>
                    <a:pt x="0" y="251570"/>
                  </a:lnTo>
                  <a:lnTo>
                    <a:pt x="605" y="251322"/>
                  </a:lnTo>
                  <a:lnTo>
                    <a:pt x="816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383"/>
            <p:cNvSpPr/>
            <p:nvPr>
              <p:custDataLst>
                <p:tags r:id="rId138"/>
              </p:custDataLst>
            </p:nvPr>
          </p:nvSpPr>
          <p:spPr>
            <a:xfrm>
              <a:off x="5143500" y="4639067"/>
              <a:ext cx="38016" cy="475859"/>
            </a:xfrm>
            <a:custGeom>
              <a:avLst/>
              <a:gdLst/>
              <a:ahLst/>
              <a:cxnLst/>
              <a:rect l="0" t="0" r="0" b="0"/>
              <a:pathLst>
                <a:path w="38016" h="4758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8201" y="48523"/>
                  </a:lnTo>
                  <a:lnTo>
                    <a:pt x="14189" y="86303"/>
                  </a:lnTo>
                  <a:lnTo>
                    <a:pt x="19148" y="132327"/>
                  </a:lnTo>
                  <a:lnTo>
                    <a:pt x="25312" y="168636"/>
                  </a:lnTo>
                  <a:lnTo>
                    <a:pt x="28666" y="209381"/>
                  </a:lnTo>
                  <a:lnTo>
                    <a:pt x="33202" y="246652"/>
                  </a:lnTo>
                  <a:lnTo>
                    <a:pt x="36649" y="289059"/>
                  </a:lnTo>
                  <a:lnTo>
                    <a:pt x="37670" y="326789"/>
                  </a:lnTo>
                  <a:lnTo>
                    <a:pt x="38015" y="366488"/>
                  </a:lnTo>
                  <a:lnTo>
                    <a:pt x="37017" y="410291"/>
                  </a:lnTo>
                  <a:lnTo>
                    <a:pt x="29896" y="455112"/>
                  </a:lnTo>
                  <a:lnTo>
                    <a:pt x="28575" y="475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384"/>
            <p:cNvSpPr/>
            <p:nvPr>
              <p:custDataLst>
                <p:tags r:id="rId139"/>
              </p:custDataLst>
            </p:nvPr>
          </p:nvSpPr>
          <p:spPr>
            <a:xfrm>
              <a:off x="4714875" y="5057775"/>
              <a:ext cx="142876" cy="95251"/>
            </a:xfrm>
            <a:custGeom>
              <a:avLst/>
              <a:gdLst/>
              <a:ahLst/>
              <a:cxnLst/>
              <a:rect l="0" t="0" r="0" b="0"/>
              <a:pathLst>
                <a:path w="142876" h="952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36187" y="22120"/>
                  </a:lnTo>
                  <a:lnTo>
                    <a:pt x="42542" y="33114"/>
                  </a:lnTo>
                  <a:lnTo>
                    <a:pt x="46621" y="57419"/>
                  </a:lnTo>
                  <a:lnTo>
                    <a:pt x="46956" y="63679"/>
                  </a:lnTo>
                  <a:lnTo>
                    <a:pt x="41683" y="76279"/>
                  </a:lnTo>
                  <a:lnTo>
                    <a:pt x="33342" y="86818"/>
                  </a:lnTo>
                  <a:lnTo>
                    <a:pt x="26108" y="91503"/>
                  </a:lnTo>
                  <a:lnTo>
                    <a:pt x="16085" y="94139"/>
                  </a:lnTo>
                  <a:lnTo>
                    <a:pt x="14956" y="92393"/>
                  </a:lnTo>
                  <a:lnTo>
                    <a:pt x="16525" y="84808"/>
                  </a:lnTo>
                  <a:lnTo>
                    <a:pt x="27214" y="62692"/>
                  </a:lnTo>
                  <a:lnTo>
                    <a:pt x="56817" y="29070"/>
                  </a:lnTo>
                  <a:lnTo>
                    <a:pt x="82211" y="11728"/>
                  </a:lnTo>
                  <a:lnTo>
                    <a:pt x="83383" y="12052"/>
                  </a:lnTo>
                  <a:lnTo>
                    <a:pt x="84163" y="13326"/>
                  </a:lnTo>
                  <a:lnTo>
                    <a:pt x="84684" y="15234"/>
                  </a:lnTo>
                  <a:lnTo>
                    <a:pt x="77022" y="57866"/>
                  </a:lnTo>
                  <a:lnTo>
                    <a:pt x="76565" y="71932"/>
                  </a:lnTo>
                  <a:lnTo>
                    <a:pt x="79618" y="77588"/>
                  </a:lnTo>
                  <a:lnTo>
                    <a:pt x="91478" y="86694"/>
                  </a:lnTo>
                  <a:lnTo>
                    <a:pt x="1428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385"/>
            <p:cNvSpPr/>
            <p:nvPr>
              <p:custDataLst>
                <p:tags r:id="rId140"/>
              </p:custDataLst>
            </p:nvPr>
          </p:nvSpPr>
          <p:spPr>
            <a:xfrm>
              <a:off x="5286375" y="4867275"/>
              <a:ext cx="133351" cy="24539"/>
            </a:xfrm>
            <a:custGeom>
              <a:avLst/>
              <a:gdLst/>
              <a:ahLst/>
              <a:cxnLst/>
              <a:rect l="0" t="0" r="0" b="0"/>
              <a:pathLst>
                <a:path w="133351" h="24539">
                  <a:moveTo>
                    <a:pt x="0" y="19050"/>
                  </a:moveTo>
                  <a:lnTo>
                    <a:pt x="0" y="19050"/>
                  </a:lnTo>
                  <a:lnTo>
                    <a:pt x="5056" y="24106"/>
                  </a:lnTo>
                  <a:lnTo>
                    <a:pt x="8662" y="24538"/>
                  </a:lnTo>
                  <a:lnTo>
                    <a:pt x="55485" y="11925"/>
                  </a:lnTo>
                  <a:lnTo>
                    <a:pt x="102643" y="219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386"/>
            <p:cNvSpPr/>
            <p:nvPr>
              <p:custDataLst>
                <p:tags r:id="rId141"/>
              </p:custDataLst>
            </p:nvPr>
          </p:nvSpPr>
          <p:spPr>
            <a:xfrm>
              <a:off x="4679951" y="4810125"/>
              <a:ext cx="44450" cy="132387"/>
            </a:xfrm>
            <a:custGeom>
              <a:avLst/>
              <a:gdLst/>
              <a:ahLst/>
              <a:cxnLst/>
              <a:rect l="0" t="0" r="0" b="0"/>
              <a:pathLst>
                <a:path w="44450" h="132387">
                  <a:moveTo>
                    <a:pt x="44449" y="0"/>
                  </a:moveTo>
                  <a:lnTo>
                    <a:pt x="44449" y="0"/>
                  </a:lnTo>
                  <a:lnTo>
                    <a:pt x="35316" y="0"/>
                  </a:lnTo>
                  <a:lnTo>
                    <a:pt x="24927" y="5056"/>
                  </a:lnTo>
                  <a:lnTo>
                    <a:pt x="21910" y="8662"/>
                  </a:lnTo>
                  <a:lnTo>
                    <a:pt x="11612" y="30592"/>
                  </a:lnTo>
                  <a:lnTo>
                    <a:pt x="10916" y="35211"/>
                  </a:lnTo>
                  <a:lnTo>
                    <a:pt x="18313" y="76403"/>
                  </a:lnTo>
                  <a:lnTo>
                    <a:pt x="26122" y="92488"/>
                  </a:lnTo>
                  <a:lnTo>
                    <a:pt x="38242" y="107404"/>
                  </a:lnTo>
                  <a:lnTo>
                    <a:pt x="39253" y="111820"/>
                  </a:lnTo>
                  <a:lnTo>
                    <a:pt x="37554" y="122370"/>
                  </a:lnTo>
                  <a:lnTo>
                    <a:pt x="35619" y="126030"/>
                  </a:lnTo>
                  <a:lnTo>
                    <a:pt x="33270" y="128470"/>
                  </a:lnTo>
                  <a:lnTo>
                    <a:pt x="27839" y="131181"/>
                  </a:lnTo>
                  <a:lnTo>
                    <a:pt x="21897" y="132386"/>
                  </a:lnTo>
                  <a:lnTo>
                    <a:pt x="1" y="125064"/>
                  </a:lnTo>
                  <a:lnTo>
                    <a:pt x="0" y="122534"/>
                  </a:lnTo>
                  <a:lnTo>
                    <a:pt x="634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387"/>
            <p:cNvSpPr/>
            <p:nvPr>
              <p:custDataLst>
                <p:tags r:id="rId142"/>
              </p:custDataLst>
            </p:nvPr>
          </p:nvSpPr>
          <p:spPr>
            <a:xfrm>
              <a:off x="4433537" y="4697541"/>
              <a:ext cx="147989" cy="398335"/>
            </a:xfrm>
            <a:custGeom>
              <a:avLst/>
              <a:gdLst/>
              <a:ahLst/>
              <a:cxnLst/>
              <a:rect l="0" t="0" r="0" b="0"/>
              <a:pathLst>
                <a:path w="147989" h="398335">
                  <a:moveTo>
                    <a:pt x="147988" y="17334"/>
                  </a:moveTo>
                  <a:lnTo>
                    <a:pt x="147988" y="17334"/>
                  </a:lnTo>
                  <a:lnTo>
                    <a:pt x="147988" y="12278"/>
                  </a:lnTo>
                  <a:lnTo>
                    <a:pt x="145166" y="6973"/>
                  </a:lnTo>
                  <a:lnTo>
                    <a:pt x="142931" y="4077"/>
                  </a:lnTo>
                  <a:lnTo>
                    <a:pt x="134805" y="859"/>
                  </a:lnTo>
                  <a:lnTo>
                    <a:pt x="129674" y="0"/>
                  </a:lnTo>
                  <a:lnTo>
                    <a:pt x="121151" y="1869"/>
                  </a:lnTo>
                  <a:lnTo>
                    <a:pt x="107581" y="11693"/>
                  </a:lnTo>
                  <a:lnTo>
                    <a:pt x="84381" y="35641"/>
                  </a:lnTo>
                  <a:lnTo>
                    <a:pt x="61615" y="74024"/>
                  </a:lnTo>
                  <a:lnTo>
                    <a:pt x="41791" y="112493"/>
                  </a:lnTo>
                  <a:lnTo>
                    <a:pt x="27684" y="150666"/>
                  </a:lnTo>
                  <a:lnTo>
                    <a:pt x="14707" y="188781"/>
                  </a:lnTo>
                  <a:lnTo>
                    <a:pt x="7955" y="217358"/>
                  </a:lnTo>
                  <a:lnTo>
                    <a:pt x="0" y="263926"/>
                  </a:lnTo>
                  <a:lnTo>
                    <a:pt x="6612" y="301190"/>
                  </a:lnTo>
                  <a:lnTo>
                    <a:pt x="14246" y="326584"/>
                  </a:lnTo>
                  <a:lnTo>
                    <a:pt x="43827" y="368503"/>
                  </a:lnTo>
                  <a:lnTo>
                    <a:pt x="65267" y="386203"/>
                  </a:lnTo>
                  <a:lnTo>
                    <a:pt x="119413" y="39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388"/>
            <p:cNvSpPr/>
            <p:nvPr>
              <p:custDataLst>
                <p:tags r:id="rId143"/>
              </p:custDataLst>
            </p:nvPr>
          </p:nvSpPr>
          <p:spPr>
            <a:xfrm>
              <a:off x="4143375" y="4838700"/>
              <a:ext cx="142876" cy="234023"/>
            </a:xfrm>
            <a:custGeom>
              <a:avLst/>
              <a:gdLst/>
              <a:ahLst/>
              <a:cxnLst/>
              <a:rect l="0" t="0" r="0" b="0"/>
              <a:pathLst>
                <a:path w="142876" h="234023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1058" y="60130"/>
                  </a:lnTo>
                  <a:lnTo>
                    <a:pt x="2822" y="59136"/>
                  </a:lnTo>
                  <a:lnTo>
                    <a:pt x="5057" y="58474"/>
                  </a:lnTo>
                  <a:lnTo>
                    <a:pt x="13183" y="63383"/>
                  </a:lnTo>
                  <a:lnTo>
                    <a:pt x="22793" y="72620"/>
                  </a:lnTo>
                  <a:lnTo>
                    <a:pt x="30591" y="83781"/>
                  </a:lnTo>
                  <a:lnTo>
                    <a:pt x="44650" y="126718"/>
                  </a:lnTo>
                  <a:lnTo>
                    <a:pt x="47233" y="167990"/>
                  </a:lnTo>
                  <a:lnTo>
                    <a:pt x="47573" y="202496"/>
                  </a:lnTo>
                  <a:lnTo>
                    <a:pt x="41958" y="217351"/>
                  </a:lnTo>
                  <a:lnTo>
                    <a:pt x="31219" y="234022"/>
                  </a:lnTo>
                  <a:lnTo>
                    <a:pt x="29279" y="233273"/>
                  </a:lnTo>
                  <a:lnTo>
                    <a:pt x="24302" y="226796"/>
                  </a:lnTo>
                  <a:lnTo>
                    <a:pt x="20606" y="196081"/>
                  </a:lnTo>
                  <a:lnTo>
                    <a:pt x="26962" y="154561"/>
                  </a:lnTo>
                  <a:lnTo>
                    <a:pt x="46537" y="108065"/>
                  </a:lnTo>
                  <a:lnTo>
                    <a:pt x="68936" y="65122"/>
                  </a:lnTo>
                  <a:lnTo>
                    <a:pt x="81438" y="47993"/>
                  </a:lnTo>
                  <a:lnTo>
                    <a:pt x="125147" y="877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389"/>
            <p:cNvSpPr/>
            <p:nvPr>
              <p:custDataLst>
                <p:tags r:id="rId144"/>
              </p:custDataLst>
            </p:nvPr>
          </p:nvSpPr>
          <p:spPr>
            <a:xfrm>
              <a:off x="4039962" y="4683622"/>
              <a:ext cx="110397" cy="406264"/>
            </a:xfrm>
            <a:custGeom>
              <a:avLst/>
              <a:gdLst/>
              <a:ahLst/>
              <a:cxnLst/>
              <a:rect l="0" t="0" r="0" b="0"/>
              <a:pathLst>
                <a:path w="110397" h="406264">
                  <a:moveTo>
                    <a:pt x="8163" y="126503"/>
                  </a:moveTo>
                  <a:lnTo>
                    <a:pt x="8163" y="126503"/>
                  </a:lnTo>
                  <a:lnTo>
                    <a:pt x="8163" y="174062"/>
                  </a:lnTo>
                  <a:lnTo>
                    <a:pt x="13220" y="217271"/>
                  </a:lnTo>
                  <a:lnTo>
                    <a:pt x="16805" y="260026"/>
                  </a:lnTo>
                  <a:lnTo>
                    <a:pt x="20336" y="305318"/>
                  </a:lnTo>
                  <a:lnTo>
                    <a:pt x="25855" y="350208"/>
                  </a:lnTo>
                  <a:lnTo>
                    <a:pt x="26945" y="395608"/>
                  </a:lnTo>
                  <a:lnTo>
                    <a:pt x="27134" y="406263"/>
                  </a:lnTo>
                  <a:lnTo>
                    <a:pt x="27178" y="405005"/>
                  </a:lnTo>
                  <a:lnTo>
                    <a:pt x="19009" y="360011"/>
                  </a:lnTo>
                  <a:lnTo>
                    <a:pt x="10323" y="316395"/>
                  </a:lnTo>
                  <a:lnTo>
                    <a:pt x="8589" y="273727"/>
                  </a:lnTo>
                  <a:lnTo>
                    <a:pt x="5530" y="240972"/>
                  </a:lnTo>
                  <a:lnTo>
                    <a:pt x="1701" y="201720"/>
                  </a:lnTo>
                  <a:lnTo>
                    <a:pt x="0" y="159580"/>
                  </a:lnTo>
                  <a:lnTo>
                    <a:pt x="4098" y="114431"/>
                  </a:lnTo>
                  <a:lnTo>
                    <a:pt x="6959" y="70832"/>
                  </a:lnTo>
                  <a:lnTo>
                    <a:pt x="13272" y="48491"/>
                  </a:lnTo>
                  <a:lnTo>
                    <a:pt x="34040" y="11102"/>
                  </a:lnTo>
                  <a:lnTo>
                    <a:pt x="44711" y="1836"/>
                  </a:lnTo>
                  <a:lnTo>
                    <a:pt x="51579" y="0"/>
                  </a:lnTo>
                  <a:lnTo>
                    <a:pt x="67676" y="782"/>
                  </a:lnTo>
                  <a:lnTo>
                    <a:pt x="82591" y="7480"/>
                  </a:lnTo>
                  <a:lnTo>
                    <a:pt x="89531" y="12229"/>
                  </a:lnTo>
                  <a:lnTo>
                    <a:pt x="100066" y="25973"/>
                  </a:lnTo>
                  <a:lnTo>
                    <a:pt x="107217" y="41606"/>
                  </a:lnTo>
                  <a:lnTo>
                    <a:pt x="110396" y="55610"/>
                  </a:lnTo>
                  <a:lnTo>
                    <a:pt x="107128" y="80450"/>
                  </a:lnTo>
                  <a:lnTo>
                    <a:pt x="88938" y="122776"/>
                  </a:lnTo>
                  <a:lnTo>
                    <a:pt x="58729" y="160519"/>
                  </a:lnTo>
                  <a:lnTo>
                    <a:pt x="25288" y="190236"/>
                  </a:lnTo>
                  <a:lnTo>
                    <a:pt x="22754" y="194391"/>
                  </a:lnTo>
                  <a:lnTo>
                    <a:pt x="8163" y="202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963"/>
          <p:cNvGrpSpPr/>
          <p:nvPr/>
        </p:nvGrpSpPr>
        <p:grpSpPr>
          <a:xfrm>
            <a:off x="6134100" y="4586915"/>
            <a:ext cx="1400176" cy="594686"/>
            <a:chOff x="6134100" y="4586915"/>
            <a:chExt cx="1400176" cy="594686"/>
          </a:xfrm>
        </p:grpSpPr>
        <p:sp>
          <p:nvSpPr>
            <p:cNvPr id="153" name="SMARTInkShape-4390"/>
            <p:cNvSpPr/>
            <p:nvPr>
              <p:custDataLst>
                <p:tags r:id="rId122"/>
              </p:custDataLst>
            </p:nvPr>
          </p:nvSpPr>
          <p:spPr>
            <a:xfrm>
              <a:off x="7524750" y="4610100"/>
              <a:ext cx="9526" cy="571501"/>
            </a:xfrm>
            <a:custGeom>
              <a:avLst/>
              <a:gdLst/>
              <a:ahLst/>
              <a:cxnLst/>
              <a:rect l="0" t="0" r="0" b="0"/>
              <a:pathLst>
                <a:path w="9526" h="571501">
                  <a:moveTo>
                    <a:pt x="9525" y="0"/>
                  </a:moveTo>
                  <a:lnTo>
                    <a:pt x="9525" y="0"/>
                  </a:lnTo>
                  <a:lnTo>
                    <a:pt x="9525" y="47265"/>
                  </a:lnTo>
                  <a:lnTo>
                    <a:pt x="9525" y="94121"/>
                  </a:lnTo>
                  <a:lnTo>
                    <a:pt x="9525" y="139719"/>
                  </a:lnTo>
                  <a:lnTo>
                    <a:pt x="9525" y="180040"/>
                  </a:lnTo>
                  <a:lnTo>
                    <a:pt x="9525" y="221621"/>
                  </a:lnTo>
                  <a:lnTo>
                    <a:pt x="9525" y="264633"/>
                  </a:lnTo>
                  <a:lnTo>
                    <a:pt x="9525" y="304188"/>
                  </a:lnTo>
                  <a:lnTo>
                    <a:pt x="9525" y="342719"/>
                  </a:lnTo>
                  <a:lnTo>
                    <a:pt x="9525" y="380946"/>
                  </a:lnTo>
                  <a:lnTo>
                    <a:pt x="4469" y="426732"/>
                  </a:lnTo>
                  <a:lnTo>
                    <a:pt x="883" y="473956"/>
                  </a:lnTo>
                  <a:lnTo>
                    <a:pt x="174" y="521226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391"/>
            <p:cNvSpPr/>
            <p:nvPr>
              <p:custDataLst>
                <p:tags r:id="rId123"/>
              </p:custDataLst>
            </p:nvPr>
          </p:nvSpPr>
          <p:spPr>
            <a:xfrm>
              <a:off x="7258050" y="4819650"/>
              <a:ext cx="74774" cy="238126"/>
            </a:xfrm>
            <a:custGeom>
              <a:avLst/>
              <a:gdLst/>
              <a:ahLst/>
              <a:cxnLst/>
              <a:rect l="0" t="0" r="0" b="0"/>
              <a:pathLst>
                <a:path w="74774" h="23812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8461" y="5645"/>
                  </a:lnTo>
                  <a:lnTo>
                    <a:pt x="63610" y="34610"/>
                  </a:lnTo>
                  <a:lnTo>
                    <a:pt x="74333" y="80000"/>
                  </a:lnTo>
                  <a:lnTo>
                    <a:pt x="74773" y="120538"/>
                  </a:lnTo>
                  <a:lnTo>
                    <a:pt x="62944" y="156768"/>
                  </a:lnTo>
                  <a:lnTo>
                    <a:pt x="40538" y="199006"/>
                  </a:lnTo>
                  <a:lnTo>
                    <a:pt x="27063" y="21818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392"/>
            <p:cNvSpPr/>
            <p:nvPr>
              <p:custDataLst>
                <p:tags r:id="rId124"/>
              </p:custDataLst>
            </p:nvPr>
          </p:nvSpPr>
          <p:spPr>
            <a:xfrm>
              <a:off x="7094520" y="4891811"/>
              <a:ext cx="144481" cy="143404"/>
            </a:xfrm>
            <a:custGeom>
              <a:avLst/>
              <a:gdLst/>
              <a:ahLst/>
              <a:cxnLst/>
              <a:rect l="0" t="0" r="0" b="0"/>
              <a:pathLst>
                <a:path w="144481" h="143404">
                  <a:moveTo>
                    <a:pt x="1605" y="42139"/>
                  </a:moveTo>
                  <a:lnTo>
                    <a:pt x="1605" y="42139"/>
                  </a:lnTo>
                  <a:lnTo>
                    <a:pt x="1605" y="0"/>
                  </a:lnTo>
                  <a:lnTo>
                    <a:pt x="4780" y="288"/>
                  </a:lnTo>
                  <a:lnTo>
                    <a:pt x="16775" y="6252"/>
                  </a:lnTo>
                  <a:lnTo>
                    <a:pt x="27045" y="15959"/>
                  </a:lnTo>
                  <a:lnTo>
                    <a:pt x="53672" y="49052"/>
                  </a:lnTo>
                  <a:lnTo>
                    <a:pt x="56495" y="58969"/>
                  </a:lnTo>
                  <a:lnTo>
                    <a:pt x="57027" y="82403"/>
                  </a:lnTo>
                  <a:lnTo>
                    <a:pt x="50466" y="118036"/>
                  </a:lnTo>
                  <a:lnTo>
                    <a:pt x="41313" y="129140"/>
                  </a:lnTo>
                  <a:lnTo>
                    <a:pt x="23953" y="141648"/>
                  </a:lnTo>
                  <a:lnTo>
                    <a:pt x="19679" y="143403"/>
                  </a:lnTo>
                  <a:lnTo>
                    <a:pt x="14713" y="142457"/>
                  </a:lnTo>
                  <a:lnTo>
                    <a:pt x="3550" y="135761"/>
                  </a:lnTo>
                  <a:lnTo>
                    <a:pt x="786" y="131011"/>
                  </a:lnTo>
                  <a:lnTo>
                    <a:pt x="0" y="125729"/>
                  </a:lnTo>
                  <a:lnTo>
                    <a:pt x="6345" y="96986"/>
                  </a:lnTo>
                  <a:lnTo>
                    <a:pt x="28400" y="57005"/>
                  </a:lnTo>
                  <a:lnTo>
                    <a:pt x="37856" y="46630"/>
                  </a:lnTo>
                  <a:lnTo>
                    <a:pt x="84121" y="9575"/>
                  </a:lnTo>
                  <a:lnTo>
                    <a:pt x="88366" y="7730"/>
                  </a:lnTo>
                  <a:lnTo>
                    <a:pt x="92254" y="7557"/>
                  </a:lnTo>
                  <a:lnTo>
                    <a:pt x="99396" y="10189"/>
                  </a:lnTo>
                  <a:lnTo>
                    <a:pt x="106099" y="17708"/>
                  </a:lnTo>
                  <a:lnTo>
                    <a:pt x="109367" y="22677"/>
                  </a:lnTo>
                  <a:lnTo>
                    <a:pt x="114613" y="58952"/>
                  </a:lnTo>
                  <a:lnTo>
                    <a:pt x="118472" y="88695"/>
                  </a:lnTo>
                  <a:lnTo>
                    <a:pt x="126190" y="105675"/>
                  </a:lnTo>
                  <a:lnTo>
                    <a:pt x="132118" y="112711"/>
                  </a:lnTo>
                  <a:lnTo>
                    <a:pt x="144480" y="11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393"/>
            <p:cNvSpPr/>
            <p:nvPr>
              <p:custDataLst>
                <p:tags r:id="rId125"/>
              </p:custDataLst>
            </p:nvPr>
          </p:nvSpPr>
          <p:spPr>
            <a:xfrm>
              <a:off x="6926870" y="4795374"/>
              <a:ext cx="101256" cy="300502"/>
            </a:xfrm>
            <a:custGeom>
              <a:avLst/>
              <a:gdLst/>
              <a:ahLst/>
              <a:cxnLst/>
              <a:rect l="0" t="0" r="0" b="0"/>
              <a:pathLst>
                <a:path w="101256" h="300502">
                  <a:moveTo>
                    <a:pt x="93055" y="14751"/>
                  </a:moveTo>
                  <a:lnTo>
                    <a:pt x="93055" y="14751"/>
                  </a:lnTo>
                  <a:lnTo>
                    <a:pt x="101255" y="6550"/>
                  </a:lnTo>
                  <a:lnTo>
                    <a:pt x="100639" y="5050"/>
                  </a:lnTo>
                  <a:lnTo>
                    <a:pt x="97131" y="562"/>
                  </a:lnTo>
                  <a:lnTo>
                    <a:pt x="95772" y="0"/>
                  </a:lnTo>
                  <a:lnTo>
                    <a:pt x="94867" y="685"/>
                  </a:lnTo>
                  <a:lnTo>
                    <a:pt x="66647" y="44733"/>
                  </a:lnTo>
                  <a:lnTo>
                    <a:pt x="43311" y="83597"/>
                  </a:lnTo>
                  <a:lnTo>
                    <a:pt x="33905" y="100383"/>
                  </a:lnTo>
                  <a:lnTo>
                    <a:pt x="22222" y="136872"/>
                  </a:lnTo>
                  <a:lnTo>
                    <a:pt x="8920" y="176172"/>
                  </a:lnTo>
                  <a:lnTo>
                    <a:pt x="0" y="217264"/>
                  </a:lnTo>
                  <a:lnTo>
                    <a:pt x="3512" y="244088"/>
                  </a:lnTo>
                  <a:lnTo>
                    <a:pt x="20726" y="279480"/>
                  </a:lnTo>
                  <a:lnTo>
                    <a:pt x="28454" y="290453"/>
                  </a:lnTo>
                  <a:lnTo>
                    <a:pt x="64480" y="300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394"/>
            <p:cNvSpPr/>
            <p:nvPr>
              <p:custDataLst>
                <p:tags r:id="rId126"/>
              </p:custDataLst>
            </p:nvPr>
          </p:nvSpPr>
          <p:spPr>
            <a:xfrm>
              <a:off x="6629519" y="4586915"/>
              <a:ext cx="114182" cy="80336"/>
            </a:xfrm>
            <a:custGeom>
              <a:avLst/>
              <a:gdLst/>
              <a:ahLst/>
              <a:cxnLst/>
              <a:rect l="0" t="0" r="0" b="0"/>
              <a:pathLst>
                <a:path w="114182" h="80336">
                  <a:moveTo>
                    <a:pt x="18931" y="32710"/>
                  </a:moveTo>
                  <a:lnTo>
                    <a:pt x="18931" y="32710"/>
                  </a:lnTo>
                  <a:lnTo>
                    <a:pt x="13875" y="27654"/>
                  </a:lnTo>
                  <a:lnTo>
                    <a:pt x="12386" y="27222"/>
                  </a:lnTo>
                  <a:lnTo>
                    <a:pt x="11393" y="27994"/>
                  </a:lnTo>
                  <a:lnTo>
                    <a:pt x="1919" y="58027"/>
                  </a:lnTo>
                  <a:lnTo>
                    <a:pt x="149" y="74614"/>
                  </a:lnTo>
                  <a:lnTo>
                    <a:pt x="60" y="74405"/>
                  </a:lnTo>
                  <a:lnTo>
                    <a:pt x="0" y="73206"/>
                  </a:lnTo>
                  <a:lnTo>
                    <a:pt x="33248" y="25714"/>
                  </a:lnTo>
                  <a:lnTo>
                    <a:pt x="34825" y="21696"/>
                  </a:lnTo>
                  <a:lnTo>
                    <a:pt x="42223" y="14409"/>
                  </a:lnTo>
                  <a:lnTo>
                    <a:pt x="64219" y="1108"/>
                  </a:lnTo>
                  <a:lnTo>
                    <a:pt x="68173" y="0"/>
                  </a:lnTo>
                  <a:lnTo>
                    <a:pt x="70809" y="320"/>
                  </a:lnTo>
                  <a:lnTo>
                    <a:pt x="72566" y="1591"/>
                  </a:lnTo>
                  <a:lnTo>
                    <a:pt x="82991" y="19900"/>
                  </a:lnTo>
                  <a:lnTo>
                    <a:pt x="114181" y="8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395"/>
            <p:cNvSpPr/>
            <p:nvPr>
              <p:custDataLst>
                <p:tags r:id="rId127"/>
              </p:custDataLst>
            </p:nvPr>
          </p:nvSpPr>
          <p:spPr>
            <a:xfrm>
              <a:off x="6605294" y="4867275"/>
              <a:ext cx="138407" cy="34064"/>
            </a:xfrm>
            <a:custGeom>
              <a:avLst/>
              <a:gdLst/>
              <a:ahLst/>
              <a:cxnLst/>
              <a:rect l="0" t="0" r="0" b="0"/>
              <a:pathLst>
                <a:path w="138407" h="34064">
                  <a:moveTo>
                    <a:pt x="5056" y="28575"/>
                  </a:moveTo>
                  <a:lnTo>
                    <a:pt x="5056" y="28575"/>
                  </a:lnTo>
                  <a:lnTo>
                    <a:pt x="0" y="28575"/>
                  </a:lnTo>
                  <a:lnTo>
                    <a:pt x="628" y="29633"/>
                  </a:lnTo>
                  <a:lnTo>
                    <a:pt x="6968" y="33631"/>
                  </a:lnTo>
                  <a:lnTo>
                    <a:pt x="10563" y="34063"/>
                  </a:lnTo>
                  <a:lnTo>
                    <a:pt x="54304" y="26167"/>
                  </a:lnTo>
                  <a:lnTo>
                    <a:pt x="94895" y="16853"/>
                  </a:lnTo>
                  <a:lnTo>
                    <a:pt x="138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396"/>
            <p:cNvSpPr/>
            <p:nvPr>
              <p:custDataLst>
                <p:tags r:id="rId128"/>
              </p:custDataLst>
            </p:nvPr>
          </p:nvSpPr>
          <p:spPr>
            <a:xfrm>
              <a:off x="6598913" y="4772025"/>
              <a:ext cx="154313" cy="57151"/>
            </a:xfrm>
            <a:custGeom>
              <a:avLst/>
              <a:gdLst/>
              <a:ahLst/>
              <a:cxnLst/>
              <a:rect l="0" t="0" r="0" b="0"/>
              <a:pathLst>
                <a:path w="154313" h="57151">
                  <a:moveTo>
                    <a:pt x="1912" y="57150"/>
                  </a:moveTo>
                  <a:lnTo>
                    <a:pt x="1912" y="57150"/>
                  </a:lnTo>
                  <a:lnTo>
                    <a:pt x="6968" y="52094"/>
                  </a:lnTo>
                  <a:lnTo>
                    <a:pt x="6340" y="48488"/>
                  </a:lnTo>
                  <a:lnTo>
                    <a:pt x="0" y="38836"/>
                  </a:lnTo>
                  <a:lnTo>
                    <a:pt x="637" y="33299"/>
                  </a:lnTo>
                  <a:lnTo>
                    <a:pt x="9812" y="21502"/>
                  </a:lnTo>
                  <a:lnTo>
                    <a:pt x="21651" y="14849"/>
                  </a:lnTo>
                  <a:lnTo>
                    <a:pt x="69070" y="3680"/>
                  </a:lnTo>
                  <a:lnTo>
                    <a:pt x="109770" y="1090"/>
                  </a:lnTo>
                  <a:lnTo>
                    <a:pt x="1543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397"/>
            <p:cNvSpPr/>
            <p:nvPr>
              <p:custDataLst>
                <p:tags r:id="rId129"/>
              </p:custDataLst>
            </p:nvPr>
          </p:nvSpPr>
          <p:spPr>
            <a:xfrm>
              <a:off x="6591300" y="4800600"/>
              <a:ext cx="28576" cy="266701"/>
            </a:xfrm>
            <a:custGeom>
              <a:avLst/>
              <a:gdLst/>
              <a:ahLst/>
              <a:cxnLst/>
              <a:rect l="0" t="0" r="0" b="0"/>
              <a:pathLst>
                <a:path w="28576" h="266701">
                  <a:moveTo>
                    <a:pt x="28575" y="0"/>
                  </a:moveTo>
                  <a:lnTo>
                    <a:pt x="28575" y="0"/>
                  </a:lnTo>
                  <a:lnTo>
                    <a:pt x="22030" y="45606"/>
                  </a:lnTo>
                  <a:lnTo>
                    <a:pt x="19638" y="92656"/>
                  </a:lnTo>
                  <a:lnTo>
                    <a:pt x="16402" y="128701"/>
                  </a:lnTo>
                  <a:lnTo>
                    <a:pt x="11563" y="170073"/>
                  </a:lnTo>
                  <a:lnTo>
                    <a:pt x="9927" y="21186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398"/>
            <p:cNvSpPr/>
            <p:nvPr>
              <p:custDataLst>
                <p:tags r:id="rId130"/>
              </p:custDataLst>
            </p:nvPr>
          </p:nvSpPr>
          <p:spPr>
            <a:xfrm>
              <a:off x="6134100" y="49339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38126" y="9525"/>
                  </a:lnTo>
                  <a:lnTo>
                    <a:pt x="79030" y="9525"/>
                  </a:lnTo>
                  <a:lnTo>
                    <a:pt x="125090" y="952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4399"/>
          <p:cNvSpPr/>
          <p:nvPr>
            <p:custDataLst>
              <p:tags r:id="rId8"/>
            </p:custDataLst>
          </p:nvPr>
        </p:nvSpPr>
        <p:spPr>
          <a:xfrm>
            <a:off x="9897798" y="1857413"/>
            <a:ext cx="284428" cy="56707"/>
          </a:xfrm>
          <a:custGeom>
            <a:avLst/>
            <a:gdLst/>
            <a:ahLst/>
            <a:cxnLst/>
            <a:rect l="0" t="0" r="0" b="0"/>
            <a:pathLst>
              <a:path w="284428" h="56707">
                <a:moveTo>
                  <a:pt x="8202" y="28537"/>
                </a:moveTo>
                <a:lnTo>
                  <a:pt x="8202" y="28537"/>
                </a:lnTo>
                <a:lnTo>
                  <a:pt x="3145" y="28537"/>
                </a:lnTo>
                <a:lnTo>
                  <a:pt x="1656" y="27479"/>
                </a:lnTo>
                <a:lnTo>
                  <a:pt x="664" y="25715"/>
                </a:lnTo>
                <a:lnTo>
                  <a:pt x="0" y="23481"/>
                </a:lnTo>
                <a:lnTo>
                  <a:pt x="2733" y="21991"/>
                </a:lnTo>
                <a:lnTo>
                  <a:pt x="48553" y="12728"/>
                </a:lnTo>
                <a:lnTo>
                  <a:pt x="89354" y="7305"/>
                </a:lnTo>
                <a:lnTo>
                  <a:pt x="120087" y="2138"/>
                </a:lnTo>
                <a:lnTo>
                  <a:pt x="162713" y="392"/>
                </a:lnTo>
                <a:lnTo>
                  <a:pt x="199915" y="90"/>
                </a:lnTo>
                <a:lnTo>
                  <a:pt x="239396" y="0"/>
                </a:lnTo>
                <a:lnTo>
                  <a:pt x="267849" y="1028"/>
                </a:lnTo>
                <a:lnTo>
                  <a:pt x="276354" y="5022"/>
                </a:lnTo>
                <a:lnTo>
                  <a:pt x="277987" y="7569"/>
                </a:lnTo>
                <a:lnTo>
                  <a:pt x="278017" y="10325"/>
                </a:lnTo>
                <a:lnTo>
                  <a:pt x="276979" y="13220"/>
                </a:lnTo>
                <a:lnTo>
                  <a:pt x="267358" y="19260"/>
                </a:lnTo>
                <a:lnTo>
                  <a:pt x="252499" y="24414"/>
                </a:lnTo>
                <a:lnTo>
                  <a:pt x="211445" y="30545"/>
                </a:lnTo>
                <a:lnTo>
                  <a:pt x="165436" y="38657"/>
                </a:lnTo>
                <a:lnTo>
                  <a:pt x="120053" y="44941"/>
                </a:lnTo>
                <a:lnTo>
                  <a:pt x="83676" y="46803"/>
                </a:lnTo>
                <a:lnTo>
                  <a:pt x="51731" y="50177"/>
                </a:lnTo>
                <a:lnTo>
                  <a:pt x="24989" y="56199"/>
                </a:lnTo>
                <a:lnTo>
                  <a:pt x="24685" y="56503"/>
                </a:lnTo>
                <a:lnTo>
                  <a:pt x="25540" y="56706"/>
                </a:lnTo>
                <a:lnTo>
                  <a:pt x="71293" y="49520"/>
                </a:lnTo>
                <a:lnTo>
                  <a:pt x="109093" y="48160"/>
                </a:lnTo>
                <a:lnTo>
                  <a:pt x="148867" y="47757"/>
                </a:lnTo>
                <a:lnTo>
                  <a:pt x="192404" y="47637"/>
                </a:lnTo>
                <a:lnTo>
                  <a:pt x="284427" y="380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965"/>
          <p:cNvGrpSpPr/>
          <p:nvPr/>
        </p:nvGrpSpPr>
        <p:grpSpPr>
          <a:xfrm>
            <a:off x="7829732" y="4801924"/>
            <a:ext cx="865517" cy="532077"/>
            <a:chOff x="7829732" y="4801924"/>
            <a:chExt cx="865517" cy="532077"/>
          </a:xfrm>
        </p:grpSpPr>
        <p:sp>
          <p:nvSpPr>
            <p:cNvPr id="164" name="SMARTInkShape-4400"/>
            <p:cNvSpPr/>
            <p:nvPr>
              <p:custDataLst>
                <p:tags r:id="rId118"/>
              </p:custDataLst>
            </p:nvPr>
          </p:nvSpPr>
          <p:spPr>
            <a:xfrm>
              <a:off x="8505825" y="4801924"/>
              <a:ext cx="189424" cy="532077"/>
            </a:xfrm>
            <a:custGeom>
              <a:avLst/>
              <a:gdLst/>
              <a:ahLst/>
              <a:cxnLst/>
              <a:rect l="0" t="0" r="0" b="0"/>
              <a:pathLst>
                <a:path w="189424" h="532077">
                  <a:moveTo>
                    <a:pt x="114300" y="8201"/>
                  </a:moveTo>
                  <a:lnTo>
                    <a:pt x="114300" y="8201"/>
                  </a:lnTo>
                  <a:lnTo>
                    <a:pt x="119356" y="3145"/>
                  </a:lnTo>
                  <a:lnTo>
                    <a:pt x="124661" y="662"/>
                  </a:lnTo>
                  <a:lnTo>
                    <a:pt x="127557" y="0"/>
                  </a:lnTo>
                  <a:lnTo>
                    <a:pt x="141746" y="4125"/>
                  </a:lnTo>
                  <a:lnTo>
                    <a:pt x="150488" y="14856"/>
                  </a:lnTo>
                  <a:lnTo>
                    <a:pt x="169779" y="57729"/>
                  </a:lnTo>
                  <a:lnTo>
                    <a:pt x="175999" y="89480"/>
                  </a:lnTo>
                  <a:lnTo>
                    <a:pt x="179822" y="122642"/>
                  </a:lnTo>
                  <a:lnTo>
                    <a:pt x="186866" y="165111"/>
                  </a:lnTo>
                  <a:lnTo>
                    <a:pt x="189423" y="204506"/>
                  </a:lnTo>
                  <a:lnTo>
                    <a:pt x="189123" y="242990"/>
                  </a:lnTo>
                  <a:lnTo>
                    <a:pt x="182801" y="281203"/>
                  </a:lnTo>
                  <a:lnTo>
                    <a:pt x="174225" y="319337"/>
                  </a:lnTo>
                  <a:lnTo>
                    <a:pt x="163923" y="357446"/>
                  </a:lnTo>
                  <a:lnTo>
                    <a:pt x="147935" y="394492"/>
                  </a:lnTo>
                  <a:lnTo>
                    <a:pt x="126392" y="435989"/>
                  </a:lnTo>
                  <a:lnTo>
                    <a:pt x="116499" y="454445"/>
                  </a:lnTo>
                  <a:lnTo>
                    <a:pt x="75236" y="490195"/>
                  </a:lnTo>
                  <a:lnTo>
                    <a:pt x="0" y="532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401"/>
            <p:cNvSpPr/>
            <p:nvPr>
              <p:custDataLst>
                <p:tags r:id="rId119"/>
              </p:custDataLst>
            </p:nvPr>
          </p:nvSpPr>
          <p:spPr>
            <a:xfrm>
              <a:off x="8336413" y="4895850"/>
              <a:ext cx="188419" cy="264750"/>
            </a:xfrm>
            <a:custGeom>
              <a:avLst/>
              <a:gdLst/>
              <a:ahLst/>
              <a:cxnLst/>
              <a:rect l="0" t="0" r="0" b="0"/>
              <a:pathLst>
                <a:path w="188419" h="264750">
                  <a:moveTo>
                    <a:pt x="169412" y="19050"/>
                  </a:moveTo>
                  <a:lnTo>
                    <a:pt x="169412" y="19050"/>
                  </a:lnTo>
                  <a:lnTo>
                    <a:pt x="174468" y="19050"/>
                  </a:lnTo>
                  <a:lnTo>
                    <a:pt x="179773" y="16228"/>
                  </a:lnTo>
                  <a:lnTo>
                    <a:pt x="188312" y="9641"/>
                  </a:lnTo>
                  <a:lnTo>
                    <a:pt x="188418" y="4502"/>
                  </a:lnTo>
                  <a:lnTo>
                    <a:pt x="187374" y="3001"/>
                  </a:lnTo>
                  <a:lnTo>
                    <a:pt x="185620" y="2001"/>
                  </a:lnTo>
                  <a:lnTo>
                    <a:pt x="175201" y="395"/>
                  </a:lnTo>
                  <a:lnTo>
                    <a:pt x="142292" y="0"/>
                  </a:lnTo>
                  <a:lnTo>
                    <a:pt x="125023" y="10361"/>
                  </a:lnTo>
                  <a:lnTo>
                    <a:pt x="103696" y="16475"/>
                  </a:lnTo>
                  <a:lnTo>
                    <a:pt x="97026" y="17333"/>
                  </a:lnTo>
                  <a:lnTo>
                    <a:pt x="83971" y="23931"/>
                  </a:lnTo>
                  <a:lnTo>
                    <a:pt x="40895" y="57579"/>
                  </a:lnTo>
                  <a:lnTo>
                    <a:pt x="19260" y="87692"/>
                  </a:lnTo>
                  <a:lnTo>
                    <a:pt x="16394" y="94444"/>
                  </a:lnTo>
                  <a:lnTo>
                    <a:pt x="15542" y="100005"/>
                  </a:lnTo>
                  <a:lnTo>
                    <a:pt x="16032" y="104770"/>
                  </a:lnTo>
                  <a:lnTo>
                    <a:pt x="22221" y="115709"/>
                  </a:lnTo>
                  <a:lnTo>
                    <a:pt x="26835" y="121589"/>
                  </a:lnTo>
                  <a:lnTo>
                    <a:pt x="40428" y="128124"/>
                  </a:lnTo>
                  <a:lnTo>
                    <a:pt x="86056" y="140430"/>
                  </a:lnTo>
                  <a:lnTo>
                    <a:pt x="118929" y="142732"/>
                  </a:lnTo>
                  <a:lnTo>
                    <a:pt x="114872" y="145633"/>
                  </a:lnTo>
                  <a:lnTo>
                    <a:pt x="73872" y="167324"/>
                  </a:lnTo>
                  <a:lnTo>
                    <a:pt x="64154" y="169616"/>
                  </a:lnTo>
                  <a:lnTo>
                    <a:pt x="19692" y="199613"/>
                  </a:lnTo>
                  <a:lnTo>
                    <a:pt x="15623" y="202925"/>
                  </a:lnTo>
                  <a:lnTo>
                    <a:pt x="4841" y="222757"/>
                  </a:lnTo>
                  <a:lnTo>
                    <a:pt x="0" y="238628"/>
                  </a:lnTo>
                  <a:lnTo>
                    <a:pt x="1437" y="242694"/>
                  </a:lnTo>
                  <a:lnTo>
                    <a:pt x="8678" y="250033"/>
                  </a:lnTo>
                  <a:lnTo>
                    <a:pt x="36062" y="262311"/>
                  </a:lnTo>
                  <a:lnTo>
                    <a:pt x="45940" y="264749"/>
                  </a:lnTo>
                  <a:lnTo>
                    <a:pt x="87810" y="258904"/>
                  </a:lnTo>
                  <a:lnTo>
                    <a:pt x="130245" y="252459"/>
                  </a:lnTo>
                  <a:lnTo>
                    <a:pt x="17893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402"/>
            <p:cNvSpPr/>
            <p:nvPr>
              <p:custDataLst>
                <p:tags r:id="rId120"/>
              </p:custDataLst>
            </p:nvPr>
          </p:nvSpPr>
          <p:spPr>
            <a:xfrm>
              <a:off x="7843113" y="5114925"/>
              <a:ext cx="272188" cy="37492"/>
            </a:xfrm>
            <a:custGeom>
              <a:avLst/>
              <a:gdLst/>
              <a:ahLst/>
              <a:cxnLst/>
              <a:rect l="0" t="0" r="0" b="0"/>
              <a:pathLst>
                <a:path w="272188" h="37492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9612" y="0"/>
                  </a:lnTo>
                  <a:lnTo>
                    <a:pt x="55851" y="9701"/>
                  </a:lnTo>
                  <a:lnTo>
                    <a:pt x="101905" y="19712"/>
                  </a:lnTo>
                  <a:lnTo>
                    <a:pt x="141655" y="26824"/>
                  </a:lnTo>
                  <a:lnTo>
                    <a:pt x="186833" y="31167"/>
                  </a:lnTo>
                  <a:lnTo>
                    <a:pt x="233283" y="37491"/>
                  </a:lnTo>
                  <a:lnTo>
                    <a:pt x="27218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403"/>
            <p:cNvSpPr/>
            <p:nvPr>
              <p:custDataLst>
                <p:tags r:id="rId121"/>
              </p:custDataLst>
            </p:nvPr>
          </p:nvSpPr>
          <p:spPr>
            <a:xfrm>
              <a:off x="7829732" y="4867275"/>
              <a:ext cx="329544" cy="209551"/>
            </a:xfrm>
            <a:custGeom>
              <a:avLst/>
              <a:gdLst/>
              <a:ahLst/>
              <a:cxnLst/>
              <a:rect l="0" t="0" r="0" b="0"/>
              <a:pathLst>
                <a:path w="329544" h="209551">
                  <a:moveTo>
                    <a:pt x="228418" y="9525"/>
                  </a:moveTo>
                  <a:lnTo>
                    <a:pt x="228418" y="9525"/>
                  </a:lnTo>
                  <a:lnTo>
                    <a:pt x="236618" y="1324"/>
                  </a:lnTo>
                  <a:lnTo>
                    <a:pt x="242607" y="392"/>
                  </a:lnTo>
                  <a:lnTo>
                    <a:pt x="256993" y="0"/>
                  </a:lnTo>
                  <a:lnTo>
                    <a:pt x="256993" y="5056"/>
                  </a:lnTo>
                  <a:lnTo>
                    <a:pt x="255935" y="6545"/>
                  </a:lnTo>
                  <a:lnTo>
                    <a:pt x="254171" y="7539"/>
                  </a:lnTo>
                  <a:lnTo>
                    <a:pt x="221069" y="22748"/>
                  </a:lnTo>
                  <a:lnTo>
                    <a:pt x="179825" y="45708"/>
                  </a:lnTo>
                  <a:lnTo>
                    <a:pt x="135157" y="62190"/>
                  </a:lnTo>
                  <a:lnTo>
                    <a:pt x="88862" y="72827"/>
                  </a:lnTo>
                  <a:lnTo>
                    <a:pt x="46841" y="83508"/>
                  </a:lnTo>
                  <a:lnTo>
                    <a:pt x="10330" y="97292"/>
                  </a:lnTo>
                  <a:lnTo>
                    <a:pt x="433" y="104337"/>
                  </a:lnTo>
                  <a:lnTo>
                    <a:pt x="0" y="109701"/>
                  </a:lnTo>
                  <a:lnTo>
                    <a:pt x="2056" y="112292"/>
                  </a:lnTo>
                  <a:lnTo>
                    <a:pt x="9986" y="117994"/>
                  </a:lnTo>
                  <a:lnTo>
                    <a:pt x="54716" y="133426"/>
                  </a:lnTo>
                  <a:lnTo>
                    <a:pt x="96757" y="144453"/>
                  </a:lnTo>
                  <a:lnTo>
                    <a:pt x="133502" y="155887"/>
                  </a:lnTo>
                  <a:lnTo>
                    <a:pt x="171954" y="165192"/>
                  </a:lnTo>
                  <a:lnTo>
                    <a:pt x="219264" y="177818"/>
                  </a:lnTo>
                  <a:lnTo>
                    <a:pt x="258984" y="186272"/>
                  </a:lnTo>
                  <a:lnTo>
                    <a:pt x="300033" y="195000"/>
                  </a:lnTo>
                  <a:lnTo>
                    <a:pt x="329306" y="207785"/>
                  </a:lnTo>
                  <a:lnTo>
                    <a:pt x="329543" y="208373"/>
                  </a:lnTo>
                  <a:lnTo>
                    <a:pt x="328643" y="208766"/>
                  </a:lnTo>
                  <a:lnTo>
                    <a:pt x="31414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4404"/>
          <p:cNvSpPr/>
          <p:nvPr>
            <p:custDataLst>
              <p:tags r:id="rId9"/>
            </p:custDataLst>
          </p:nvPr>
        </p:nvSpPr>
        <p:spPr>
          <a:xfrm>
            <a:off x="9506341" y="2219325"/>
            <a:ext cx="647310" cy="9526"/>
          </a:xfrm>
          <a:custGeom>
            <a:avLst/>
            <a:gdLst/>
            <a:ahLst/>
            <a:cxnLst/>
            <a:rect l="0" t="0" r="0" b="0"/>
            <a:pathLst>
              <a:path w="647310" h="9526">
                <a:moveTo>
                  <a:pt x="9134" y="0"/>
                </a:moveTo>
                <a:lnTo>
                  <a:pt x="9134" y="0"/>
                </a:lnTo>
                <a:lnTo>
                  <a:pt x="0" y="0"/>
                </a:lnTo>
                <a:lnTo>
                  <a:pt x="45380" y="0"/>
                </a:lnTo>
                <a:lnTo>
                  <a:pt x="89200" y="0"/>
                </a:lnTo>
                <a:lnTo>
                  <a:pt x="124447" y="0"/>
                </a:lnTo>
                <a:lnTo>
                  <a:pt x="164806" y="0"/>
                </a:lnTo>
                <a:lnTo>
                  <a:pt x="205321" y="0"/>
                </a:lnTo>
                <a:lnTo>
                  <a:pt x="240968" y="0"/>
                </a:lnTo>
                <a:lnTo>
                  <a:pt x="285729" y="0"/>
                </a:lnTo>
                <a:lnTo>
                  <a:pt x="330859" y="0"/>
                </a:lnTo>
                <a:lnTo>
                  <a:pt x="372688" y="0"/>
                </a:lnTo>
                <a:lnTo>
                  <a:pt x="416950" y="0"/>
                </a:lnTo>
                <a:lnTo>
                  <a:pt x="453467" y="0"/>
                </a:lnTo>
                <a:lnTo>
                  <a:pt x="494507" y="5056"/>
                </a:lnTo>
                <a:lnTo>
                  <a:pt x="540391" y="8936"/>
                </a:lnTo>
                <a:lnTo>
                  <a:pt x="550047" y="9264"/>
                </a:lnTo>
                <a:lnTo>
                  <a:pt x="547285" y="9409"/>
                </a:lnTo>
                <a:lnTo>
                  <a:pt x="504393" y="2956"/>
                </a:lnTo>
                <a:lnTo>
                  <a:pt x="471607" y="1314"/>
                </a:lnTo>
                <a:lnTo>
                  <a:pt x="435868" y="584"/>
                </a:lnTo>
                <a:lnTo>
                  <a:pt x="388515" y="173"/>
                </a:lnTo>
                <a:lnTo>
                  <a:pt x="351554" y="2874"/>
                </a:lnTo>
                <a:lnTo>
                  <a:pt x="306196" y="8211"/>
                </a:lnTo>
                <a:lnTo>
                  <a:pt x="300264" y="8941"/>
                </a:lnTo>
                <a:lnTo>
                  <a:pt x="341885" y="9448"/>
                </a:lnTo>
                <a:lnTo>
                  <a:pt x="384422" y="9502"/>
                </a:lnTo>
                <a:lnTo>
                  <a:pt x="424308" y="9518"/>
                </a:lnTo>
                <a:lnTo>
                  <a:pt x="462937" y="9523"/>
                </a:lnTo>
                <a:lnTo>
                  <a:pt x="501193" y="9524"/>
                </a:lnTo>
                <a:lnTo>
                  <a:pt x="539338" y="9525"/>
                </a:lnTo>
                <a:lnTo>
                  <a:pt x="576395" y="9525"/>
                </a:lnTo>
                <a:lnTo>
                  <a:pt x="617897" y="6703"/>
                </a:lnTo>
                <a:lnTo>
                  <a:pt x="6473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967"/>
          <p:cNvGrpSpPr/>
          <p:nvPr/>
        </p:nvGrpSpPr>
        <p:grpSpPr>
          <a:xfrm>
            <a:off x="9001826" y="5010160"/>
            <a:ext cx="227899" cy="295266"/>
            <a:chOff x="9001826" y="5010160"/>
            <a:chExt cx="227899" cy="295266"/>
          </a:xfrm>
        </p:grpSpPr>
        <p:sp>
          <p:nvSpPr>
            <p:cNvPr id="170" name="SMARTInkShape-4405"/>
            <p:cNvSpPr/>
            <p:nvPr>
              <p:custDataLst>
                <p:tags r:id="rId116"/>
              </p:custDataLst>
            </p:nvPr>
          </p:nvSpPr>
          <p:spPr>
            <a:xfrm>
              <a:off x="9049478" y="5219700"/>
              <a:ext cx="151558" cy="85726"/>
            </a:xfrm>
            <a:custGeom>
              <a:avLst/>
              <a:gdLst/>
              <a:ahLst/>
              <a:cxnLst/>
              <a:rect l="0" t="0" r="0" b="0"/>
              <a:pathLst>
                <a:path w="151558" h="85726">
                  <a:moveTo>
                    <a:pt x="142147" y="0"/>
                  </a:moveTo>
                  <a:lnTo>
                    <a:pt x="142147" y="0"/>
                  </a:lnTo>
                  <a:lnTo>
                    <a:pt x="151557" y="0"/>
                  </a:lnTo>
                  <a:lnTo>
                    <a:pt x="105021" y="22793"/>
                  </a:lnTo>
                  <a:lnTo>
                    <a:pt x="68962" y="40407"/>
                  </a:lnTo>
                  <a:lnTo>
                    <a:pt x="54586" y="49709"/>
                  </a:lnTo>
                  <a:lnTo>
                    <a:pt x="11698" y="67075"/>
                  </a:lnTo>
                  <a:lnTo>
                    <a:pt x="1727" y="74397"/>
                  </a:lnTo>
                  <a:lnTo>
                    <a:pt x="363" y="78220"/>
                  </a:lnTo>
                  <a:lnTo>
                    <a:pt x="0" y="80722"/>
                  </a:lnTo>
                  <a:lnTo>
                    <a:pt x="815" y="82390"/>
                  </a:lnTo>
                  <a:lnTo>
                    <a:pt x="8797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406"/>
            <p:cNvSpPr/>
            <p:nvPr>
              <p:custDataLst>
                <p:tags r:id="rId117"/>
              </p:custDataLst>
            </p:nvPr>
          </p:nvSpPr>
          <p:spPr>
            <a:xfrm>
              <a:off x="9001826" y="5010160"/>
              <a:ext cx="227899" cy="209541"/>
            </a:xfrm>
            <a:custGeom>
              <a:avLst/>
              <a:gdLst/>
              <a:ahLst/>
              <a:cxnLst/>
              <a:rect l="0" t="0" r="0" b="0"/>
              <a:pathLst>
                <a:path w="227899" h="209541">
                  <a:moveTo>
                    <a:pt x="75499" y="9515"/>
                  </a:moveTo>
                  <a:lnTo>
                    <a:pt x="75499" y="9515"/>
                  </a:lnTo>
                  <a:lnTo>
                    <a:pt x="75499" y="0"/>
                  </a:lnTo>
                  <a:lnTo>
                    <a:pt x="75499" y="8192"/>
                  </a:lnTo>
                  <a:lnTo>
                    <a:pt x="88756" y="22656"/>
                  </a:lnTo>
                  <a:lnTo>
                    <a:pt x="109671" y="35002"/>
                  </a:lnTo>
                  <a:lnTo>
                    <a:pt x="153176" y="57145"/>
                  </a:lnTo>
                  <a:lnTo>
                    <a:pt x="184702" y="71957"/>
                  </a:lnTo>
                  <a:lnTo>
                    <a:pt x="213605" y="78176"/>
                  </a:lnTo>
                  <a:lnTo>
                    <a:pt x="227877" y="85704"/>
                  </a:lnTo>
                  <a:lnTo>
                    <a:pt x="227898" y="93915"/>
                  </a:lnTo>
                  <a:lnTo>
                    <a:pt x="222842" y="99904"/>
                  </a:lnTo>
                  <a:lnTo>
                    <a:pt x="178993" y="130853"/>
                  </a:lnTo>
                  <a:lnTo>
                    <a:pt x="132479" y="151644"/>
                  </a:lnTo>
                  <a:lnTo>
                    <a:pt x="90562" y="163836"/>
                  </a:lnTo>
                  <a:lnTo>
                    <a:pt x="48515" y="176984"/>
                  </a:lnTo>
                  <a:lnTo>
                    <a:pt x="7283" y="189011"/>
                  </a:lnTo>
                  <a:lnTo>
                    <a:pt x="4622" y="190562"/>
                  </a:lnTo>
                  <a:lnTo>
                    <a:pt x="2847" y="192654"/>
                  </a:lnTo>
                  <a:lnTo>
                    <a:pt x="876" y="197802"/>
                  </a:lnTo>
                  <a:lnTo>
                    <a:pt x="0" y="203618"/>
                  </a:lnTo>
                  <a:lnTo>
                    <a:pt x="824" y="205591"/>
                  </a:lnTo>
                  <a:lnTo>
                    <a:pt x="8824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968"/>
          <p:cNvGrpSpPr/>
          <p:nvPr/>
        </p:nvGrpSpPr>
        <p:grpSpPr>
          <a:xfrm>
            <a:off x="9677400" y="5095875"/>
            <a:ext cx="295276" cy="253149"/>
            <a:chOff x="9677400" y="5095875"/>
            <a:chExt cx="295276" cy="253149"/>
          </a:xfrm>
        </p:grpSpPr>
        <p:sp>
          <p:nvSpPr>
            <p:cNvPr id="173" name="SMARTInkShape-4407"/>
            <p:cNvSpPr/>
            <p:nvPr>
              <p:custDataLst>
                <p:tags r:id="rId114"/>
              </p:custDataLst>
            </p:nvPr>
          </p:nvSpPr>
          <p:spPr>
            <a:xfrm>
              <a:off x="9802548" y="5248275"/>
              <a:ext cx="170128" cy="19051"/>
            </a:xfrm>
            <a:custGeom>
              <a:avLst/>
              <a:gdLst/>
              <a:ahLst/>
              <a:cxnLst/>
              <a:rect l="0" t="0" r="0" b="0"/>
              <a:pathLst>
                <a:path w="170128" h="19051">
                  <a:moveTo>
                    <a:pt x="8202" y="19050"/>
                  </a:moveTo>
                  <a:lnTo>
                    <a:pt x="8202" y="19050"/>
                  </a:lnTo>
                  <a:lnTo>
                    <a:pt x="3145" y="19050"/>
                  </a:lnTo>
                  <a:lnTo>
                    <a:pt x="1656" y="17992"/>
                  </a:lnTo>
                  <a:lnTo>
                    <a:pt x="664" y="16228"/>
                  </a:lnTo>
                  <a:lnTo>
                    <a:pt x="0" y="13994"/>
                  </a:lnTo>
                  <a:lnTo>
                    <a:pt x="618" y="12505"/>
                  </a:lnTo>
                  <a:lnTo>
                    <a:pt x="2088" y="11511"/>
                  </a:lnTo>
                  <a:lnTo>
                    <a:pt x="31211" y="2160"/>
                  </a:lnTo>
                  <a:lnTo>
                    <a:pt x="76247" y="427"/>
                  </a:lnTo>
                  <a:lnTo>
                    <a:pt x="119832" y="84"/>
                  </a:lnTo>
                  <a:lnTo>
                    <a:pt x="142995" y="1083"/>
                  </a:lnTo>
                  <a:lnTo>
                    <a:pt x="168945" y="9134"/>
                  </a:lnTo>
                  <a:lnTo>
                    <a:pt x="164720" y="4353"/>
                  </a:lnTo>
                  <a:lnTo>
                    <a:pt x="164406" y="2902"/>
                  </a:lnTo>
                  <a:lnTo>
                    <a:pt x="17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408"/>
            <p:cNvSpPr/>
            <p:nvPr>
              <p:custDataLst>
                <p:tags r:id="rId115"/>
              </p:custDataLst>
            </p:nvPr>
          </p:nvSpPr>
          <p:spPr>
            <a:xfrm>
              <a:off x="9677400" y="5095875"/>
              <a:ext cx="19051" cy="253149"/>
            </a:xfrm>
            <a:custGeom>
              <a:avLst/>
              <a:gdLst/>
              <a:ahLst/>
              <a:cxnLst/>
              <a:rect l="0" t="0" r="0" b="0"/>
              <a:pathLst>
                <a:path w="19051" h="253149">
                  <a:moveTo>
                    <a:pt x="19050" y="0"/>
                  </a:moveTo>
                  <a:lnTo>
                    <a:pt x="19050" y="0"/>
                  </a:lnTo>
                  <a:lnTo>
                    <a:pt x="19050" y="45760"/>
                  </a:lnTo>
                  <a:lnTo>
                    <a:pt x="19050" y="90288"/>
                  </a:lnTo>
                  <a:lnTo>
                    <a:pt x="17992" y="109978"/>
                  </a:lnTo>
                  <a:lnTo>
                    <a:pt x="10849" y="150289"/>
                  </a:lnTo>
                  <a:lnTo>
                    <a:pt x="3240" y="196629"/>
                  </a:lnTo>
                  <a:lnTo>
                    <a:pt x="427" y="242146"/>
                  </a:lnTo>
                  <a:lnTo>
                    <a:pt x="84" y="25314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969"/>
          <p:cNvGrpSpPr/>
          <p:nvPr/>
        </p:nvGrpSpPr>
        <p:grpSpPr>
          <a:xfrm>
            <a:off x="10227666" y="4943902"/>
            <a:ext cx="1040410" cy="475820"/>
            <a:chOff x="10227666" y="4943902"/>
            <a:chExt cx="1040410" cy="475820"/>
          </a:xfrm>
        </p:grpSpPr>
        <p:sp>
          <p:nvSpPr>
            <p:cNvPr id="176" name="SMARTInkShape-4409"/>
            <p:cNvSpPr/>
            <p:nvPr>
              <p:custDataLst>
                <p:tags r:id="rId107"/>
              </p:custDataLst>
            </p:nvPr>
          </p:nvSpPr>
          <p:spPr>
            <a:xfrm>
              <a:off x="11158696" y="4943902"/>
              <a:ext cx="109380" cy="123399"/>
            </a:xfrm>
            <a:custGeom>
              <a:avLst/>
              <a:gdLst/>
              <a:ahLst/>
              <a:cxnLst/>
              <a:rect l="0" t="0" r="0" b="0"/>
              <a:pathLst>
                <a:path w="109380" h="123399">
                  <a:moveTo>
                    <a:pt x="14129" y="18623"/>
                  </a:moveTo>
                  <a:lnTo>
                    <a:pt x="14129" y="18623"/>
                  </a:lnTo>
                  <a:lnTo>
                    <a:pt x="14129" y="13567"/>
                  </a:lnTo>
                  <a:lnTo>
                    <a:pt x="13071" y="12078"/>
                  </a:lnTo>
                  <a:lnTo>
                    <a:pt x="11305" y="11084"/>
                  </a:lnTo>
                  <a:lnTo>
                    <a:pt x="9072" y="10422"/>
                  </a:lnTo>
                  <a:lnTo>
                    <a:pt x="872" y="4434"/>
                  </a:lnTo>
                  <a:lnTo>
                    <a:pt x="0" y="2813"/>
                  </a:lnTo>
                  <a:lnTo>
                    <a:pt x="476" y="1733"/>
                  </a:lnTo>
                  <a:lnTo>
                    <a:pt x="1851" y="1014"/>
                  </a:lnTo>
                  <a:lnTo>
                    <a:pt x="13903" y="0"/>
                  </a:lnTo>
                  <a:lnTo>
                    <a:pt x="22143" y="2585"/>
                  </a:lnTo>
                  <a:lnTo>
                    <a:pt x="36054" y="12868"/>
                  </a:lnTo>
                  <a:lnTo>
                    <a:pt x="39749" y="21710"/>
                  </a:lnTo>
                  <a:lnTo>
                    <a:pt x="40734" y="27031"/>
                  </a:lnTo>
                  <a:lnTo>
                    <a:pt x="39006" y="38587"/>
                  </a:lnTo>
                  <a:lnTo>
                    <a:pt x="26342" y="68485"/>
                  </a:lnTo>
                  <a:lnTo>
                    <a:pt x="10891" y="92989"/>
                  </a:lnTo>
                  <a:lnTo>
                    <a:pt x="9853" y="96775"/>
                  </a:lnTo>
                  <a:lnTo>
                    <a:pt x="10220" y="99299"/>
                  </a:lnTo>
                  <a:lnTo>
                    <a:pt x="11524" y="100982"/>
                  </a:lnTo>
                  <a:lnTo>
                    <a:pt x="18615" y="102852"/>
                  </a:lnTo>
                  <a:lnTo>
                    <a:pt x="28823" y="104741"/>
                  </a:lnTo>
                  <a:lnTo>
                    <a:pt x="55445" y="111756"/>
                  </a:lnTo>
                  <a:lnTo>
                    <a:pt x="109379" y="12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410"/>
            <p:cNvSpPr/>
            <p:nvPr>
              <p:custDataLst>
                <p:tags r:id="rId108"/>
              </p:custDataLst>
            </p:nvPr>
          </p:nvSpPr>
          <p:spPr>
            <a:xfrm>
              <a:off x="11002169" y="5078300"/>
              <a:ext cx="122248" cy="139520"/>
            </a:xfrm>
            <a:custGeom>
              <a:avLst/>
              <a:gdLst/>
              <a:ahLst/>
              <a:cxnLst/>
              <a:rect l="0" t="0" r="0" b="0"/>
              <a:pathLst>
                <a:path w="122248" h="139520">
                  <a:moveTo>
                    <a:pt x="103981" y="27100"/>
                  </a:moveTo>
                  <a:lnTo>
                    <a:pt x="103981" y="27100"/>
                  </a:lnTo>
                  <a:lnTo>
                    <a:pt x="114093" y="22044"/>
                  </a:lnTo>
                  <a:lnTo>
                    <a:pt x="117072" y="19496"/>
                  </a:lnTo>
                  <a:lnTo>
                    <a:pt x="122247" y="9767"/>
                  </a:lnTo>
                  <a:lnTo>
                    <a:pt x="119860" y="5991"/>
                  </a:lnTo>
                  <a:lnTo>
                    <a:pt x="117741" y="3502"/>
                  </a:lnTo>
                  <a:lnTo>
                    <a:pt x="112567" y="737"/>
                  </a:lnTo>
                  <a:lnTo>
                    <a:pt x="109705" y="0"/>
                  </a:lnTo>
                  <a:lnTo>
                    <a:pt x="83358" y="6421"/>
                  </a:lnTo>
                  <a:lnTo>
                    <a:pt x="50217" y="20953"/>
                  </a:lnTo>
                  <a:lnTo>
                    <a:pt x="40223" y="30013"/>
                  </a:lnTo>
                  <a:lnTo>
                    <a:pt x="36075" y="35392"/>
                  </a:lnTo>
                  <a:lnTo>
                    <a:pt x="34367" y="40036"/>
                  </a:lnTo>
                  <a:lnTo>
                    <a:pt x="34289" y="44191"/>
                  </a:lnTo>
                  <a:lnTo>
                    <a:pt x="37024" y="51629"/>
                  </a:lnTo>
                  <a:lnTo>
                    <a:pt x="41767" y="58462"/>
                  </a:lnTo>
                  <a:lnTo>
                    <a:pt x="47402" y="62206"/>
                  </a:lnTo>
                  <a:lnTo>
                    <a:pt x="56526" y="64313"/>
                  </a:lnTo>
                  <a:lnTo>
                    <a:pt x="59645" y="64609"/>
                  </a:lnTo>
                  <a:lnTo>
                    <a:pt x="61723" y="65865"/>
                  </a:lnTo>
                  <a:lnTo>
                    <a:pt x="63109" y="67760"/>
                  </a:lnTo>
                  <a:lnTo>
                    <a:pt x="64033" y="70081"/>
                  </a:lnTo>
                  <a:lnTo>
                    <a:pt x="62532" y="72688"/>
                  </a:lnTo>
                  <a:lnTo>
                    <a:pt x="38766" y="90700"/>
                  </a:lnTo>
                  <a:lnTo>
                    <a:pt x="8257" y="106489"/>
                  </a:lnTo>
                  <a:lnTo>
                    <a:pt x="3228" y="112831"/>
                  </a:lnTo>
                  <a:lnTo>
                    <a:pt x="397" y="122352"/>
                  </a:lnTo>
                  <a:lnTo>
                    <a:pt x="0" y="125527"/>
                  </a:lnTo>
                  <a:lnTo>
                    <a:pt x="1852" y="128701"/>
                  </a:lnTo>
                  <a:lnTo>
                    <a:pt x="9553" y="135050"/>
                  </a:lnTo>
                  <a:lnTo>
                    <a:pt x="30847" y="139519"/>
                  </a:lnTo>
                  <a:lnTo>
                    <a:pt x="52207" y="135786"/>
                  </a:lnTo>
                  <a:lnTo>
                    <a:pt x="94456" y="122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411"/>
            <p:cNvSpPr/>
            <p:nvPr>
              <p:custDataLst>
                <p:tags r:id="rId109"/>
              </p:custDataLst>
            </p:nvPr>
          </p:nvSpPr>
          <p:spPr>
            <a:xfrm>
              <a:off x="10860215" y="5135299"/>
              <a:ext cx="74486" cy="74877"/>
            </a:xfrm>
            <a:custGeom>
              <a:avLst/>
              <a:gdLst/>
              <a:ahLst/>
              <a:cxnLst/>
              <a:rect l="0" t="0" r="0" b="0"/>
              <a:pathLst>
                <a:path w="74486" h="74877">
                  <a:moveTo>
                    <a:pt x="17335" y="8201"/>
                  </a:moveTo>
                  <a:lnTo>
                    <a:pt x="17335" y="8201"/>
                  </a:lnTo>
                  <a:lnTo>
                    <a:pt x="17335" y="0"/>
                  </a:lnTo>
                  <a:lnTo>
                    <a:pt x="17335" y="29302"/>
                  </a:lnTo>
                  <a:lnTo>
                    <a:pt x="12278" y="44674"/>
                  </a:lnTo>
                  <a:lnTo>
                    <a:pt x="9729" y="48392"/>
                  </a:lnTo>
                  <a:lnTo>
                    <a:pt x="0" y="54847"/>
                  </a:lnTo>
                  <a:lnTo>
                    <a:pt x="13574" y="38464"/>
                  </a:lnTo>
                  <a:lnTo>
                    <a:pt x="15663" y="28354"/>
                  </a:lnTo>
                  <a:lnTo>
                    <a:pt x="18337" y="23752"/>
                  </a:lnTo>
                  <a:lnTo>
                    <a:pt x="38646" y="5402"/>
                  </a:lnTo>
                  <a:lnTo>
                    <a:pt x="43185" y="4218"/>
                  </a:lnTo>
                  <a:lnTo>
                    <a:pt x="53872" y="5725"/>
                  </a:lnTo>
                  <a:lnTo>
                    <a:pt x="66730" y="12524"/>
                  </a:lnTo>
                  <a:lnTo>
                    <a:pt x="71039" y="18236"/>
                  </a:lnTo>
                  <a:lnTo>
                    <a:pt x="72953" y="25361"/>
                  </a:lnTo>
                  <a:lnTo>
                    <a:pt x="7448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412"/>
            <p:cNvSpPr/>
            <p:nvPr>
              <p:custDataLst>
                <p:tags r:id="rId110"/>
              </p:custDataLst>
            </p:nvPr>
          </p:nvSpPr>
          <p:spPr>
            <a:xfrm>
              <a:off x="10720740" y="5039233"/>
              <a:ext cx="109186" cy="159494"/>
            </a:xfrm>
            <a:custGeom>
              <a:avLst/>
              <a:gdLst/>
              <a:ahLst/>
              <a:cxnLst/>
              <a:rect l="0" t="0" r="0" b="0"/>
              <a:pathLst>
                <a:path w="109186" h="159494">
                  <a:moveTo>
                    <a:pt x="13935" y="18542"/>
                  </a:moveTo>
                  <a:lnTo>
                    <a:pt x="13935" y="18542"/>
                  </a:lnTo>
                  <a:lnTo>
                    <a:pt x="13935" y="13486"/>
                  </a:lnTo>
                  <a:lnTo>
                    <a:pt x="22402" y="8181"/>
                  </a:lnTo>
                  <a:lnTo>
                    <a:pt x="43595" y="1209"/>
                  </a:lnTo>
                  <a:lnTo>
                    <a:pt x="59647" y="0"/>
                  </a:lnTo>
                  <a:lnTo>
                    <a:pt x="68824" y="2541"/>
                  </a:lnTo>
                  <a:lnTo>
                    <a:pt x="83339" y="12794"/>
                  </a:lnTo>
                  <a:lnTo>
                    <a:pt x="84545" y="18944"/>
                  </a:lnTo>
                  <a:lnTo>
                    <a:pt x="83065" y="37065"/>
                  </a:lnTo>
                  <a:lnTo>
                    <a:pt x="76056" y="53586"/>
                  </a:lnTo>
                  <a:lnTo>
                    <a:pt x="44932" y="99190"/>
                  </a:lnTo>
                  <a:lnTo>
                    <a:pt x="18956" y="130411"/>
                  </a:lnTo>
                  <a:lnTo>
                    <a:pt x="12599" y="141647"/>
                  </a:lnTo>
                  <a:lnTo>
                    <a:pt x="971" y="154925"/>
                  </a:lnTo>
                  <a:lnTo>
                    <a:pt x="0" y="157089"/>
                  </a:lnTo>
                  <a:lnTo>
                    <a:pt x="413" y="158532"/>
                  </a:lnTo>
                  <a:lnTo>
                    <a:pt x="1746" y="159493"/>
                  </a:lnTo>
                  <a:lnTo>
                    <a:pt x="8871" y="157740"/>
                  </a:lnTo>
                  <a:lnTo>
                    <a:pt x="21209" y="154491"/>
                  </a:lnTo>
                  <a:lnTo>
                    <a:pt x="60801" y="149583"/>
                  </a:lnTo>
                  <a:lnTo>
                    <a:pt x="109185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413"/>
            <p:cNvSpPr/>
            <p:nvPr>
              <p:custDataLst>
                <p:tags r:id="rId111"/>
              </p:custDataLst>
            </p:nvPr>
          </p:nvSpPr>
          <p:spPr>
            <a:xfrm>
              <a:off x="10572750" y="51435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35647" y="10"/>
                  </a:lnTo>
                  <a:lnTo>
                    <a:pt x="79025" y="7541"/>
                  </a:lnTo>
                  <a:lnTo>
                    <a:pt x="84433" y="820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414"/>
            <p:cNvSpPr/>
            <p:nvPr>
              <p:custDataLst>
                <p:tags r:id="rId112"/>
              </p:custDataLst>
            </p:nvPr>
          </p:nvSpPr>
          <p:spPr>
            <a:xfrm>
              <a:off x="10473690" y="5287853"/>
              <a:ext cx="156211" cy="130960"/>
            </a:xfrm>
            <a:custGeom>
              <a:avLst/>
              <a:gdLst/>
              <a:ahLst/>
              <a:cxnLst/>
              <a:rect l="0" t="0" r="0" b="0"/>
              <a:pathLst>
                <a:path w="156211" h="130960">
                  <a:moveTo>
                    <a:pt x="41910" y="27097"/>
                  </a:moveTo>
                  <a:lnTo>
                    <a:pt x="41910" y="27097"/>
                  </a:lnTo>
                  <a:lnTo>
                    <a:pt x="36853" y="27097"/>
                  </a:lnTo>
                  <a:lnTo>
                    <a:pt x="35364" y="28155"/>
                  </a:lnTo>
                  <a:lnTo>
                    <a:pt x="34372" y="29919"/>
                  </a:lnTo>
                  <a:lnTo>
                    <a:pt x="33708" y="32153"/>
                  </a:lnTo>
                  <a:lnTo>
                    <a:pt x="34326" y="33642"/>
                  </a:lnTo>
                  <a:lnTo>
                    <a:pt x="35796" y="34636"/>
                  </a:lnTo>
                  <a:lnTo>
                    <a:pt x="42921" y="36034"/>
                  </a:lnTo>
                  <a:lnTo>
                    <a:pt x="45759" y="36230"/>
                  </a:lnTo>
                  <a:lnTo>
                    <a:pt x="86987" y="24848"/>
                  </a:lnTo>
                  <a:lnTo>
                    <a:pt x="91012" y="22423"/>
                  </a:lnTo>
                  <a:lnTo>
                    <a:pt x="93695" y="19747"/>
                  </a:lnTo>
                  <a:lnTo>
                    <a:pt x="98354" y="9797"/>
                  </a:lnTo>
                  <a:lnTo>
                    <a:pt x="88737" y="3509"/>
                  </a:lnTo>
                  <a:lnTo>
                    <a:pt x="72484" y="0"/>
                  </a:lnTo>
                  <a:lnTo>
                    <a:pt x="54262" y="4016"/>
                  </a:lnTo>
                  <a:lnTo>
                    <a:pt x="25636" y="25416"/>
                  </a:lnTo>
                  <a:lnTo>
                    <a:pt x="10709" y="39465"/>
                  </a:lnTo>
                  <a:lnTo>
                    <a:pt x="797" y="59337"/>
                  </a:lnTo>
                  <a:lnTo>
                    <a:pt x="0" y="73528"/>
                  </a:lnTo>
                  <a:lnTo>
                    <a:pt x="3057" y="99886"/>
                  </a:lnTo>
                  <a:lnTo>
                    <a:pt x="6483" y="105257"/>
                  </a:lnTo>
                  <a:lnTo>
                    <a:pt x="18757" y="114046"/>
                  </a:lnTo>
                  <a:lnTo>
                    <a:pt x="59052" y="127253"/>
                  </a:lnTo>
                  <a:lnTo>
                    <a:pt x="98684" y="130959"/>
                  </a:lnTo>
                  <a:lnTo>
                    <a:pt x="137972" y="130694"/>
                  </a:lnTo>
                  <a:lnTo>
                    <a:pt x="156210" y="122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415"/>
            <p:cNvSpPr/>
            <p:nvPr>
              <p:custDataLst>
                <p:tags r:id="rId113"/>
              </p:custDataLst>
            </p:nvPr>
          </p:nvSpPr>
          <p:spPr>
            <a:xfrm>
              <a:off x="10227666" y="5119593"/>
              <a:ext cx="173635" cy="300129"/>
            </a:xfrm>
            <a:custGeom>
              <a:avLst/>
              <a:gdLst/>
              <a:ahLst/>
              <a:cxnLst/>
              <a:rect l="0" t="0" r="0" b="0"/>
              <a:pathLst>
                <a:path w="173635" h="300129">
                  <a:moveTo>
                    <a:pt x="30759" y="62007"/>
                  </a:moveTo>
                  <a:lnTo>
                    <a:pt x="30759" y="62007"/>
                  </a:lnTo>
                  <a:lnTo>
                    <a:pt x="25702" y="56951"/>
                  </a:lnTo>
                  <a:lnTo>
                    <a:pt x="20398" y="54468"/>
                  </a:lnTo>
                  <a:lnTo>
                    <a:pt x="17502" y="53806"/>
                  </a:lnTo>
                  <a:lnTo>
                    <a:pt x="15572" y="52306"/>
                  </a:lnTo>
                  <a:lnTo>
                    <a:pt x="13424" y="47818"/>
                  </a:lnTo>
                  <a:lnTo>
                    <a:pt x="12217" y="39341"/>
                  </a:lnTo>
                  <a:lnTo>
                    <a:pt x="14757" y="33236"/>
                  </a:lnTo>
                  <a:lnTo>
                    <a:pt x="30068" y="15637"/>
                  </a:lnTo>
                  <a:lnTo>
                    <a:pt x="41388" y="9648"/>
                  </a:lnTo>
                  <a:lnTo>
                    <a:pt x="78726" y="0"/>
                  </a:lnTo>
                  <a:lnTo>
                    <a:pt x="99769" y="4006"/>
                  </a:lnTo>
                  <a:lnTo>
                    <a:pt x="119411" y="12954"/>
                  </a:lnTo>
                  <a:lnTo>
                    <a:pt x="132248" y="22920"/>
                  </a:lnTo>
                  <a:lnTo>
                    <a:pt x="139366" y="42871"/>
                  </a:lnTo>
                  <a:lnTo>
                    <a:pt x="143934" y="88683"/>
                  </a:lnTo>
                  <a:lnTo>
                    <a:pt x="130687" y="133794"/>
                  </a:lnTo>
                  <a:lnTo>
                    <a:pt x="108450" y="177190"/>
                  </a:lnTo>
                  <a:lnTo>
                    <a:pt x="78162" y="216509"/>
                  </a:lnTo>
                  <a:lnTo>
                    <a:pt x="56447" y="240783"/>
                  </a:lnTo>
                  <a:lnTo>
                    <a:pt x="12359" y="279546"/>
                  </a:lnTo>
                  <a:lnTo>
                    <a:pt x="2826" y="284985"/>
                  </a:lnTo>
                  <a:lnTo>
                    <a:pt x="495" y="287918"/>
                  </a:lnTo>
                  <a:lnTo>
                    <a:pt x="0" y="290931"/>
                  </a:lnTo>
                  <a:lnTo>
                    <a:pt x="729" y="293997"/>
                  </a:lnTo>
                  <a:lnTo>
                    <a:pt x="2273" y="296043"/>
                  </a:lnTo>
                  <a:lnTo>
                    <a:pt x="6809" y="298314"/>
                  </a:lnTo>
                  <a:lnTo>
                    <a:pt x="54196" y="299972"/>
                  </a:lnTo>
                  <a:lnTo>
                    <a:pt x="99906" y="300111"/>
                  </a:lnTo>
                  <a:lnTo>
                    <a:pt x="128379" y="300128"/>
                  </a:lnTo>
                  <a:lnTo>
                    <a:pt x="173634" y="28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4416"/>
          <p:cNvSpPr/>
          <p:nvPr>
            <p:custDataLst>
              <p:tags r:id="rId10"/>
            </p:custDataLst>
          </p:nvPr>
        </p:nvSpPr>
        <p:spPr>
          <a:xfrm>
            <a:off x="2057400" y="3762375"/>
            <a:ext cx="2705101" cy="95251"/>
          </a:xfrm>
          <a:custGeom>
            <a:avLst/>
            <a:gdLst/>
            <a:ahLst/>
            <a:cxnLst/>
            <a:rect l="0" t="0" r="0" b="0"/>
            <a:pathLst>
              <a:path w="2705101" h="95251">
                <a:moveTo>
                  <a:pt x="0" y="95250"/>
                </a:moveTo>
                <a:lnTo>
                  <a:pt x="0" y="95250"/>
                </a:lnTo>
                <a:lnTo>
                  <a:pt x="0" y="90193"/>
                </a:lnTo>
                <a:lnTo>
                  <a:pt x="1058" y="88704"/>
                </a:lnTo>
                <a:lnTo>
                  <a:pt x="2822" y="87711"/>
                </a:lnTo>
                <a:lnTo>
                  <a:pt x="8201" y="86118"/>
                </a:lnTo>
                <a:lnTo>
                  <a:pt x="16868" y="79256"/>
                </a:lnTo>
                <a:lnTo>
                  <a:pt x="26824" y="76602"/>
                </a:lnTo>
                <a:lnTo>
                  <a:pt x="33113" y="71263"/>
                </a:lnTo>
                <a:lnTo>
                  <a:pt x="41528" y="68714"/>
                </a:lnTo>
                <a:lnTo>
                  <a:pt x="86403" y="66728"/>
                </a:lnTo>
                <a:lnTo>
                  <a:pt x="126707" y="69502"/>
                </a:lnTo>
                <a:lnTo>
                  <a:pt x="171830" y="75318"/>
                </a:lnTo>
                <a:lnTo>
                  <a:pt x="212447" y="76026"/>
                </a:lnTo>
                <a:lnTo>
                  <a:pt x="248508" y="76148"/>
                </a:lnTo>
                <a:lnTo>
                  <a:pt x="288827" y="76185"/>
                </a:lnTo>
                <a:lnTo>
                  <a:pt x="319926" y="76193"/>
                </a:lnTo>
                <a:lnTo>
                  <a:pt x="354914" y="76197"/>
                </a:lnTo>
                <a:lnTo>
                  <a:pt x="391631" y="76199"/>
                </a:lnTo>
                <a:lnTo>
                  <a:pt x="429117" y="76200"/>
                </a:lnTo>
                <a:lnTo>
                  <a:pt x="466944" y="76200"/>
                </a:lnTo>
                <a:lnTo>
                  <a:pt x="510567" y="76200"/>
                </a:lnTo>
                <a:lnTo>
                  <a:pt x="558177" y="76200"/>
                </a:lnTo>
                <a:lnTo>
                  <a:pt x="582726" y="76200"/>
                </a:lnTo>
                <a:lnTo>
                  <a:pt x="607559" y="76200"/>
                </a:lnTo>
                <a:lnTo>
                  <a:pt x="632581" y="76200"/>
                </a:lnTo>
                <a:lnTo>
                  <a:pt x="657729" y="76200"/>
                </a:lnTo>
                <a:lnTo>
                  <a:pt x="682961" y="76200"/>
                </a:lnTo>
                <a:lnTo>
                  <a:pt x="709308" y="75142"/>
                </a:lnTo>
                <a:lnTo>
                  <a:pt x="736397" y="73378"/>
                </a:lnTo>
                <a:lnTo>
                  <a:pt x="763981" y="71143"/>
                </a:lnTo>
                <a:lnTo>
                  <a:pt x="792954" y="69654"/>
                </a:lnTo>
                <a:lnTo>
                  <a:pt x="822853" y="68661"/>
                </a:lnTo>
                <a:lnTo>
                  <a:pt x="853369" y="67999"/>
                </a:lnTo>
                <a:lnTo>
                  <a:pt x="883237" y="67558"/>
                </a:lnTo>
                <a:lnTo>
                  <a:pt x="912675" y="67264"/>
                </a:lnTo>
                <a:lnTo>
                  <a:pt x="941825" y="67068"/>
                </a:lnTo>
                <a:lnTo>
                  <a:pt x="973958" y="66937"/>
                </a:lnTo>
                <a:lnTo>
                  <a:pt x="1008081" y="66850"/>
                </a:lnTo>
                <a:lnTo>
                  <a:pt x="1043529" y="66792"/>
                </a:lnTo>
                <a:lnTo>
                  <a:pt x="1078802" y="66753"/>
                </a:lnTo>
                <a:lnTo>
                  <a:pt x="1113960" y="66727"/>
                </a:lnTo>
                <a:lnTo>
                  <a:pt x="1149040" y="66709"/>
                </a:lnTo>
                <a:lnTo>
                  <a:pt x="1184068" y="66698"/>
                </a:lnTo>
                <a:lnTo>
                  <a:pt x="1219062" y="66690"/>
                </a:lnTo>
                <a:lnTo>
                  <a:pt x="1254033" y="66685"/>
                </a:lnTo>
                <a:lnTo>
                  <a:pt x="1288989" y="66682"/>
                </a:lnTo>
                <a:lnTo>
                  <a:pt x="1323934" y="66680"/>
                </a:lnTo>
                <a:lnTo>
                  <a:pt x="1358873" y="66678"/>
                </a:lnTo>
                <a:lnTo>
                  <a:pt x="1393807" y="66677"/>
                </a:lnTo>
                <a:lnTo>
                  <a:pt x="1428738" y="66676"/>
                </a:lnTo>
                <a:lnTo>
                  <a:pt x="1463667" y="66675"/>
                </a:lnTo>
                <a:lnTo>
                  <a:pt x="1500711" y="65617"/>
                </a:lnTo>
                <a:lnTo>
                  <a:pt x="1539166" y="63853"/>
                </a:lnTo>
                <a:lnTo>
                  <a:pt x="1578561" y="61619"/>
                </a:lnTo>
                <a:lnTo>
                  <a:pt x="1616466" y="60129"/>
                </a:lnTo>
                <a:lnTo>
                  <a:pt x="1653377" y="59136"/>
                </a:lnTo>
                <a:lnTo>
                  <a:pt x="1689627" y="58474"/>
                </a:lnTo>
                <a:lnTo>
                  <a:pt x="1726493" y="58033"/>
                </a:lnTo>
                <a:lnTo>
                  <a:pt x="1763770" y="57739"/>
                </a:lnTo>
                <a:lnTo>
                  <a:pt x="1801322" y="57543"/>
                </a:lnTo>
                <a:lnTo>
                  <a:pt x="1837998" y="56354"/>
                </a:lnTo>
                <a:lnTo>
                  <a:pt x="1874090" y="54502"/>
                </a:lnTo>
                <a:lnTo>
                  <a:pt x="1909794" y="52210"/>
                </a:lnTo>
                <a:lnTo>
                  <a:pt x="1945237" y="50681"/>
                </a:lnTo>
                <a:lnTo>
                  <a:pt x="1980508" y="49662"/>
                </a:lnTo>
                <a:lnTo>
                  <a:pt x="2015664" y="48983"/>
                </a:lnTo>
                <a:lnTo>
                  <a:pt x="2050743" y="47472"/>
                </a:lnTo>
                <a:lnTo>
                  <a:pt x="2085770" y="45407"/>
                </a:lnTo>
                <a:lnTo>
                  <a:pt x="2120764" y="42971"/>
                </a:lnTo>
                <a:lnTo>
                  <a:pt x="2155734" y="41347"/>
                </a:lnTo>
                <a:lnTo>
                  <a:pt x="2190689" y="40265"/>
                </a:lnTo>
                <a:lnTo>
                  <a:pt x="2225634" y="39544"/>
                </a:lnTo>
                <a:lnTo>
                  <a:pt x="2258456" y="38004"/>
                </a:lnTo>
                <a:lnTo>
                  <a:pt x="2289862" y="35919"/>
                </a:lnTo>
                <a:lnTo>
                  <a:pt x="2320325" y="33471"/>
                </a:lnTo>
                <a:lnTo>
                  <a:pt x="2350158" y="30781"/>
                </a:lnTo>
                <a:lnTo>
                  <a:pt x="2379572" y="27929"/>
                </a:lnTo>
                <a:lnTo>
                  <a:pt x="2408707" y="24969"/>
                </a:lnTo>
                <a:lnTo>
                  <a:pt x="2436596" y="22996"/>
                </a:lnTo>
                <a:lnTo>
                  <a:pt x="2463655" y="21681"/>
                </a:lnTo>
                <a:lnTo>
                  <a:pt x="2490162" y="20804"/>
                </a:lnTo>
                <a:lnTo>
                  <a:pt x="2515241" y="19161"/>
                </a:lnTo>
                <a:lnTo>
                  <a:pt x="2562863" y="14513"/>
                </a:lnTo>
                <a:lnTo>
                  <a:pt x="2603078" y="11742"/>
                </a:lnTo>
                <a:lnTo>
                  <a:pt x="2638590" y="9452"/>
                </a:lnTo>
                <a:lnTo>
                  <a:pt x="2683041" y="3271"/>
                </a:lnTo>
                <a:lnTo>
                  <a:pt x="27051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971"/>
          <p:cNvGrpSpPr/>
          <p:nvPr/>
        </p:nvGrpSpPr>
        <p:grpSpPr>
          <a:xfrm>
            <a:off x="1524000" y="3994636"/>
            <a:ext cx="1485214" cy="472590"/>
            <a:chOff x="1524000" y="3994636"/>
            <a:chExt cx="1485214" cy="472590"/>
          </a:xfrm>
        </p:grpSpPr>
        <p:sp>
          <p:nvSpPr>
            <p:cNvPr id="185" name="SMARTInkShape-4417"/>
            <p:cNvSpPr/>
            <p:nvPr>
              <p:custDataLst>
                <p:tags r:id="rId97"/>
              </p:custDataLst>
            </p:nvPr>
          </p:nvSpPr>
          <p:spPr>
            <a:xfrm>
              <a:off x="2933700" y="4061687"/>
              <a:ext cx="75514" cy="281714"/>
            </a:xfrm>
            <a:custGeom>
              <a:avLst/>
              <a:gdLst/>
              <a:ahLst/>
              <a:cxnLst/>
              <a:rect l="0" t="0" r="0" b="0"/>
              <a:pathLst>
                <a:path w="75514" h="281714">
                  <a:moveTo>
                    <a:pt x="57150" y="5488"/>
                  </a:moveTo>
                  <a:lnTo>
                    <a:pt x="57150" y="5488"/>
                  </a:lnTo>
                  <a:lnTo>
                    <a:pt x="57150" y="432"/>
                  </a:lnTo>
                  <a:lnTo>
                    <a:pt x="56092" y="0"/>
                  </a:lnTo>
                  <a:lnTo>
                    <a:pt x="52094" y="2344"/>
                  </a:lnTo>
                  <a:lnTo>
                    <a:pt x="49611" y="9735"/>
                  </a:lnTo>
                  <a:lnTo>
                    <a:pt x="48949" y="14669"/>
                  </a:lnTo>
                  <a:lnTo>
                    <a:pt x="60978" y="53006"/>
                  </a:lnTo>
                  <a:lnTo>
                    <a:pt x="68372" y="95700"/>
                  </a:lnTo>
                  <a:lnTo>
                    <a:pt x="73880" y="126762"/>
                  </a:lnTo>
                  <a:lnTo>
                    <a:pt x="75513" y="166657"/>
                  </a:lnTo>
                  <a:lnTo>
                    <a:pt x="73174" y="199645"/>
                  </a:lnTo>
                  <a:lnTo>
                    <a:pt x="67447" y="215605"/>
                  </a:lnTo>
                  <a:lnTo>
                    <a:pt x="35484" y="254676"/>
                  </a:lnTo>
                  <a:lnTo>
                    <a:pt x="0" y="2817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418"/>
            <p:cNvSpPr/>
            <p:nvPr>
              <p:custDataLst>
                <p:tags r:id="rId98"/>
              </p:custDataLst>
            </p:nvPr>
          </p:nvSpPr>
          <p:spPr>
            <a:xfrm>
              <a:off x="2743200" y="4196598"/>
              <a:ext cx="142876" cy="97594"/>
            </a:xfrm>
            <a:custGeom>
              <a:avLst/>
              <a:gdLst/>
              <a:ahLst/>
              <a:cxnLst/>
              <a:rect l="0" t="0" r="0" b="0"/>
              <a:pathLst>
                <a:path w="142876" h="97594">
                  <a:moveTo>
                    <a:pt x="0" y="51552"/>
                  </a:moveTo>
                  <a:lnTo>
                    <a:pt x="0" y="51552"/>
                  </a:lnTo>
                  <a:lnTo>
                    <a:pt x="1058" y="20117"/>
                  </a:lnTo>
                  <a:lnTo>
                    <a:pt x="8201" y="1212"/>
                  </a:lnTo>
                  <a:lnTo>
                    <a:pt x="9701" y="0"/>
                  </a:lnTo>
                  <a:lnTo>
                    <a:pt x="11758" y="251"/>
                  </a:lnTo>
                  <a:lnTo>
                    <a:pt x="53339" y="22026"/>
                  </a:lnTo>
                  <a:lnTo>
                    <a:pt x="60748" y="30668"/>
                  </a:lnTo>
                  <a:lnTo>
                    <a:pt x="62724" y="34455"/>
                  </a:lnTo>
                  <a:lnTo>
                    <a:pt x="66328" y="81135"/>
                  </a:lnTo>
                  <a:lnTo>
                    <a:pt x="65385" y="87149"/>
                  </a:lnTo>
                  <a:lnTo>
                    <a:pt x="63698" y="91158"/>
                  </a:lnTo>
                  <a:lnTo>
                    <a:pt x="61516" y="93831"/>
                  </a:lnTo>
                  <a:lnTo>
                    <a:pt x="56268" y="96801"/>
                  </a:lnTo>
                  <a:lnTo>
                    <a:pt x="53387" y="97593"/>
                  </a:lnTo>
                  <a:lnTo>
                    <a:pt x="50408" y="97063"/>
                  </a:lnTo>
                  <a:lnTo>
                    <a:pt x="44276" y="93651"/>
                  </a:lnTo>
                  <a:lnTo>
                    <a:pt x="43276" y="89143"/>
                  </a:lnTo>
                  <a:lnTo>
                    <a:pt x="44986" y="75667"/>
                  </a:lnTo>
                  <a:lnTo>
                    <a:pt x="65814" y="28400"/>
                  </a:lnTo>
                  <a:lnTo>
                    <a:pt x="70878" y="20801"/>
                  </a:lnTo>
                  <a:lnTo>
                    <a:pt x="76657" y="16718"/>
                  </a:lnTo>
                  <a:lnTo>
                    <a:pt x="79679" y="15630"/>
                  </a:lnTo>
                  <a:lnTo>
                    <a:pt x="82753" y="15962"/>
                  </a:lnTo>
                  <a:lnTo>
                    <a:pt x="88990" y="19154"/>
                  </a:lnTo>
                  <a:lnTo>
                    <a:pt x="91077" y="22545"/>
                  </a:lnTo>
                  <a:lnTo>
                    <a:pt x="105367" y="66140"/>
                  </a:lnTo>
                  <a:lnTo>
                    <a:pt x="108345" y="70802"/>
                  </a:lnTo>
                  <a:lnTo>
                    <a:pt x="112447" y="73911"/>
                  </a:lnTo>
                  <a:lnTo>
                    <a:pt x="142875" y="80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419"/>
            <p:cNvSpPr/>
            <p:nvPr>
              <p:custDataLst>
                <p:tags r:id="rId99"/>
              </p:custDataLst>
            </p:nvPr>
          </p:nvSpPr>
          <p:spPr>
            <a:xfrm>
              <a:off x="2398850" y="4191000"/>
              <a:ext cx="153851" cy="25928"/>
            </a:xfrm>
            <a:custGeom>
              <a:avLst/>
              <a:gdLst/>
              <a:ahLst/>
              <a:cxnLst/>
              <a:rect l="0" t="0" r="0" b="0"/>
              <a:pathLst>
                <a:path w="153851" h="25928">
                  <a:moveTo>
                    <a:pt x="10975" y="9525"/>
                  </a:moveTo>
                  <a:lnTo>
                    <a:pt x="10975" y="9525"/>
                  </a:lnTo>
                  <a:lnTo>
                    <a:pt x="862" y="19638"/>
                  </a:lnTo>
                  <a:lnTo>
                    <a:pt x="0" y="22617"/>
                  </a:lnTo>
                  <a:lnTo>
                    <a:pt x="1541" y="24603"/>
                  </a:lnTo>
                  <a:lnTo>
                    <a:pt x="4686" y="25927"/>
                  </a:lnTo>
                  <a:lnTo>
                    <a:pt x="13824" y="24576"/>
                  </a:lnTo>
                  <a:lnTo>
                    <a:pt x="56192" y="13232"/>
                  </a:lnTo>
                  <a:lnTo>
                    <a:pt x="102903" y="4957"/>
                  </a:lnTo>
                  <a:lnTo>
                    <a:pt x="153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420"/>
            <p:cNvSpPr/>
            <p:nvPr>
              <p:custDataLst>
                <p:tags r:id="rId100"/>
              </p:custDataLst>
            </p:nvPr>
          </p:nvSpPr>
          <p:spPr>
            <a:xfrm>
              <a:off x="2400300" y="4057650"/>
              <a:ext cx="180976" cy="104776"/>
            </a:xfrm>
            <a:custGeom>
              <a:avLst/>
              <a:gdLst/>
              <a:ahLst/>
              <a:cxnLst/>
              <a:rect l="0" t="0" r="0" b="0"/>
              <a:pathLst>
                <a:path w="180976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89606"/>
                  </a:lnTo>
                  <a:lnTo>
                    <a:pt x="5644" y="76514"/>
                  </a:lnTo>
                  <a:lnTo>
                    <a:pt x="16267" y="63640"/>
                  </a:lnTo>
                  <a:lnTo>
                    <a:pt x="58038" y="31768"/>
                  </a:lnTo>
                  <a:lnTo>
                    <a:pt x="100913" y="15016"/>
                  </a:lnTo>
                  <a:lnTo>
                    <a:pt x="143830" y="519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421"/>
            <p:cNvSpPr/>
            <p:nvPr>
              <p:custDataLst>
                <p:tags r:id="rId101"/>
              </p:custDataLst>
            </p:nvPr>
          </p:nvSpPr>
          <p:spPr>
            <a:xfrm>
              <a:off x="2658966" y="4046157"/>
              <a:ext cx="121011" cy="329424"/>
            </a:xfrm>
            <a:custGeom>
              <a:avLst/>
              <a:gdLst/>
              <a:ahLst/>
              <a:cxnLst/>
              <a:rect l="0" t="0" r="0" b="0"/>
              <a:pathLst>
                <a:path w="121011" h="329424">
                  <a:moveTo>
                    <a:pt x="112809" y="30543"/>
                  </a:moveTo>
                  <a:lnTo>
                    <a:pt x="112809" y="30543"/>
                  </a:lnTo>
                  <a:lnTo>
                    <a:pt x="112809" y="25487"/>
                  </a:lnTo>
                  <a:lnTo>
                    <a:pt x="115631" y="20182"/>
                  </a:lnTo>
                  <a:lnTo>
                    <a:pt x="117865" y="17286"/>
                  </a:lnTo>
                  <a:lnTo>
                    <a:pt x="120348" y="8423"/>
                  </a:lnTo>
                  <a:lnTo>
                    <a:pt x="121010" y="3096"/>
                  </a:lnTo>
                  <a:lnTo>
                    <a:pt x="120393" y="604"/>
                  </a:lnTo>
                  <a:lnTo>
                    <a:pt x="118923" y="0"/>
                  </a:lnTo>
                  <a:lnTo>
                    <a:pt x="112351" y="3210"/>
                  </a:lnTo>
                  <a:lnTo>
                    <a:pt x="98847" y="11692"/>
                  </a:lnTo>
                  <a:lnTo>
                    <a:pt x="65436" y="55590"/>
                  </a:lnTo>
                  <a:lnTo>
                    <a:pt x="49031" y="79945"/>
                  </a:lnTo>
                  <a:lnTo>
                    <a:pt x="30640" y="126027"/>
                  </a:lnTo>
                  <a:lnTo>
                    <a:pt x="14434" y="173449"/>
                  </a:lnTo>
                  <a:lnTo>
                    <a:pt x="6054" y="221047"/>
                  </a:lnTo>
                  <a:lnTo>
                    <a:pt x="0" y="254087"/>
                  </a:lnTo>
                  <a:lnTo>
                    <a:pt x="4007" y="284574"/>
                  </a:lnTo>
                  <a:lnTo>
                    <a:pt x="16954" y="315361"/>
                  </a:lnTo>
                  <a:lnTo>
                    <a:pt x="22447" y="322022"/>
                  </a:lnTo>
                  <a:lnTo>
                    <a:pt x="34195" y="329423"/>
                  </a:lnTo>
                  <a:lnTo>
                    <a:pt x="39233" y="329280"/>
                  </a:lnTo>
                  <a:lnTo>
                    <a:pt x="55659" y="316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422"/>
            <p:cNvSpPr/>
            <p:nvPr>
              <p:custDataLst>
                <p:tags r:id="rId102"/>
              </p:custDataLst>
            </p:nvPr>
          </p:nvSpPr>
          <p:spPr>
            <a:xfrm>
              <a:off x="2223385" y="4095750"/>
              <a:ext cx="14599" cy="371476"/>
            </a:xfrm>
            <a:custGeom>
              <a:avLst/>
              <a:gdLst/>
              <a:ahLst/>
              <a:cxnLst/>
              <a:rect l="0" t="0" r="0" b="0"/>
              <a:pathLst>
                <a:path w="14599" h="371476">
                  <a:moveTo>
                    <a:pt x="5465" y="0"/>
                  </a:moveTo>
                  <a:lnTo>
                    <a:pt x="5465" y="0"/>
                  </a:lnTo>
                  <a:lnTo>
                    <a:pt x="5465" y="44829"/>
                  </a:lnTo>
                  <a:lnTo>
                    <a:pt x="13004" y="90165"/>
                  </a:lnTo>
                  <a:lnTo>
                    <a:pt x="14598" y="132345"/>
                  </a:lnTo>
                  <a:lnTo>
                    <a:pt x="8367" y="172310"/>
                  </a:lnTo>
                  <a:lnTo>
                    <a:pt x="6038" y="217050"/>
                  </a:lnTo>
                  <a:lnTo>
                    <a:pt x="5635" y="255517"/>
                  </a:lnTo>
                  <a:lnTo>
                    <a:pt x="2693" y="295842"/>
                  </a:lnTo>
                  <a:lnTo>
                    <a:pt x="0" y="314577"/>
                  </a:lnTo>
                  <a:lnTo>
                    <a:pt x="5465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423"/>
            <p:cNvSpPr/>
            <p:nvPr>
              <p:custDataLst>
                <p:tags r:id="rId103"/>
              </p:custDataLst>
            </p:nvPr>
          </p:nvSpPr>
          <p:spPr>
            <a:xfrm>
              <a:off x="2419350" y="4095750"/>
              <a:ext cx="9526" cy="242608"/>
            </a:xfrm>
            <a:custGeom>
              <a:avLst/>
              <a:gdLst/>
              <a:ahLst/>
              <a:cxnLst/>
              <a:rect l="0" t="0" r="0" b="0"/>
              <a:pathLst>
                <a:path w="9526" h="242608">
                  <a:moveTo>
                    <a:pt x="9525" y="0"/>
                  </a:moveTo>
                  <a:lnTo>
                    <a:pt x="9525" y="0"/>
                  </a:lnTo>
                  <a:lnTo>
                    <a:pt x="9525" y="42842"/>
                  </a:lnTo>
                  <a:lnTo>
                    <a:pt x="9525" y="80427"/>
                  </a:lnTo>
                  <a:lnTo>
                    <a:pt x="9525" y="122255"/>
                  </a:lnTo>
                  <a:lnTo>
                    <a:pt x="6703" y="155815"/>
                  </a:lnTo>
                  <a:lnTo>
                    <a:pt x="1324" y="196231"/>
                  </a:lnTo>
                  <a:lnTo>
                    <a:pt x="78" y="24260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424"/>
            <p:cNvSpPr/>
            <p:nvPr>
              <p:custDataLst>
                <p:tags r:id="rId104"/>
              </p:custDataLst>
            </p:nvPr>
          </p:nvSpPr>
          <p:spPr>
            <a:xfrm>
              <a:off x="1870000" y="4012133"/>
              <a:ext cx="158826" cy="407468"/>
            </a:xfrm>
            <a:custGeom>
              <a:avLst/>
              <a:gdLst/>
              <a:ahLst/>
              <a:cxnLst/>
              <a:rect l="0" t="0" r="0" b="0"/>
              <a:pathLst>
                <a:path w="158826" h="407468">
                  <a:moveTo>
                    <a:pt x="158825" y="26467"/>
                  </a:moveTo>
                  <a:lnTo>
                    <a:pt x="158825" y="26467"/>
                  </a:lnTo>
                  <a:lnTo>
                    <a:pt x="158825" y="16354"/>
                  </a:lnTo>
                  <a:lnTo>
                    <a:pt x="156003" y="8567"/>
                  </a:lnTo>
                  <a:lnTo>
                    <a:pt x="153769" y="5008"/>
                  </a:lnTo>
                  <a:lnTo>
                    <a:pt x="151221" y="2636"/>
                  </a:lnTo>
                  <a:lnTo>
                    <a:pt x="145567" y="0"/>
                  </a:lnTo>
                  <a:lnTo>
                    <a:pt x="142578" y="356"/>
                  </a:lnTo>
                  <a:lnTo>
                    <a:pt x="136435" y="3573"/>
                  </a:lnTo>
                  <a:lnTo>
                    <a:pt x="96002" y="41802"/>
                  </a:lnTo>
                  <a:lnTo>
                    <a:pt x="57947" y="82569"/>
                  </a:lnTo>
                  <a:lnTo>
                    <a:pt x="43082" y="105376"/>
                  </a:lnTo>
                  <a:lnTo>
                    <a:pt x="23871" y="150742"/>
                  </a:lnTo>
                  <a:lnTo>
                    <a:pt x="7363" y="196124"/>
                  </a:lnTo>
                  <a:lnTo>
                    <a:pt x="0" y="225961"/>
                  </a:lnTo>
                  <a:lnTo>
                    <a:pt x="641" y="260554"/>
                  </a:lnTo>
                  <a:lnTo>
                    <a:pt x="7029" y="289256"/>
                  </a:lnTo>
                  <a:lnTo>
                    <a:pt x="26360" y="330931"/>
                  </a:lnTo>
                  <a:lnTo>
                    <a:pt x="57093" y="370995"/>
                  </a:lnTo>
                  <a:lnTo>
                    <a:pt x="111200" y="407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425"/>
            <p:cNvSpPr/>
            <p:nvPr>
              <p:custDataLst>
                <p:tags r:id="rId105"/>
              </p:custDataLst>
            </p:nvPr>
          </p:nvSpPr>
          <p:spPr>
            <a:xfrm>
              <a:off x="1619250" y="4162425"/>
              <a:ext cx="142876" cy="181960"/>
            </a:xfrm>
            <a:custGeom>
              <a:avLst/>
              <a:gdLst/>
              <a:ahLst/>
              <a:cxnLst/>
              <a:rect l="0" t="0" r="0" b="0"/>
              <a:pathLst>
                <a:path w="142876" h="181960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24909" y="56287"/>
                  </a:lnTo>
                  <a:lnTo>
                    <a:pt x="62390" y="83273"/>
                  </a:lnTo>
                  <a:lnTo>
                    <a:pt x="77165" y="106871"/>
                  </a:lnTo>
                  <a:lnTo>
                    <a:pt x="83189" y="123858"/>
                  </a:lnTo>
                  <a:lnTo>
                    <a:pt x="84974" y="145707"/>
                  </a:lnTo>
                  <a:lnTo>
                    <a:pt x="79746" y="160361"/>
                  </a:lnTo>
                  <a:lnTo>
                    <a:pt x="64201" y="181959"/>
                  </a:lnTo>
                  <a:lnTo>
                    <a:pt x="60792" y="181631"/>
                  </a:lnTo>
                  <a:lnTo>
                    <a:pt x="57461" y="178238"/>
                  </a:lnTo>
                  <a:lnTo>
                    <a:pt x="54183" y="172800"/>
                  </a:lnTo>
                  <a:lnTo>
                    <a:pt x="49568" y="149978"/>
                  </a:lnTo>
                  <a:lnTo>
                    <a:pt x="53257" y="112994"/>
                  </a:lnTo>
                  <a:lnTo>
                    <a:pt x="71166" y="73579"/>
                  </a:lnTo>
                  <a:lnTo>
                    <a:pt x="96581" y="4014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426"/>
            <p:cNvSpPr/>
            <p:nvPr>
              <p:custDataLst>
                <p:tags r:id="rId106"/>
              </p:custDataLst>
            </p:nvPr>
          </p:nvSpPr>
          <p:spPr>
            <a:xfrm>
              <a:off x="1524000" y="3994636"/>
              <a:ext cx="98916" cy="392306"/>
            </a:xfrm>
            <a:custGeom>
              <a:avLst/>
              <a:gdLst/>
              <a:ahLst/>
              <a:cxnLst/>
              <a:rect l="0" t="0" r="0" b="0"/>
              <a:pathLst>
                <a:path w="98916" h="392306">
                  <a:moveTo>
                    <a:pt x="0" y="110639"/>
                  </a:moveTo>
                  <a:lnTo>
                    <a:pt x="0" y="110639"/>
                  </a:lnTo>
                  <a:lnTo>
                    <a:pt x="0" y="102438"/>
                  </a:lnTo>
                  <a:lnTo>
                    <a:pt x="5056" y="111620"/>
                  </a:lnTo>
                  <a:lnTo>
                    <a:pt x="11759" y="152945"/>
                  </a:lnTo>
                  <a:lnTo>
                    <a:pt x="17610" y="190257"/>
                  </a:lnTo>
                  <a:lnTo>
                    <a:pt x="18623" y="226539"/>
                  </a:lnTo>
                  <a:lnTo>
                    <a:pt x="25512" y="272057"/>
                  </a:lnTo>
                  <a:lnTo>
                    <a:pt x="27667" y="308280"/>
                  </a:lnTo>
                  <a:lnTo>
                    <a:pt x="28396" y="352801"/>
                  </a:lnTo>
                  <a:lnTo>
                    <a:pt x="28565" y="392305"/>
                  </a:lnTo>
                  <a:lnTo>
                    <a:pt x="27510" y="391549"/>
                  </a:lnTo>
                  <a:lnTo>
                    <a:pt x="23516" y="385066"/>
                  </a:lnTo>
                  <a:lnTo>
                    <a:pt x="16816" y="339734"/>
                  </a:lnTo>
                  <a:lnTo>
                    <a:pt x="11685" y="302344"/>
                  </a:lnTo>
                  <a:lnTo>
                    <a:pt x="7343" y="256693"/>
                  </a:lnTo>
                  <a:lnTo>
                    <a:pt x="2176" y="219178"/>
                  </a:lnTo>
                  <a:lnTo>
                    <a:pt x="430" y="173001"/>
                  </a:lnTo>
                  <a:lnTo>
                    <a:pt x="5184" y="130645"/>
                  </a:lnTo>
                  <a:lnTo>
                    <a:pt x="8239" y="84582"/>
                  </a:lnTo>
                  <a:lnTo>
                    <a:pt x="16875" y="44422"/>
                  </a:lnTo>
                  <a:lnTo>
                    <a:pt x="26755" y="22816"/>
                  </a:lnTo>
                  <a:lnTo>
                    <a:pt x="44459" y="244"/>
                  </a:lnTo>
                  <a:lnTo>
                    <a:pt x="47631" y="0"/>
                  </a:lnTo>
                  <a:lnTo>
                    <a:pt x="56800" y="2553"/>
                  </a:lnTo>
                  <a:lnTo>
                    <a:pt x="87267" y="27032"/>
                  </a:lnTo>
                  <a:lnTo>
                    <a:pt x="97941" y="57526"/>
                  </a:lnTo>
                  <a:lnTo>
                    <a:pt x="98915" y="79625"/>
                  </a:lnTo>
                  <a:lnTo>
                    <a:pt x="90917" y="119682"/>
                  </a:lnTo>
                  <a:lnTo>
                    <a:pt x="68509" y="162081"/>
                  </a:lnTo>
                  <a:lnTo>
                    <a:pt x="60082" y="171602"/>
                  </a:lnTo>
                  <a:lnTo>
                    <a:pt x="44495" y="181854"/>
                  </a:lnTo>
                  <a:lnTo>
                    <a:pt x="28575" y="186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972"/>
          <p:cNvGrpSpPr/>
          <p:nvPr/>
        </p:nvGrpSpPr>
        <p:grpSpPr>
          <a:xfrm>
            <a:off x="3248810" y="3949780"/>
            <a:ext cx="1084727" cy="412671"/>
            <a:chOff x="3248810" y="3949780"/>
            <a:chExt cx="1084727" cy="412671"/>
          </a:xfrm>
        </p:grpSpPr>
        <p:sp>
          <p:nvSpPr>
            <p:cNvPr id="196" name="SMARTInkShape-4427"/>
            <p:cNvSpPr/>
            <p:nvPr>
              <p:custDataLst>
                <p:tags r:id="rId88"/>
              </p:custDataLst>
            </p:nvPr>
          </p:nvSpPr>
          <p:spPr>
            <a:xfrm>
              <a:off x="4162425" y="4076700"/>
              <a:ext cx="46236" cy="228601"/>
            </a:xfrm>
            <a:custGeom>
              <a:avLst/>
              <a:gdLst/>
              <a:ahLst/>
              <a:cxnLst/>
              <a:rect l="0" t="0" r="0" b="0"/>
              <a:pathLst>
                <a:path w="46236" h="228601">
                  <a:moveTo>
                    <a:pt x="38100" y="0"/>
                  </a:moveTo>
                  <a:lnTo>
                    <a:pt x="38100" y="0"/>
                  </a:lnTo>
                  <a:lnTo>
                    <a:pt x="33043" y="0"/>
                  </a:lnTo>
                  <a:lnTo>
                    <a:pt x="31554" y="3175"/>
                  </a:lnTo>
                  <a:lnTo>
                    <a:pt x="29899" y="15169"/>
                  </a:lnTo>
                  <a:lnTo>
                    <a:pt x="39110" y="50354"/>
                  </a:lnTo>
                  <a:lnTo>
                    <a:pt x="45102" y="79831"/>
                  </a:lnTo>
                  <a:lnTo>
                    <a:pt x="46235" y="126028"/>
                  </a:lnTo>
                  <a:lnTo>
                    <a:pt x="37198" y="165182"/>
                  </a:lnTo>
                  <a:lnTo>
                    <a:pt x="30291" y="18559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428"/>
            <p:cNvSpPr/>
            <p:nvPr>
              <p:custDataLst>
                <p:tags r:id="rId89"/>
              </p:custDataLst>
            </p:nvPr>
          </p:nvSpPr>
          <p:spPr>
            <a:xfrm>
              <a:off x="4276725" y="4029075"/>
              <a:ext cx="56812" cy="333376"/>
            </a:xfrm>
            <a:custGeom>
              <a:avLst/>
              <a:gdLst/>
              <a:ahLst/>
              <a:cxnLst/>
              <a:rect l="0" t="0" r="0" b="0"/>
              <a:pathLst>
                <a:path w="56812" h="333376">
                  <a:moveTo>
                    <a:pt x="38100" y="0"/>
                  </a:moveTo>
                  <a:lnTo>
                    <a:pt x="38100" y="0"/>
                  </a:lnTo>
                  <a:lnTo>
                    <a:pt x="51357" y="44829"/>
                  </a:lnTo>
                  <a:lnTo>
                    <a:pt x="55433" y="85485"/>
                  </a:lnTo>
                  <a:lnTo>
                    <a:pt x="56811" y="128050"/>
                  </a:lnTo>
                  <a:lnTo>
                    <a:pt x="55991" y="172350"/>
                  </a:lnTo>
                  <a:lnTo>
                    <a:pt x="46769" y="217371"/>
                  </a:lnTo>
                  <a:lnTo>
                    <a:pt x="34756" y="256838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429"/>
            <p:cNvSpPr/>
            <p:nvPr>
              <p:custDataLst>
                <p:tags r:id="rId90"/>
              </p:custDataLst>
            </p:nvPr>
          </p:nvSpPr>
          <p:spPr>
            <a:xfrm>
              <a:off x="3971925" y="4153951"/>
              <a:ext cx="171451" cy="119062"/>
            </a:xfrm>
            <a:custGeom>
              <a:avLst/>
              <a:gdLst/>
              <a:ahLst/>
              <a:cxnLst/>
              <a:rect l="0" t="0" r="0" b="0"/>
              <a:pathLst>
                <a:path w="171451" h="119062">
                  <a:moveTo>
                    <a:pt x="0" y="46574"/>
                  </a:moveTo>
                  <a:lnTo>
                    <a:pt x="0" y="46574"/>
                  </a:lnTo>
                  <a:lnTo>
                    <a:pt x="0" y="41518"/>
                  </a:lnTo>
                  <a:lnTo>
                    <a:pt x="9701" y="6934"/>
                  </a:lnTo>
                  <a:lnTo>
                    <a:pt x="11759" y="4272"/>
                  </a:lnTo>
                  <a:lnTo>
                    <a:pt x="16868" y="1314"/>
                  </a:lnTo>
                  <a:lnTo>
                    <a:pt x="22666" y="0"/>
                  </a:lnTo>
                  <a:lnTo>
                    <a:pt x="31593" y="5061"/>
                  </a:lnTo>
                  <a:lnTo>
                    <a:pt x="53118" y="24958"/>
                  </a:lnTo>
                  <a:lnTo>
                    <a:pt x="59944" y="35556"/>
                  </a:lnTo>
                  <a:lnTo>
                    <a:pt x="64681" y="63535"/>
                  </a:lnTo>
                  <a:lnTo>
                    <a:pt x="61028" y="88523"/>
                  </a:lnTo>
                  <a:lnTo>
                    <a:pt x="48186" y="109333"/>
                  </a:lnTo>
                  <a:lnTo>
                    <a:pt x="39760" y="116800"/>
                  </a:lnTo>
                  <a:lnTo>
                    <a:pt x="36032" y="118791"/>
                  </a:lnTo>
                  <a:lnTo>
                    <a:pt x="33546" y="119061"/>
                  </a:lnTo>
                  <a:lnTo>
                    <a:pt x="31889" y="118182"/>
                  </a:lnTo>
                  <a:lnTo>
                    <a:pt x="30785" y="116538"/>
                  </a:lnTo>
                  <a:lnTo>
                    <a:pt x="34286" y="99054"/>
                  </a:lnTo>
                  <a:lnTo>
                    <a:pt x="42026" y="83878"/>
                  </a:lnTo>
                  <a:lnTo>
                    <a:pt x="72327" y="45215"/>
                  </a:lnTo>
                  <a:lnTo>
                    <a:pt x="82945" y="27978"/>
                  </a:lnTo>
                  <a:lnTo>
                    <a:pt x="109544" y="3190"/>
                  </a:lnTo>
                  <a:lnTo>
                    <a:pt x="111129" y="3893"/>
                  </a:lnTo>
                  <a:lnTo>
                    <a:pt x="112891" y="10318"/>
                  </a:lnTo>
                  <a:lnTo>
                    <a:pt x="119233" y="48896"/>
                  </a:lnTo>
                  <a:lnTo>
                    <a:pt x="127428" y="61011"/>
                  </a:lnTo>
                  <a:lnTo>
                    <a:pt x="149937" y="77413"/>
                  </a:lnTo>
                  <a:lnTo>
                    <a:pt x="171450" y="846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430"/>
            <p:cNvSpPr/>
            <p:nvPr>
              <p:custDataLst>
                <p:tags r:id="rId91"/>
              </p:custDataLst>
            </p:nvPr>
          </p:nvSpPr>
          <p:spPr>
            <a:xfrm>
              <a:off x="3877349" y="4077093"/>
              <a:ext cx="85052" cy="228208"/>
            </a:xfrm>
            <a:custGeom>
              <a:avLst/>
              <a:gdLst/>
              <a:ahLst/>
              <a:cxnLst/>
              <a:rect l="0" t="0" r="0" b="0"/>
              <a:pathLst>
                <a:path w="85052" h="228208">
                  <a:moveTo>
                    <a:pt x="85051" y="9132"/>
                  </a:moveTo>
                  <a:lnTo>
                    <a:pt x="85051" y="9132"/>
                  </a:lnTo>
                  <a:lnTo>
                    <a:pt x="67151" y="1593"/>
                  </a:lnTo>
                  <a:lnTo>
                    <a:pt x="53528" y="0"/>
                  </a:lnTo>
                  <a:lnTo>
                    <a:pt x="47052" y="2604"/>
                  </a:lnTo>
                  <a:lnTo>
                    <a:pt x="43844" y="4780"/>
                  </a:lnTo>
                  <a:lnTo>
                    <a:pt x="25088" y="50004"/>
                  </a:lnTo>
                  <a:lnTo>
                    <a:pt x="7002" y="88467"/>
                  </a:lnTo>
                  <a:lnTo>
                    <a:pt x="1601" y="124949"/>
                  </a:lnTo>
                  <a:lnTo>
                    <a:pt x="0" y="164216"/>
                  </a:lnTo>
                  <a:lnTo>
                    <a:pt x="2448" y="181422"/>
                  </a:lnTo>
                  <a:lnTo>
                    <a:pt x="12643" y="206147"/>
                  </a:lnTo>
                  <a:lnTo>
                    <a:pt x="56476" y="2282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431"/>
            <p:cNvSpPr/>
            <p:nvPr>
              <p:custDataLst>
                <p:tags r:id="rId92"/>
              </p:custDataLst>
            </p:nvPr>
          </p:nvSpPr>
          <p:spPr>
            <a:xfrm>
              <a:off x="3591076" y="3949780"/>
              <a:ext cx="95100" cy="79296"/>
            </a:xfrm>
            <a:custGeom>
              <a:avLst/>
              <a:gdLst/>
              <a:ahLst/>
              <a:cxnLst/>
              <a:rect l="0" t="0" r="0" b="0"/>
              <a:pathLst>
                <a:path w="95100" h="79296">
                  <a:moveTo>
                    <a:pt x="18899" y="12620"/>
                  </a:moveTo>
                  <a:lnTo>
                    <a:pt x="18899" y="12620"/>
                  </a:lnTo>
                  <a:lnTo>
                    <a:pt x="11294" y="21282"/>
                  </a:lnTo>
                  <a:lnTo>
                    <a:pt x="3711" y="35413"/>
                  </a:lnTo>
                  <a:lnTo>
                    <a:pt x="612" y="50205"/>
                  </a:lnTo>
                  <a:lnTo>
                    <a:pt x="0" y="58262"/>
                  </a:lnTo>
                  <a:lnTo>
                    <a:pt x="30444" y="15413"/>
                  </a:lnTo>
                  <a:lnTo>
                    <a:pt x="45838" y="1688"/>
                  </a:lnTo>
                  <a:lnTo>
                    <a:pt x="50617" y="40"/>
                  </a:lnTo>
                  <a:lnTo>
                    <a:pt x="54861" y="0"/>
                  </a:lnTo>
                  <a:lnTo>
                    <a:pt x="58748" y="1032"/>
                  </a:lnTo>
                  <a:lnTo>
                    <a:pt x="65890" y="7822"/>
                  </a:lnTo>
                  <a:lnTo>
                    <a:pt x="79098" y="29429"/>
                  </a:lnTo>
                  <a:lnTo>
                    <a:pt x="95099" y="79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432"/>
            <p:cNvSpPr/>
            <p:nvPr>
              <p:custDataLst>
                <p:tags r:id="rId93"/>
              </p:custDataLst>
            </p:nvPr>
          </p:nvSpPr>
          <p:spPr>
            <a:xfrm>
              <a:off x="3554149" y="4162425"/>
              <a:ext cx="93927" cy="28576"/>
            </a:xfrm>
            <a:custGeom>
              <a:avLst/>
              <a:gdLst/>
              <a:ahLst/>
              <a:cxnLst/>
              <a:rect l="0" t="0" r="0" b="0"/>
              <a:pathLst>
                <a:path w="939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17678" y="25753"/>
                  </a:lnTo>
                  <a:lnTo>
                    <a:pt x="64286" y="12328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433"/>
            <p:cNvSpPr/>
            <p:nvPr>
              <p:custDataLst>
                <p:tags r:id="rId94"/>
              </p:custDataLst>
            </p:nvPr>
          </p:nvSpPr>
          <p:spPr>
            <a:xfrm>
              <a:off x="3543300" y="4105415"/>
              <a:ext cx="142876" cy="37961"/>
            </a:xfrm>
            <a:custGeom>
              <a:avLst/>
              <a:gdLst/>
              <a:ahLst/>
              <a:cxnLst/>
              <a:rect l="0" t="0" r="0" b="0"/>
              <a:pathLst>
                <a:path w="142876" h="37961">
                  <a:moveTo>
                    <a:pt x="0" y="37960"/>
                  </a:moveTo>
                  <a:lnTo>
                    <a:pt x="0" y="37960"/>
                  </a:lnTo>
                  <a:lnTo>
                    <a:pt x="0" y="12425"/>
                  </a:lnTo>
                  <a:lnTo>
                    <a:pt x="24603" y="1451"/>
                  </a:lnTo>
                  <a:lnTo>
                    <a:pt x="66087" y="0"/>
                  </a:lnTo>
                  <a:lnTo>
                    <a:pt x="113491" y="7417"/>
                  </a:lnTo>
                  <a:lnTo>
                    <a:pt x="129815" y="9569"/>
                  </a:lnTo>
                  <a:lnTo>
                    <a:pt x="142875" y="18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434"/>
            <p:cNvSpPr/>
            <p:nvPr>
              <p:custDataLst>
                <p:tags r:id="rId95"/>
              </p:custDataLst>
            </p:nvPr>
          </p:nvSpPr>
          <p:spPr>
            <a:xfrm>
              <a:off x="3563681" y="4109312"/>
              <a:ext cx="13683" cy="234089"/>
            </a:xfrm>
            <a:custGeom>
              <a:avLst/>
              <a:gdLst/>
              <a:ahLst/>
              <a:cxnLst/>
              <a:rect l="0" t="0" r="0" b="0"/>
              <a:pathLst>
                <a:path w="13683" h="234089">
                  <a:moveTo>
                    <a:pt x="8194" y="5488"/>
                  </a:moveTo>
                  <a:lnTo>
                    <a:pt x="8194" y="5488"/>
                  </a:lnTo>
                  <a:lnTo>
                    <a:pt x="8194" y="0"/>
                  </a:lnTo>
                  <a:lnTo>
                    <a:pt x="8194" y="2344"/>
                  </a:lnTo>
                  <a:lnTo>
                    <a:pt x="13682" y="27680"/>
                  </a:lnTo>
                  <a:lnTo>
                    <a:pt x="9592" y="66081"/>
                  </a:lnTo>
                  <a:lnTo>
                    <a:pt x="8378" y="113500"/>
                  </a:lnTo>
                  <a:lnTo>
                    <a:pt x="5408" y="153510"/>
                  </a:lnTo>
                  <a:lnTo>
                    <a:pt x="0" y="187480"/>
                  </a:lnTo>
                  <a:lnTo>
                    <a:pt x="8194" y="234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435"/>
            <p:cNvSpPr/>
            <p:nvPr>
              <p:custDataLst>
                <p:tags r:id="rId96"/>
              </p:custDataLst>
            </p:nvPr>
          </p:nvSpPr>
          <p:spPr>
            <a:xfrm>
              <a:off x="3248810" y="4229100"/>
              <a:ext cx="199241" cy="19051"/>
            </a:xfrm>
            <a:custGeom>
              <a:avLst/>
              <a:gdLst/>
              <a:ahLst/>
              <a:cxnLst/>
              <a:rect l="0" t="0" r="0" b="0"/>
              <a:pathLst>
                <a:path w="199241" h="19051">
                  <a:moveTo>
                    <a:pt x="18265" y="19050"/>
                  </a:moveTo>
                  <a:lnTo>
                    <a:pt x="18265" y="19050"/>
                  </a:lnTo>
                  <a:lnTo>
                    <a:pt x="0" y="19050"/>
                  </a:lnTo>
                  <a:lnTo>
                    <a:pt x="9560" y="13994"/>
                  </a:lnTo>
                  <a:lnTo>
                    <a:pt x="55741" y="7291"/>
                  </a:lnTo>
                  <a:lnTo>
                    <a:pt x="92933" y="960"/>
                  </a:lnTo>
                  <a:lnTo>
                    <a:pt x="136457" y="190"/>
                  </a:lnTo>
                  <a:lnTo>
                    <a:pt x="1992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973"/>
          <p:cNvGrpSpPr/>
          <p:nvPr/>
        </p:nvGrpSpPr>
        <p:grpSpPr>
          <a:xfrm>
            <a:off x="4717608" y="3991368"/>
            <a:ext cx="758702" cy="380608"/>
            <a:chOff x="4717608" y="3991368"/>
            <a:chExt cx="758702" cy="380608"/>
          </a:xfrm>
        </p:grpSpPr>
        <p:sp>
          <p:nvSpPr>
            <p:cNvPr id="206" name="SMARTInkShape-4436"/>
            <p:cNvSpPr/>
            <p:nvPr>
              <p:custDataLst>
                <p:tags r:id="rId84"/>
              </p:custDataLst>
            </p:nvPr>
          </p:nvSpPr>
          <p:spPr>
            <a:xfrm>
              <a:off x="4723275" y="4124718"/>
              <a:ext cx="201151" cy="104383"/>
            </a:xfrm>
            <a:custGeom>
              <a:avLst/>
              <a:gdLst/>
              <a:ahLst/>
              <a:cxnLst/>
              <a:rect l="0" t="0" r="0" b="0"/>
              <a:pathLst>
                <a:path w="201151" h="104383">
                  <a:moveTo>
                    <a:pt x="201150" y="9132"/>
                  </a:moveTo>
                  <a:lnTo>
                    <a:pt x="201150" y="9132"/>
                  </a:lnTo>
                  <a:lnTo>
                    <a:pt x="201150" y="931"/>
                  </a:lnTo>
                  <a:lnTo>
                    <a:pt x="200092" y="490"/>
                  </a:lnTo>
                  <a:lnTo>
                    <a:pt x="196094" y="0"/>
                  </a:lnTo>
                  <a:lnTo>
                    <a:pt x="148487" y="16098"/>
                  </a:lnTo>
                  <a:lnTo>
                    <a:pt x="127338" y="23543"/>
                  </a:lnTo>
                  <a:lnTo>
                    <a:pt x="87322" y="45022"/>
                  </a:lnTo>
                  <a:lnTo>
                    <a:pt x="42109" y="65573"/>
                  </a:lnTo>
                  <a:lnTo>
                    <a:pt x="0" y="88465"/>
                  </a:lnTo>
                  <a:lnTo>
                    <a:pt x="375" y="91654"/>
                  </a:lnTo>
                  <a:lnTo>
                    <a:pt x="9258" y="98020"/>
                  </a:lnTo>
                  <a:lnTo>
                    <a:pt x="32110" y="102497"/>
                  </a:lnTo>
                  <a:lnTo>
                    <a:pt x="73764" y="104010"/>
                  </a:lnTo>
                  <a:lnTo>
                    <a:pt x="113036" y="104309"/>
                  </a:lnTo>
                  <a:lnTo>
                    <a:pt x="152817" y="104360"/>
                  </a:lnTo>
                  <a:lnTo>
                    <a:pt x="191625" y="104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437"/>
            <p:cNvSpPr/>
            <p:nvPr>
              <p:custDataLst>
                <p:tags r:id="rId85"/>
              </p:custDataLst>
            </p:nvPr>
          </p:nvSpPr>
          <p:spPr>
            <a:xfrm>
              <a:off x="5124450" y="4076700"/>
              <a:ext cx="203905" cy="219934"/>
            </a:xfrm>
            <a:custGeom>
              <a:avLst/>
              <a:gdLst/>
              <a:ahLst/>
              <a:cxnLst/>
              <a:rect l="0" t="0" r="0" b="0"/>
              <a:pathLst>
                <a:path w="203905" h="219934">
                  <a:moveTo>
                    <a:pt x="0" y="47625"/>
                  </a:moveTo>
                  <a:lnTo>
                    <a:pt x="0" y="47625"/>
                  </a:lnTo>
                  <a:lnTo>
                    <a:pt x="9701" y="29282"/>
                  </a:lnTo>
                  <a:lnTo>
                    <a:pt x="14189" y="24303"/>
                  </a:lnTo>
                  <a:lnTo>
                    <a:pt x="19712" y="21385"/>
                  </a:lnTo>
                  <a:lnTo>
                    <a:pt x="22666" y="20606"/>
                  </a:lnTo>
                  <a:lnTo>
                    <a:pt x="41993" y="29624"/>
                  </a:lnTo>
                  <a:lnTo>
                    <a:pt x="82210" y="72194"/>
                  </a:lnTo>
                  <a:lnTo>
                    <a:pt x="97148" y="88536"/>
                  </a:lnTo>
                  <a:lnTo>
                    <a:pt x="103574" y="103727"/>
                  </a:lnTo>
                  <a:lnTo>
                    <a:pt x="112678" y="146996"/>
                  </a:lnTo>
                  <a:lnTo>
                    <a:pt x="113819" y="172671"/>
                  </a:lnTo>
                  <a:lnTo>
                    <a:pt x="108442" y="188221"/>
                  </a:lnTo>
                  <a:lnTo>
                    <a:pt x="92799" y="215450"/>
                  </a:lnTo>
                  <a:lnTo>
                    <a:pt x="88325" y="218775"/>
                  </a:lnTo>
                  <a:lnTo>
                    <a:pt x="83225" y="219933"/>
                  </a:lnTo>
                  <a:lnTo>
                    <a:pt x="77708" y="219647"/>
                  </a:lnTo>
                  <a:lnTo>
                    <a:pt x="74031" y="217340"/>
                  </a:lnTo>
                  <a:lnTo>
                    <a:pt x="71579" y="213685"/>
                  </a:lnTo>
                  <a:lnTo>
                    <a:pt x="69944" y="209131"/>
                  </a:lnTo>
                  <a:lnTo>
                    <a:pt x="70971" y="203979"/>
                  </a:lnTo>
                  <a:lnTo>
                    <a:pt x="97859" y="158962"/>
                  </a:lnTo>
                  <a:lnTo>
                    <a:pt x="110168" y="142617"/>
                  </a:lnTo>
                  <a:lnTo>
                    <a:pt x="153865" y="95421"/>
                  </a:lnTo>
                  <a:lnTo>
                    <a:pt x="191880" y="50810"/>
                  </a:lnTo>
                  <a:lnTo>
                    <a:pt x="202668" y="36809"/>
                  </a:lnTo>
                  <a:lnTo>
                    <a:pt x="203904" y="31948"/>
                  </a:lnTo>
                  <a:lnTo>
                    <a:pt x="202454" y="20901"/>
                  </a:lnTo>
                  <a:lnTo>
                    <a:pt x="195460" y="11759"/>
                  </a:lnTo>
                  <a:lnTo>
                    <a:pt x="186355" y="5226"/>
                  </a:lnTo>
                  <a:lnTo>
                    <a:pt x="175278" y="154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438"/>
            <p:cNvSpPr/>
            <p:nvPr>
              <p:custDataLst>
                <p:tags r:id="rId86"/>
              </p:custDataLst>
            </p:nvPr>
          </p:nvSpPr>
          <p:spPr>
            <a:xfrm>
              <a:off x="4717608" y="4276725"/>
              <a:ext cx="244918" cy="28570"/>
            </a:xfrm>
            <a:custGeom>
              <a:avLst/>
              <a:gdLst/>
              <a:ahLst/>
              <a:cxnLst/>
              <a:rect l="0" t="0" r="0" b="0"/>
              <a:pathLst>
                <a:path w="244918" h="28570">
                  <a:moveTo>
                    <a:pt x="54417" y="0"/>
                  </a:moveTo>
                  <a:lnTo>
                    <a:pt x="54417" y="0"/>
                  </a:lnTo>
                  <a:lnTo>
                    <a:pt x="11105" y="19298"/>
                  </a:lnTo>
                  <a:lnTo>
                    <a:pt x="0" y="26743"/>
                  </a:lnTo>
                  <a:lnTo>
                    <a:pt x="13246" y="28032"/>
                  </a:lnTo>
                  <a:lnTo>
                    <a:pt x="52713" y="28468"/>
                  </a:lnTo>
                  <a:lnTo>
                    <a:pt x="97825" y="28554"/>
                  </a:lnTo>
                  <a:lnTo>
                    <a:pt x="144537" y="28569"/>
                  </a:lnTo>
                  <a:lnTo>
                    <a:pt x="190128" y="25751"/>
                  </a:lnTo>
                  <a:lnTo>
                    <a:pt x="244917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439"/>
            <p:cNvSpPr/>
            <p:nvPr>
              <p:custDataLst>
                <p:tags r:id="rId87"/>
              </p:custDataLst>
            </p:nvPr>
          </p:nvSpPr>
          <p:spPr>
            <a:xfrm>
              <a:off x="5362575" y="3991368"/>
              <a:ext cx="113735" cy="380608"/>
            </a:xfrm>
            <a:custGeom>
              <a:avLst/>
              <a:gdLst/>
              <a:ahLst/>
              <a:cxnLst/>
              <a:rect l="0" t="0" r="0" b="0"/>
              <a:pathLst>
                <a:path w="113735" h="380608">
                  <a:moveTo>
                    <a:pt x="57150" y="9132"/>
                  </a:moveTo>
                  <a:lnTo>
                    <a:pt x="57150" y="9132"/>
                  </a:lnTo>
                  <a:lnTo>
                    <a:pt x="57150" y="931"/>
                  </a:lnTo>
                  <a:lnTo>
                    <a:pt x="58208" y="490"/>
                  </a:lnTo>
                  <a:lnTo>
                    <a:pt x="62206" y="0"/>
                  </a:lnTo>
                  <a:lnTo>
                    <a:pt x="75464" y="14893"/>
                  </a:lnTo>
                  <a:lnTo>
                    <a:pt x="91303" y="55974"/>
                  </a:lnTo>
                  <a:lnTo>
                    <a:pt x="104623" y="102032"/>
                  </a:lnTo>
                  <a:lnTo>
                    <a:pt x="111433" y="140727"/>
                  </a:lnTo>
                  <a:lnTo>
                    <a:pt x="113026" y="174510"/>
                  </a:lnTo>
                  <a:lnTo>
                    <a:pt x="113734" y="210692"/>
                  </a:lnTo>
                  <a:lnTo>
                    <a:pt x="109076" y="251592"/>
                  </a:lnTo>
                  <a:lnTo>
                    <a:pt x="100993" y="293932"/>
                  </a:lnTo>
                  <a:lnTo>
                    <a:pt x="86839" y="324822"/>
                  </a:lnTo>
                  <a:lnTo>
                    <a:pt x="64183" y="352436"/>
                  </a:lnTo>
                  <a:lnTo>
                    <a:pt x="37362" y="370614"/>
                  </a:lnTo>
                  <a:lnTo>
                    <a:pt x="0" y="380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974"/>
          <p:cNvGrpSpPr/>
          <p:nvPr/>
        </p:nvGrpSpPr>
        <p:grpSpPr>
          <a:xfrm>
            <a:off x="5724525" y="4126973"/>
            <a:ext cx="276226" cy="245003"/>
            <a:chOff x="5724525" y="4126973"/>
            <a:chExt cx="276226" cy="245003"/>
          </a:xfrm>
        </p:grpSpPr>
        <p:sp>
          <p:nvSpPr>
            <p:cNvPr id="211" name="SMARTInkShape-4440"/>
            <p:cNvSpPr/>
            <p:nvPr>
              <p:custDataLst>
                <p:tags r:id="rId82"/>
              </p:custDataLst>
            </p:nvPr>
          </p:nvSpPr>
          <p:spPr>
            <a:xfrm>
              <a:off x="5810250" y="4257675"/>
              <a:ext cx="190501" cy="114301"/>
            </a:xfrm>
            <a:custGeom>
              <a:avLst/>
              <a:gdLst/>
              <a:ahLst/>
              <a:cxnLst/>
              <a:rect l="0" t="0" r="0" b="0"/>
              <a:pathLst>
                <a:path w="190501" h="114301">
                  <a:moveTo>
                    <a:pt x="190500" y="0"/>
                  </a:moveTo>
                  <a:lnTo>
                    <a:pt x="190500" y="0"/>
                  </a:lnTo>
                  <a:lnTo>
                    <a:pt x="190500" y="5056"/>
                  </a:lnTo>
                  <a:lnTo>
                    <a:pt x="179211" y="10361"/>
                  </a:lnTo>
                  <a:lnTo>
                    <a:pt x="132059" y="33114"/>
                  </a:lnTo>
                  <a:lnTo>
                    <a:pt x="90488" y="54597"/>
                  </a:lnTo>
                  <a:lnTo>
                    <a:pt x="46998" y="8029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441"/>
            <p:cNvSpPr/>
            <p:nvPr>
              <p:custDataLst>
                <p:tags r:id="rId83"/>
              </p:custDataLst>
            </p:nvPr>
          </p:nvSpPr>
          <p:spPr>
            <a:xfrm>
              <a:off x="5724525" y="4126973"/>
              <a:ext cx="214599" cy="159278"/>
            </a:xfrm>
            <a:custGeom>
              <a:avLst/>
              <a:gdLst/>
              <a:ahLst/>
              <a:cxnLst/>
              <a:rect l="0" t="0" r="0" b="0"/>
              <a:pathLst>
                <a:path w="214599" h="159278">
                  <a:moveTo>
                    <a:pt x="9525" y="16402"/>
                  </a:moveTo>
                  <a:lnTo>
                    <a:pt x="9525" y="16402"/>
                  </a:lnTo>
                  <a:lnTo>
                    <a:pt x="14581" y="6289"/>
                  </a:lnTo>
                  <a:lnTo>
                    <a:pt x="19246" y="3310"/>
                  </a:lnTo>
                  <a:lnTo>
                    <a:pt x="32895" y="0"/>
                  </a:lnTo>
                  <a:lnTo>
                    <a:pt x="79591" y="5240"/>
                  </a:lnTo>
                  <a:lnTo>
                    <a:pt x="103107" y="8266"/>
                  </a:lnTo>
                  <a:lnTo>
                    <a:pt x="147053" y="21811"/>
                  </a:lnTo>
                  <a:lnTo>
                    <a:pt x="163782" y="26215"/>
                  </a:lnTo>
                  <a:lnTo>
                    <a:pt x="209795" y="52201"/>
                  </a:lnTo>
                  <a:lnTo>
                    <a:pt x="213946" y="58260"/>
                  </a:lnTo>
                  <a:lnTo>
                    <a:pt x="214598" y="64415"/>
                  </a:lnTo>
                  <a:lnTo>
                    <a:pt x="212915" y="70636"/>
                  </a:lnTo>
                  <a:lnTo>
                    <a:pt x="208619" y="75841"/>
                  </a:lnTo>
                  <a:lnTo>
                    <a:pt x="187402" y="88224"/>
                  </a:lnTo>
                  <a:lnTo>
                    <a:pt x="148966" y="101889"/>
                  </a:lnTo>
                  <a:lnTo>
                    <a:pt x="105978" y="114780"/>
                  </a:lnTo>
                  <a:lnTo>
                    <a:pt x="64847" y="123157"/>
                  </a:lnTo>
                  <a:lnTo>
                    <a:pt x="19867" y="137313"/>
                  </a:lnTo>
                  <a:lnTo>
                    <a:pt x="125" y="146654"/>
                  </a:lnTo>
                  <a:lnTo>
                    <a:pt x="0" y="159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975"/>
          <p:cNvGrpSpPr/>
          <p:nvPr/>
        </p:nvGrpSpPr>
        <p:grpSpPr>
          <a:xfrm>
            <a:off x="6292805" y="4091145"/>
            <a:ext cx="659201" cy="299881"/>
            <a:chOff x="6292805" y="4091145"/>
            <a:chExt cx="659201" cy="299881"/>
          </a:xfrm>
        </p:grpSpPr>
        <p:sp>
          <p:nvSpPr>
            <p:cNvPr id="214" name="SMARTInkShape-4442"/>
            <p:cNvSpPr/>
            <p:nvPr>
              <p:custDataLst>
                <p:tags r:id="rId77"/>
              </p:custDataLst>
            </p:nvPr>
          </p:nvSpPr>
          <p:spPr>
            <a:xfrm>
              <a:off x="6292805" y="4091145"/>
              <a:ext cx="117521" cy="254604"/>
            </a:xfrm>
            <a:custGeom>
              <a:avLst/>
              <a:gdLst/>
              <a:ahLst/>
              <a:cxnLst/>
              <a:rect l="0" t="0" r="0" b="0"/>
              <a:pathLst>
                <a:path w="117521" h="254604">
                  <a:moveTo>
                    <a:pt x="117520" y="14130"/>
                  </a:moveTo>
                  <a:lnTo>
                    <a:pt x="117520" y="14130"/>
                  </a:lnTo>
                  <a:lnTo>
                    <a:pt x="112464" y="14130"/>
                  </a:lnTo>
                  <a:lnTo>
                    <a:pt x="110975" y="13072"/>
                  </a:lnTo>
                  <a:lnTo>
                    <a:pt x="109981" y="11308"/>
                  </a:lnTo>
                  <a:lnTo>
                    <a:pt x="109319" y="9074"/>
                  </a:lnTo>
                  <a:lnTo>
                    <a:pt x="103331" y="873"/>
                  </a:lnTo>
                  <a:lnTo>
                    <a:pt x="99594" y="0"/>
                  </a:lnTo>
                  <a:lnTo>
                    <a:pt x="89798" y="1853"/>
                  </a:lnTo>
                  <a:lnTo>
                    <a:pt x="67326" y="18959"/>
                  </a:lnTo>
                  <a:lnTo>
                    <a:pt x="39951" y="53184"/>
                  </a:lnTo>
                  <a:lnTo>
                    <a:pt x="20431" y="93341"/>
                  </a:lnTo>
                  <a:lnTo>
                    <a:pt x="5497" y="132145"/>
                  </a:lnTo>
                  <a:lnTo>
                    <a:pt x="0" y="159714"/>
                  </a:lnTo>
                  <a:lnTo>
                    <a:pt x="2270" y="200462"/>
                  </a:lnTo>
                  <a:lnTo>
                    <a:pt x="2587" y="208201"/>
                  </a:lnTo>
                  <a:lnTo>
                    <a:pt x="13145" y="234263"/>
                  </a:lnTo>
                  <a:lnTo>
                    <a:pt x="29503" y="247081"/>
                  </a:lnTo>
                  <a:lnTo>
                    <a:pt x="39791" y="251981"/>
                  </a:lnTo>
                  <a:lnTo>
                    <a:pt x="59691" y="254603"/>
                  </a:lnTo>
                  <a:lnTo>
                    <a:pt x="88945" y="2522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443"/>
            <p:cNvSpPr/>
            <p:nvPr>
              <p:custDataLst>
                <p:tags r:id="rId78"/>
              </p:custDataLst>
            </p:nvPr>
          </p:nvSpPr>
          <p:spPr>
            <a:xfrm>
              <a:off x="6848475" y="4144699"/>
              <a:ext cx="103531" cy="246327"/>
            </a:xfrm>
            <a:custGeom>
              <a:avLst/>
              <a:gdLst/>
              <a:ahLst/>
              <a:cxnLst/>
              <a:rect l="0" t="0" r="0" b="0"/>
              <a:pathLst>
                <a:path w="103531" h="246327">
                  <a:moveTo>
                    <a:pt x="66675" y="8201"/>
                  </a:moveTo>
                  <a:lnTo>
                    <a:pt x="66675" y="8201"/>
                  </a:lnTo>
                  <a:lnTo>
                    <a:pt x="71731" y="3145"/>
                  </a:lnTo>
                  <a:lnTo>
                    <a:pt x="77036" y="662"/>
                  </a:lnTo>
                  <a:lnTo>
                    <a:pt x="79932" y="0"/>
                  </a:lnTo>
                  <a:lnTo>
                    <a:pt x="82921" y="1675"/>
                  </a:lnTo>
                  <a:lnTo>
                    <a:pt x="89065" y="9182"/>
                  </a:lnTo>
                  <a:lnTo>
                    <a:pt x="98474" y="30364"/>
                  </a:lnTo>
                  <a:lnTo>
                    <a:pt x="103530" y="74629"/>
                  </a:lnTo>
                  <a:lnTo>
                    <a:pt x="103348" y="114784"/>
                  </a:lnTo>
                  <a:lnTo>
                    <a:pt x="96003" y="143616"/>
                  </a:lnTo>
                  <a:lnTo>
                    <a:pt x="75095" y="184567"/>
                  </a:lnTo>
                  <a:lnTo>
                    <a:pt x="44304" y="219261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444"/>
            <p:cNvSpPr/>
            <p:nvPr>
              <p:custDataLst>
                <p:tags r:id="rId79"/>
              </p:custDataLst>
            </p:nvPr>
          </p:nvSpPr>
          <p:spPr>
            <a:xfrm>
              <a:off x="6706750" y="4171950"/>
              <a:ext cx="137257" cy="110410"/>
            </a:xfrm>
            <a:custGeom>
              <a:avLst/>
              <a:gdLst/>
              <a:ahLst/>
              <a:cxnLst/>
              <a:rect l="0" t="0" r="0" b="0"/>
              <a:pathLst>
                <a:path w="137257" h="110410">
                  <a:moveTo>
                    <a:pt x="132200" y="0"/>
                  </a:moveTo>
                  <a:lnTo>
                    <a:pt x="132200" y="0"/>
                  </a:lnTo>
                  <a:lnTo>
                    <a:pt x="137256" y="0"/>
                  </a:lnTo>
                  <a:lnTo>
                    <a:pt x="136628" y="2117"/>
                  </a:lnTo>
                  <a:lnTo>
                    <a:pt x="107912" y="41340"/>
                  </a:lnTo>
                  <a:lnTo>
                    <a:pt x="77953" y="81095"/>
                  </a:lnTo>
                  <a:lnTo>
                    <a:pt x="54038" y="101169"/>
                  </a:lnTo>
                  <a:lnTo>
                    <a:pt x="38900" y="108464"/>
                  </a:lnTo>
                  <a:lnTo>
                    <a:pt x="31900" y="110409"/>
                  </a:lnTo>
                  <a:lnTo>
                    <a:pt x="25117" y="109589"/>
                  </a:lnTo>
                  <a:lnTo>
                    <a:pt x="11936" y="103034"/>
                  </a:lnTo>
                  <a:lnTo>
                    <a:pt x="7574" y="98323"/>
                  </a:lnTo>
                  <a:lnTo>
                    <a:pt x="2728" y="87443"/>
                  </a:lnTo>
                  <a:lnTo>
                    <a:pt x="0" y="74475"/>
                  </a:lnTo>
                  <a:lnTo>
                    <a:pt x="674" y="70817"/>
                  </a:lnTo>
                  <a:lnTo>
                    <a:pt x="4247" y="63929"/>
                  </a:lnTo>
                  <a:lnTo>
                    <a:pt x="6681" y="61670"/>
                  </a:lnTo>
                  <a:lnTo>
                    <a:pt x="12208" y="59159"/>
                  </a:lnTo>
                  <a:lnTo>
                    <a:pt x="31383" y="57745"/>
                  </a:lnTo>
                  <a:lnTo>
                    <a:pt x="45412" y="63059"/>
                  </a:lnTo>
                  <a:lnTo>
                    <a:pt x="62388" y="72307"/>
                  </a:lnTo>
                  <a:lnTo>
                    <a:pt x="66608" y="73604"/>
                  </a:lnTo>
                  <a:lnTo>
                    <a:pt x="107049" y="99878"/>
                  </a:lnTo>
                  <a:lnTo>
                    <a:pt x="132200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445"/>
            <p:cNvSpPr/>
            <p:nvPr>
              <p:custDataLst>
                <p:tags r:id="rId80"/>
              </p:custDataLst>
            </p:nvPr>
          </p:nvSpPr>
          <p:spPr>
            <a:xfrm>
              <a:off x="6515100" y="4219575"/>
              <a:ext cx="104776" cy="66676"/>
            </a:xfrm>
            <a:custGeom>
              <a:avLst/>
              <a:gdLst/>
              <a:ahLst/>
              <a:cxnLst/>
              <a:rect l="0" t="0" r="0" b="0"/>
              <a:pathLst>
                <a:path w="104776" h="66676">
                  <a:moveTo>
                    <a:pt x="0" y="66675"/>
                  </a:moveTo>
                  <a:lnTo>
                    <a:pt x="0" y="66675"/>
                  </a:lnTo>
                  <a:lnTo>
                    <a:pt x="1058" y="45979"/>
                  </a:lnTo>
                  <a:lnTo>
                    <a:pt x="5056" y="37016"/>
                  </a:lnTo>
                  <a:lnTo>
                    <a:pt x="16005" y="29504"/>
                  </a:lnTo>
                  <a:lnTo>
                    <a:pt x="37198" y="16503"/>
                  </a:lnTo>
                  <a:lnTo>
                    <a:pt x="43848" y="1100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446"/>
            <p:cNvSpPr/>
            <p:nvPr>
              <p:custDataLst>
                <p:tags r:id="rId81"/>
              </p:custDataLst>
            </p:nvPr>
          </p:nvSpPr>
          <p:spPr>
            <a:xfrm>
              <a:off x="6467475" y="4162048"/>
              <a:ext cx="19051" cy="171828"/>
            </a:xfrm>
            <a:custGeom>
              <a:avLst/>
              <a:gdLst/>
              <a:ahLst/>
              <a:cxnLst/>
              <a:rect l="0" t="0" r="0" b="0"/>
              <a:pathLst>
                <a:path w="19051" h="171828">
                  <a:moveTo>
                    <a:pt x="0" y="48002"/>
                  </a:moveTo>
                  <a:lnTo>
                    <a:pt x="0" y="48002"/>
                  </a:lnTo>
                  <a:lnTo>
                    <a:pt x="8642" y="1399"/>
                  </a:lnTo>
                  <a:lnTo>
                    <a:pt x="8937" y="0"/>
                  </a:lnTo>
                  <a:lnTo>
                    <a:pt x="9132" y="126"/>
                  </a:lnTo>
                  <a:lnTo>
                    <a:pt x="8389" y="16595"/>
                  </a:lnTo>
                  <a:lnTo>
                    <a:pt x="876" y="61093"/>
                  </a:lnTo>
                  <a:lnTo>
                    <a:pt x="2996" y="99154"/>
                  </a:lnTo>
                  <a:lnTo>
                    <a:pt x="11774" y="146697"/>
                  </a:lnTo>
                  <a:lnTo>
                    <a:pt x="19050" y="171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976"/>
          <p:cNvGrpSpPr/>
          <p:nvPr/>
        </p:nvGrpSpPr>
        <p:grpSpPr>
          <a:xfrm>
            <a:off x="5105400" y="5544556"/>
            <a:ext cx="657226" cy="341761"/>
            <a:chOff x="5105400" y="5544556"/>
            <a:chExt cx="657226" cy="341761"/>
          </a:xfrm>
        </p:grpSpPr>
        <p:sp>
          <p:nvSpPr>
            <p:cNvPr id="220" name="SMARTInkShape-4447"/>
            <p:cNvSpPr/>
            <p:nvPr>
              <p:custDataLst>
                <p:tags r:id="rId74"/>
              </p:custDataLst>
            </p:nvPr>
          </p:nvSpPr>
          <p:spPr>
            <a:xfrm>
              <a:off x="5520970" y="5781675"/>
              <a:ext cx="241656" cy="28565"/>
            </a:xfrm>
            <a:custGeom>
              <a:avLst/>
              <a:gdLst/>
              <a:ahLst/>
              <a:cxnLst/>
              <a:rect l="0" t="0" r="0" b="0"/>
              <a:pathLst>
                <a:path w="241656" h="28565">
                  <a:moveTo>
                    <a:pt x="60680" y="0"/>
                  </a:moveTo>
                  <a:lnTo>
                    <a:pt x="60680" y="0"/>
                  </a:lnTo>
                  <a:lnTo>
                    <a:pt x="15115" y="23831"/>
                  </a:lnTo>
                  <a:lnTo>
                    <a:pt x="5903" y="27169"/>
                  </a:lnTo>
                  <a:lnTo>
                    <a:pt x="0" y="27951"/>
                  </a:lnTo>
                  <a:lnTo>
                    <a:pt x="39360" y="28520"/>
                  </a:lnTo>
                  <a:lnTo>
                    <a:pt x="82457" y="28564"/>
                  </a:lnTo>
                  <a:lnTo>
                    <a:pt x="129927" y="27513"/>
                  </a:lnTo>
                  <a:lnTo>
                    <a:pt x="174802" y="22028"/>
                  </a:lnTo>
                  <a:lnTo>
                    <a:pt x="213358" y="16816"/>
                  </a:lnTo>
                  <a:lnTo>
                    <a:pt x="24165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448"/>
            <p:cNvSpPr/>
            <p:nvPr>
              <p:custDataLst>
                <p:tags r:id="rId75"/>
              </p:custDataLst>
            </p:nvPr>
          </p:nvSpPr>
          <p:spPr>
            <a:xfrm>
              <a:off x="5490437" y="5715000"/>
              <a:ext cx="148364" cy="8202"/>
            </a:xfrm>
            <a:custGeom>
              <a:avLst/>
              <a:gdLst/>
              <a:ahLst/>
              <a:cxnLst/>
              <a:rect l="0" t="0" r="0" b="0"/>
              <a:pathLst>
                <a:path w="148364" h="8202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5"/>
                  </a:lnTo>
                  <a:lnTo>
                    <a:pt x="772" y="7539"/>
                  </a:lnTo>
                  <a:lnTo>
                    <a:pt x="2344" y="8201"/>
                  </a:lnTo>
                  <a:lnTo>
                    <a:pt x="41802" y="1812"/>
                  </a:lnTo>
                  <a:lnTo>
                    <a:pt x="88979" y="358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449"/>
            <p:cNvSpPr/>
            <p:nvPr>
              <p:custDataLst>
                <p:tags r:id="rId76"/>
              </p:custDataLst>
            </p:nvPr>
          </p:nvSpPr>
          <p:spPr>
            <a:xfrm>
              <a:off x="5105400" y="5544556"/>
              <a:ext cx="283831" cy="341761"/>
            </a:xfrm>
            <a:custGeom>
              <a:avLst/>
              <a:gdLst/>
              <a:ahLst/>
              <a:cxnLst/>
              <a:rect l="0" t="0" r="0" b="0"/>
              <a:pathLst>
                <a:path w="283831" h="341761">
                  <a:moveTo>
                    <a:pt x="0" y="94244"/>
                  </a:moveTo>
                  <a:lnTo>
                    <a:pt x="0" y="94244"/>
                  </a:lnTo>
                  <a:lnTo>
                    <a:pt x="5056" y="94244"/>
                  </a:lnTo>
                  <a:lnTo>
                    <a:pt x="6545" y="95302"/>
                  </a:lnTo>
                  <a:lnTo>
                    <a:pt x="7539" y="97066"/>
                  </a:lnTo>
                  <a:lnTo>
                    <a:pt x="9133" y="102445"/>
                  </a:lnTo>
                  <a:lnTo>
                    <a:pt x="12173" y="103181"/>
                  </a:lnTo>
                  <a:lnTo>
                    <a:pt x="31905" y="103735"/>
                  </a:lnTo>
                  <a:lnTo>
                    <a:pt x="33970" y="104805"/>
                  </a:lnTo>
                  <a:lnTo>
                    <a:pt x="35346" y="106576"/>
                  </a:lnTo>
                  <a:lnTo>
                    <a:pt x="36264" y="108815"/>
                  </a:lnTo>
                  <a:lnTo>
                    <a:pt x="37935" y="110308"/>
                  </a:lnTo>
                  <a:lnTo>
                    <a:pt x="64865" y="120659"/>
                  </a:lnTo>
                  <a:lnTo>
                    <a:pt x="72220" y="122917"/>
                  </a:lnTo>
                  <a:lnTo>
                    <a:pt x="88794" y="135950"/>
                  </a:lnTo>
                  <a:lnTo>
                    <a:pt x="107583" y="158990"/>
                  </a:lnTo>
                  <a:lnTo>
                    <a:pt x="117665" y="167471"/>
                  </a:lnTo>
                  <a:lnTo>
                    <a:pt x="145934" y="206824"/>
                  </a:lnTo>
                  <a:lnTo>
                    <a:pt x="158567" y="249904"/>
                  </a:lnTo>
                  <a:lnTo>
                    <a:pt x="161794" y="295566"/>
                  </a:lnTo>
                  <a:lnTo>
                    <a:pt x="160841" y="316319"/>
                  </a:lnTo>
                  <a:lnTo>
                    <a:pt x="156857" y="324531"/>
                  </a:lnTo>
                  <a:lnTo>
                    <a:pt x="154313" y="327143"/>
                  </a:lnTo>
                  <a:lnTo>
                    <a:pt x="135182" y="340365"/>
                  </a:lnTo>
                  <a:lnTo>
                    <a:pt x="128837" y="341441"/>
                  </a:lnTo>
                  <a:lnTo>
                    <a:pt x="120254" y="341760"/>
                  </a:lnTo>
                  <a:lnTo>
                    <a:pt x="118269" y="340746"/>
                  </a:lnTo>
                  <a:lnTo>
                    <a:pt x="116946" y="339012"/>
                  </a:lnTo>
                  <a:lnTo>
                    <a:pt x="114417" y="334263"/>
                  </a:lnTo>
                  <a:lnTo>
                    <a:pt x="108103" y="325640"/>
                  </a:lnTo>
                  <a:lnTo>
                    <a:pt x="105761" y="316382"/>
                  </a:lnTo>
                  <a:lnTo>
                    <a:pt x="104905" y="300604"/>
                  </a:lnTo>
                  <a:lnTo>
                    <a:pt x="118968" y="257854"/>
                  </a:lnTo>
                  <a:lnTo>
                    <a:pt x="131528" y="233650"/>
                  </a:lnTo>
                  <a:lnTo>
                    <a:pt x="164176" y="192299"/>
                  </a:lnTo>
                  <a:lnTo>
                    <a:pt x="174567" y="183332"/>
                  </a:lnTo>
                  <a:lnTo>
                    <a:pt x="210197" y="141694"/>
                  </a:lnTo>
                  <a:lnTo>
                    <a:pt x="245837" y="97409"/>
                  </a:lnTo>
                  <a:lnTo>
                    <a:pt x="262540" y="77504"/>
                  </a:lnTo>
                  <a:lnTo>
                    <a:pt x="282870" y="30806"/>
                  </a:lnTo>
                  <a:lnTo>
                    <a:pt x="283830" y="26552"/>
                  </a:lnTo>
                  <a:lnTo>
                    <a:pt x="282354" y="21599"/>
                  </a:lnTo>
                  <a:lnTo>
                    <a:pt x="275068" y="10453"/>
                  </a:lnTo>
                  <a:lnTo>
                    <a:pt x="269104" y="6633"/>
                  </a:lnTo>
                  <a:lnTo>
                    <a:pt x="245540" y="1258"/>
                  </a:lnTo>
                  <a:lnTo>
                    <a:pt x="227662" y="0"/>
                  </a:lnTo>
                  <a:lnTo>
                    <a:pt x="209133" y="5085"/>
                  </a:lnTo>
                  <a:lnTo>
                    <a:pt x="192431" y="14401"/>
                  </a:lnTo>
                  <a:lnTo>
                    <a:pt x="181480" y="25597"/>
                  </a:lnTo>
                  <a:lnTo>
                    <a:pt x="171450" y="65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977"/>
          <p:cNvGrpSpPr/>
          <p:nvPr/>
        </p:nvGrpSpPr>
        <p:grpSpPr>
          <a:xfrm>
            <a:off x="5995122" y="5610423"/>
            <a:ext cx="281461" cy="409378"/>
            <a:chOff x="5995122" y="5610423"/>
            <a:chExt cx="281461" cy="409378"/>
          </a:xfrm>
        </p:grpSpPr>
        <p:sp>
          <p:nvSpPr>
            <p:cNvPr id="224" name="SMARTInkShape-4450"/>
            <p:cNvSpPr/>
            <p:nvPr>
              <p:custDataLst>
                <p:tags r:id="rId72"/>
              </p:custDataLst>
            </p:nvPr>
          </p:nvSpPr>
          <p:spPr>
            <a:xfrm>
              <a:off x="6181725" y="5876925"/>
              <a:ext cx="94858" cy="142876"/>
            </a:xfrm>
            <a:custGeom>
              <a:avLst/>
              <a:gdLst/>
              <a:ahLst/>
              <a:cxnLst/>
              <a:rect l="0" t="0" r="0" b="0"/>
              <a:pathLst>
                <a:path w="94858" h="142876">
                  <a:moveTo>
                    <a:pt x="85725" y="0"/>
                  </a:moveTo>
                  <a:lnTo>
                    <a:pt x="85725" y="0"/>
                  </a:lnTo>
                  <a:lnTo>
                    <a:pt x="90781" y="0"/>
                  </a:lnTo>
                  <a:lnTo>
                    <a:pt x="92270" y="2117"/>
                  </a:lnTo>
                  <a:lnTo>
                    <a:pt x="94367" y="16267"/>
                  </a:lnTo>
                  <a:lnTo>
                    <a:pt x="94857" y="31571"/>
                  </a:lnTo>
                  <a:lnTo>
                    <a:pt x="85021" y="58038"/>
                  </a:lnTo>
                  <a:lnTo>
                    <a:pt x="55516" y="10112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451"/>
            <p:cNvSpPr/>
            <p:nvPr>
              <p:custDataLst>
                <p:tags r:id="rId73"/>
              </p:custDataLst>
            </p:nvPr>
          </p:nvSpPr>
          <p:spPr>
            <a:xfrm>
              <a:off x="5995122" y="5610423"/>
              <a:ext cx="175246" cy="247453"/>
            </a:xfrm>
            <a:custGeom>
              <a:avLst/>
              <a:gdLst/>
              <a:ahLst/>
              <a:cxnLst/>
              <a:rect l="0" t="0" r="0" b="0"/>
              <a:pathLst>
                <a:path w="175246" h="247453">
                  <a:moveTo>
                    <a:pt x="148503" y="47427"/>
                  </a:moveTo>
                  <a:lnTo>
                    <a:pt x="148503" y="47427"/>
                  </a:lnTo>
                  <a:lnTo>
                    <a:pt x="148503" y="42371"/>
                  </a:lnTo>
                  <a:lnTo>
                    <a:pt x="151325" y="37066"/>
                  </a:lnTo>
                  <a:lnTo>
                    <a:pt x="175245" y="2061"/>
                  </a:lnTo>
                  <a:lnTo>
                    <a:pt x="174798" y="1308"/>
                  </a:lnTo>
                  <a:lnTo>
                    <a:pt x="171478" y="472"/>
                  </a:lnTo>
                  <a:lnTo>
                    <a:pt x="158603" y="0"/>
                  </a:lnTo>
                  <a:lnTo>
                    <a:pt x="136326" y="9973"/>
                  </a:lnTo>
                  <a:lnTo>
                    <a:pt x="92941" y="36386"/>
                  </a:lnTo>
                  <a:lnTo>
                    <a:pt x="47601" y="64773"/>
                  </a:lnTo>
                  <a:lnTo>
                    <a:pt x="23758" y="87934"/>
                  </a:lnTo>
                  <a:lnTo>
                    <a:pt x="18977" y="96474"/>
                  </a:lnTo>
                  <a:lnTo>
                    <a:pt x="19675" y="106620"/>
                  </a:lnTo>
                  <a:lnTo>
                    <a:pt x="21343" y="112289"/>
                  </a:lnTo>
                  <a:lnTo>
                    <a:pt x="25629" y="117127"/>
                  </a:lnTo>
                  <a:lnTo>
                    <a:pt x="38859" y="125324"/>
                  </a:lnTo>
                  <a:lnTo>
                    <a:pt x="83845" y="140299"/>
                  </a:lnTo>
                  <a:lnTo>
                    <a:pt x="92603" y="146207"/>
                  </a:lnTo>
                  <a:lnTo>
                    <a:pt x="92186" y="150321"/>
                  </a:lnTo>
                  <a:lnTo>
                    <a:pt x="83257" y="160538"/>
                  </a:lnTo>
                  <a:lnTo>
                    <a:pt x="42662" y="190564"/>
                  </a:lnTo>
                  <a:lnTo>
                    <a:pt x="5684" y="215541"/>
                  </a:lnTo>
                  <a:lnTo>
                    <a:pt x="361" y="226566"/>
                  </a:lnTo>
                  <a:lnTo>
                    <a:pt x="0" y="231412"/>
                  </a:lnTo>
                  <a:lnTo>
                    <a:pt x="2421" y="239618"/>
                  </a:lnTo>
                  <a:lnTo>
                    <a:pt x="7724" y="242229"/>
                  </a:lnTo>
                  <a:lnTo>
                    <a:pt x="49473" y="246421"/>
                  </a:lnTo>
                  <a:lnTo>
                    <a:pt x="87411" y="247147"/>
                  </a:lnTo>
                  <a:lnTo>
                    <a:pt x="148503" y="247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978"/>
          <p:cNvGrpSpPr/>
          <p:nvPr/>
        </p:nvGrpSpPr>
        <p:grpSpPr>
          <a:xfrm>
            <a:off x="6858988" y="5651365"/>
            <a:ext cx="738655" cy="349386"/>
            <a:chOff x="6858988" y="5651365"/>
            <a:chExt cx="738655" cy="349386"/>
          </a:xfrm>
        </p:grpSpPr>
        <p:sp>
          <p:nvSpPr>
            <p:cNvPr id="227" name="SMARTInkShape-4452"/>
            <p:cNvSpPr/>
            <p:nvPr>
              <p:custDataLst>
                <p:tags r:id="rId67"/>
              </p:custDataLst>
            </p:nvPr>
          </p:nvSpPr>
          <p:spPr>
            <a:xfrm>
              <a:off x="7496175" y="5692218"/>
              <a:ext cx="101468" cy="308533"/>
            </a:xfrm>
            <a:custGeom>
              <a:avLst/>
              <a:gdLst/>
              <a:ahLst/>
              <a:cxnLst/>
              <a:rect l="0" t="0" r="0" b="0"/>
              <a:pathLst>
                <a:path w="101468" h="308533">
                  <a:moveTo>
                    <a:pt x="0" y="13257"/>
                  </a:moveTo>
                  <a:lnTo>
                    <a:pt x="0" y="13257"/>
                  </a:lnTo>
                  <a:lnTo>
                    <a:pt x="13257" y="0"/>
                  </a:lnTo>
                  <a:lnTo>
                    <a:pt x="17305" y="185"/>
                  </a:lnTo>
                  <a:lnTo>
                    <a:pt x="27446" y="6036"/>
                  </a:lnTo>
                  <a:lnTo>
                    <a:pt x="45057" y="21230"/>
                  </a:lnTo>
                  <a:lnTo>
                    <a:pt x="63679" y="49251"/>
                  </a:lnTo>
                  <a:lnTo>
                    <a:pt x="80196" y="91167"/>
                  </a:lnTo>
                  <a:lnTo>
                    <a:pt x="93612" y="124182"/>
                  </a:lnTo>
                  <a:lnTo>
                    <a:pt x="101467" y="167480"/>
                  </a:lnTo>
                  <a:lnTo>
                    <a:pt x="100973" y="211000"/>
                  </a:lnTo>
                  <a:lnTo>
                    <a:pt x="91324" y="253518"/>
                  </a:lnTo>
                  <a:lnTo>
                    <a:pt x="77270" y="280590"/>
                  </a:lnTo>
                  <a:lnTo>
                    <a:pt x="62918" y="293643"/>
                  </a:lnTo>
                  <a:lnTo>
                    <a:pt x="38100" y="308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453"/>
            <p:cNvSpPr/>
            <p:nvPr>
              <p:custDataLst>
                <p:tags r:id="rId68"/>
              </p:custDataLst>
            </p:nvPr>
          </p:nvSpPr>
          <p:spPr>
            <a:xfrm>
              <a:off x="7283024" y="5734050"/>
              <a:ext cx="156002" cy="178545"/>
            </a:xfrm>
            <a:custGeom>
              <a:avLst/>
              <a:gdLst/>
              <a:ahLst/>
              <a:cxnLst/>
              <a:rect l="0" t="0" r="0" b="0"/>
              <a:pathLst>
                <a:path w="156002" h="178545">
                  <a:moveTo>
                    <a:pt x="156001" y="0"/>
                  </a:moveTo>
                  <a:lnTo>
                    <a:pt x="156001" y="0"/>
                  </a:lnTo>
                  <a:lnTo>
                    <a:pt x="154943" y="23851"/>
                  </a:lnTo>
                  <a:lnTo>
                    <a:pt x="142744" y="64302"/>
                  </a:lnTo>
                  <a:lnTo>
                    <a:pt x="130491" y="108736"/>
                  </a:lnTo>
                  <a:lnTo>
                    <a:pt x="119985" y="127703"/>
                  </a:lnTo>
                  <a:lnTo>
                    <a:pt x="85777" y="164103"/>
                  </a:lnTo>
                  <a:lnTo>
                    <a:pt x="66989" y="175506"/>
                  </a:lnTo>
                  <a:lnTo>
                    <a:pt x="54351" y="178544"/>
                  </a:lnTo>
                  <a:lnTo>
                    <a:pt x="38857" y="174250"/>
                  </a:lnTo>
                  <a:lnTo>
                    <a:pt x="23503" y="165286"/>
                  </a:lnTo>
                  <a:lnTo>
                    <a:pt x="8910" y="148339"/>
                  </a:lnTo>
                  <a:lnTo>
                    <a:pt x="1374" y="136131"/>
                  </a:lnTo>
                  <a:lnTo>
                    <a:pt x="0" y="129913"/>
                  </a:lnTo>
                  <a:lnTo>
                    <a:pt x="1295" y="117358"/>
                  </a:lnTo>
                  <a:lnTo>
                    <a:pt x="6297" y="113164"/>
                  </a:lnTo>
                  <a:lnTo>
                    <a:pt x="31446" y="107260"/>
                  </a:lnTo>
                  <a:lnTo>
                    <a:pt x="55361" y="106570"/>
                  </a:lnTo>
                  <a:lnTo>
                    <a:pt x="97343" y="113073"/>
                  </a:lnTo>
                  <a:lnTo>
                    <a:pt x="15600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454"/>
            <p:cNvSpPr/>
            <p:nvPr>
              <p:custDataLst>
                <p:tags r:id="rId69"/>
              </p:custDataLst>
            </p:nvPr>
          </p:nvSpPr>
          <p:spPr>
            <a:xfrm>
              <a:off x="7115175" y="5824151"/>
              <a:ext cx="123826" cy="24200"/>
            </a:xfrm>
            <a:custGeom>
              <a:avLst/>
              <a:gdLst/>
              <a:ahLst/>
              <a:cxnLst/>
              <a:rect l="0" t="0" r="0" b="0"/>
              <a:pathLst>
                <a:path w="123826" h="24200">
                  <a:moveTo>
                    <a:pt x="0" y="24199"/>
                  </a:moveTo>
                  <a:lnTo>
                    <a:pt x="0" y="24199"/>
                  </a:lnTo>
                  <a:lnTo>
                    <a:pt x="27006" y="9011"/>
                  </a:lnTo>
                  <a:lnTo>
                    <a:pt x="71410" y="0"/>
                  </a:lnTo>
                  <a:lnTo>
                    <a:pt x="123825" y="5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455"/>
            <p:cNvSpPr/>
            <p:nvPr>
              <p:custDataLst>
                <p:tags r:id="rId70"/>
              </p:custDataLst>
            </p:nvPr>
          </p:nvSpPr>
          <p:spPr>
            <a:xfrm>
              <a:off x="7048500" y="5735374"/>
              <a:ext cx="9526" cy="170127"/>
            </a:xfrm>
            <a:custGeom>
              <a:avLst/>
              <a:gdLst/>
              <a:ahLst/>
              <a:cxnLst/>
              <a:rect l="0" t="0" r="0" b="0"/>
              <a:pathLst>
                <a:path w="9526" h="170127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2717" y="16263"/>
                  </a:lnTo>
                  <a:lnTo>
                    <a:pt x="1864" y="45397"/>
                  </a:lnTo>
                  <a:lnTo>
                    <a:pt x="5726" y="74608"/>
                  </a:lnTo>
                  <a:lnTo>
                    <a:pt x="1445" y="118568"/>
                  </a:lnTo>
                  <a:lnTo>
                    <a:pt x="1701" y="142978"/>
                  </a:lnTo>
                  <a:lnTo>
                    <a:pt x="9525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456"/>
            <p:cNvSpPr/>
            <p:nvPr>
              <p:custDataLst>
                <p:tags r:id="rId71"/>
              </p:custDataLst>
            </p:nvPr>
          </p:nvSpPr>
          <p:spPr>
            <a:xfrm>
              <a:off x="6858988" y="5651365"/>
              <a:ext cx="103788" cy="254136"/>
            </a:xfrm>
            <a:custGeom>
              <a:avLst/>
              <a:gdLst/>
              <a:ahLst/>
              <a:cxnLst/>
              <a:rect l="0" t="0" r="0" b="0"/>
              <a:pathLst>
                <a:path w="103788" h="254136">
                  <a:moveTo>
                    <a:pt x="103787" y="25535"/>
                  </a:moveTo>
                  <a:lnTo>
                    <a:pt x="103787" y="25535"/>
                  </a:lnTo>
                  <a:lnTo>
                    <a:pt x="103787" y="7221"/>
                  </a:lnTo>
                  <a:lnTo>
                    <a:pt x="102729" y="3801"/>
                  </a:lnTo>
                  <a:lnTo>
                    <a:pt x="100965" y="1520"/>
                  </a:lnTo>
                  <a:lnTo>
                    <a:pt x="98731" y="0"/>
                  </a:lnTo>
                  <a:lnTo>
                    <a:pt x="90604" y="1133"/>
                  </a:lnTo>
                  <a:lnTo>
                    <a:pt x="79937" y="6223"/>
                  </a:lnTo>
                  <a:lnTo>
                    <a:pt x="68139" y="15541"/>
                  </a:lnTo>
                  <a:lnTo>
                    <a:pt x="34070" y="61656"/>
                  </a:lnTo>
                  <a:lnTo>
                    <a:pt x="15893" y="101030"/>
                  </a:lnTo>
                  <a:lnTo>
                    <a:pt x="4014" y="127279"/>
                  </a:lnTo>
                  <a:lnTo>
                    <a:pt x="0" y="165224"/>
                  </a:lnTo>
                  <a:lnTo>
                    <a:pt x="2273" y="180400"/>
                  </a:lnTo>
                  <a:lnTo>
                    <a:pt x="17433" y="216556"/>
                  </a:lnTo>
                  <a:lnTo>
                    <a:pt x="31541" y="230731"/>
                  </a:lnTo>
                  <a:lnTo>
                    <a:pt x="84737" y="254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979"/>
          <p:cNvGrpSpPr/>
          <p:nvPr/>
        </p:nvGrpSpPr>
        <p:grpSpPr>
          <a:xfrm>
            <a:off x="7896225" y="5819775"/>
            <a:ext cx="142876" cy="123826"/>
            <a:chOff x="7896225" y="5819775"/>
            <a:chExt cx="142876" cy="123826"/>
          </a:xfrm>
        </p:grpSpPr>
        <p:sp>
          <p:nvSpPr>
            <p:cNvPr id="233" name="SMARTInkShape-4457"/>
            <p:cNvSpPr/>
            <p:nvPr>
              <p:custDataLst>
                <p:tags r:id="rId65"/>
              </p:custDataLst>
            </p:nvPr>
          </p:nvSpPr>
          <p:spPr>
            <a:xfrm>
              <a:off x="7902018" y="5895975"/>
              <a:ext cx="137083" cy="47626"/>
            </a:xfrm>
            <a:custGeom>
              <a:avLst/>
              <a:gdLst/>
              <a:ahLst/>
              <a:cxnLst/>
              <a:rect l="0" t="0" r="0" b="0"/>
              <a:pathLst>
                <a:path w="137083" h="47626">
                  <a:moveTo>
                    <a:pt x="13257" y="0"/>
                  </a:moveTo>
                  <a:lnTo>
                    <a:pt x="13257" y="0"/>
                  </a:lnTo>
                  <a:lnTo>
                    <a:pt x="0" y="21459"/>
                  </a:lnTo>
                  <a:lnTo>
                    <a:pt x="186" y="24890"/>
                  </a:lnTo>
                  <a:lnTo>
                    <a:pt x="2426" y="28234"/>
                  </a:lnTo>
                  <a:lnTo>
                    <a:pt x="11618" y="34773"/>
                  </a:lnTo>
                  <a:lnTo>
                    <a:pt x="35703" y="43347"/>
                  </a:lnTo>
                  <a:lnTo>
                    <a:pt x="75586" y="46780"/>
                  </a:lnTo>
                  <a:lnTo>
                    <a:pt x="122085" y="47514"/>
                  </a:lnTo>
                  <a:lnTo>
                    <a:pt x="137082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458"/>
            <p:cNvSpPr/>
            <p:nvPr>
              <p:custDataLst>
                <p:tags r:id="rId66"/>
              </p:custDataLst>
            </p:nvPr>
          </p:nvSpPr>
          <p:spPr>
            <a:xfrm>
              <a:off x="7896225" y="58197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24929" y="2980"/>
                  </a:lnTo>
                  <a:lnTo>
                    <a:pt x="61832" y="88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980"/>
          <p:cNvGrpSpPr/>
          <p:nvPr/>
        </p:nvGrpSpPr>
        <p:grpSpPr>
          <a:xfrm>
            <a:off x="8420100" y="5614363"/>
            <a:ext cx="1390651" cy="424239"/>
            <a:chOff x="8420100" y="5614363"/>
            <a:chExt cx="1390651" cy="424239"/>
          </a:xfrm>
        </p:grpSpPr>
        <p:sp>
          <p:nvSpPr>
            <p:cNvPr id="236" name="SMARTInkShape-4459"/>
            <p:cNvSpPr/>
            <p:nvPr>
              <p:custDataLst>
                <p:tags r:id="rId56"/>
              </p:custDataLst>
            </p:nvPr>
          </p:nvSpPr>
          <p:spPr>
            <a:xfrm>
              <a:off x="9574607" y="5709796"/>
              <a:ext cx="102794" cy="137997"/>
            </a:xfrm>
            <a:custGeom>
              <a:avLst/>
              <a:gdLst/>
              <a:ahLst/>
              <a:cxnLst/>
              <a:rect l="0" t="0" r="0" b="0"/>
              <a:pathLst>
                <a:path w="102794" h="137997">
                  <a:moveTo>
                    <a:pt x="93268" y="24254"/>
                  </a:moveTo>
                  <a:lnTo>
                    <a:pt x="93268" y="24254"/>
                  </a:lnTo>
                  <a:lnTo>
                    <a:pt x="93268" y="6644"/>
                  </a:lnTo>
                  <a:lnTo>
                    <a:pt x="88211" y="574"/>
                  </a:lnTo>
                  <a:lnTo>
                    <a:pt x="84605" y="0"/>
                  </a:lnTo>
                  <a:lnTo>
                    <a:pt x="57621" y="4310"/>
                  </a:lnTo>
                  <a:lnTo>
                    <a:pt x="52570" y="6724"/>
                  </a:lnTo>
                  <a:lnTo>
                    <a:pt x="33437" y="26584"/>
                  </a:lnTo>
                  <a:lnTo>
                    <a:pt x="29635" y="36226"/>
                  </a:lnTo>
                  <a:lnTo>
                    <a:pt x="28621" y="41760"/>
                  </a:lnTo>
                  <a:lnTo>
                    <a:pt x="30317" y="50732"/>
                  </a:lnTo>
                  <a:lnTo>
                    <a:pt x="37222" y="61733"/>
                  </a:lnTo>
                  <a:lnTo>
                    <a:pt x="43980" y="69875"/>
                  </a:lnTo>
                  <a:lnTo>
                    <a:pt x="45151" y="76342"/>
                  </a:lnTo>
                  <a:lnTo>
                    <a:pt x="44256" y="78029"/>
                  </a:lnTo>
                  <a:lnTo>
                    <a:pt x="42601" y="79154"/>
                  </a:lnTo>
                  <a:lnTo>
                    <a:pt x="22820" y="88712"/>
                  </a:lnTo>
                  <a:lnTo>
                    <a:pt x="4708" y="103755"/>
                  </a:lnTo>
                  <a:lnTo>
                    <a:pt x="991" y="110035"/>
                  </a:lnTo>
                  <a:lnTo>
                    <a:pt x="0" y="113191"/>
                  </a:lnTo>
                  <a:lnTo>
                    <a:pt x="397" y="116354"/>
                  </a:lnTo>
                  <a:lnTo>
                    <a:pt x="3662" y="122690"/>
                  </a:lnTo>
                  <a:lnTo>
                    <a:pt x="21563" y="132207"/>
                  </a:lnTo>
                  <a:lnTo>
                    <a:pt x="41906" y="137300"/>
                  </a:lnTo>
                  <a:lnTo>
                    <a:pt x="53155" y="137996"/>
                  </a:lnTo>
                  <a:lnTo>
                    <a:pt x="65208" y="132662"/>
                  </a:lnTo>
                  <a:lnTo>
                    <a:pt x="102793" y="1099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460"/>
            <p:cNvSpPr/>
            <p:nvPr>
              <p:custDataLst>
                <p:tags r:id="rId57"/>
              </p:custDataLst>
            </p:nvPr>
          </p:nvSpPr>
          <p:spPr>
            <a:xfrm>
              <a:off x="9429766" y="5736091"/>
              <a:ext cx="98878" cy="83685"/>
            </a:xfrm>
            <a:custGeom>
              <a:avLst/>
              <a:gdLst/>
              <a:ahLst/>
              <a:cxnLst/>
              <a:rect l="0" t="0" r="0" b="0"/>
              <a:pathLst>
                <a:path w="98878" h="83685">
                  <a:moveTo>
                    <a:pt x="28559" y="17009"/>
                  </a:moveTo>
                  <a:lnTo>
                    <a:pt x="28559" y="17009"/>
                  </a:lnTo>
                  <a:lnTo>
                    <a:pt x="18446" y="22065"/>
                  </a:lnTo>
                  <a:lnTo>
                    <a:pt x="10659" y="30192"/>
                  </a:lnTo>
                  <a:lnTo>
                    <a:pt x="4728" y="40860"/>
                  </a:lnTo>
                  <a:lnTo>
                    <a:pt x="400" y="69872"/>
                  </a:lnTo>
                  <a:lnTo>
                    <a:pt x="39" y="81656"/>
                  </a:lnTo>
                  <a:lnTo>
                    <a:pt x="0" y="78027"/>
                  </a:lnTo>
                  <a:lnTo>
                    <a:pt x="10744" y="41892"/>
                  </a:lnTo>
                  <a:lnTo>
                    <a:pt x="24413" y="19729"/>
                  </a:lnTo>
                  <a:lnTo>
                    <a:pt x="25794" y="15647"/>
                  </a:lnTo>
                  <a:lnTo>
                    <a:pt x="32975" y="8290"/>
                  </a:lnTo>
                  <a:lnTo>
                    <a:pt x="43222" y="2551"/>
                  </a:lnTo>
                  <a:lnTo>
                    <a:pt x="54831" y="0"/>
                  </a:lnTo>
                  <a:lnTo>
                    <a:pt x="67047" y="1689"/>
                  </a:lnTo>
                  <a:lnTo>
                    <a:pt x="83002" y="8589"/>
                  </a:lnTo>
                  <a:lnTo>
                    <a:pt x="87079" y="11395"/>
                  </a:lnTo>
                  <a:lnTo>
                    <a:pt x="97875" y="30515"/>
                  </a:lnTo>
                  <a:lnTo>
                    <a:pt x="98877" y="47353"/>
                  </a:lnTo>
                  <a:lnTo>
                    <a:pt x="95953" y="68865"/>
                  </a:lnTo>
                  <a:lnTo>
                    <a:pt x="85709" y="83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461"/>
            <p:cNvSpPr/>
            <p:nvPr>
              <p:custDataLst>
                <p:tags r:id="rId58"/>
              </p:custDataLst>
            </p:nvPr>
          </p:nvSpPr>
          <p:spPr>
            <a:xfrm>
              <a:off x="9319077" y="5659406"/>
              <a:ext cx="82099" cy="149372"/>
            </a:xfrm>
            <a:custGeom>
              <a:avLst/>
              <a:gdLst/>
              <a:ahLst/>
              <a:cxnLst/>
              <a:rect l="0" t="0" r="0" b="0"/>
              <a:pathLst>
                <a:path w="82099" h="149372">
                  <a:moveTo>
                    <a:pt x="5898" y="27019"/>
                  </a:moveTo>
                  <a:lnTo>
                    <a:pt x="5898" y="27019"/>
                  </a:lnTo>
                  <a:lnTo>
                    <a:pt x="5898" y="16906"/>
                  </a:lnTo>
                  <a:lnTo>
                    <a:pt x="6956" y="13927"/>
                  </a:lnTo>
                  <a:lnTo>
                    <a:pt x="8720" y="11941"/>
                  </a:lnTo>
                  <a:lnTo>
                    <a:pt x="24260" y="1946"/>
                  </a:lnTo>
                  <a:lnTo>
                    <a:pt x="38401" y="0"/>
                  </a:lnTo>
                  <a:lnTo>
                    <a:pt x="49625" y="1959"/>
                  </a:lnTo>
                  <a:lnTo>
                    <a:pt x="54099" y="3961"/>
                  </a:lnTo>
                  <a:lnTo>
                    <a:pt x="61892" y="11832"/>
                  </a:lnTo>
                  <a:lnTo>
                    <a:pt x="65452" y="16894"/>
                  </a:lnTo>
                  <a:lnTo>
                    <a:pt x="70464" y="39189"/>
                  </a:lnTo>
                  <a:lnTo>
                    <a:pt x="68813" y="53947"/>
                  </a:lnTo>
                  <a:lnTo>
                    <a:pt x="63494" y="67562"/>
                  </a:lnTo>
                  <a:lnTo>
                    <a:pt x="26569" y="110865"/>
                  </a:lnTo>
                  <a:lnTo>
                    <a:pt x="0" y="145871"/>
                  </a:lnTo>
                  <a:lnTo>
                    <a:pt x="908" y="147528"/>
                  </a:lnTo>
                  <a:lnTo>
                    <a:pt x="7561" y="149371"/>
                  </a:lnTo>
                  <a:lnTo>
                    <a:pt x="49449" y="142514"/>
                  </a:lnTo>
                  <a:lnTo>
                    <a:pt x="82098" y="131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462"/>
            <p:cNvSpPr/>
            <p:nvPr>
              <p:custDataLst>
                <p:tags r:id="rId59"/>
              </p:custDataLst>
            </p:nvPr>
          </p:nvSpPr>
          <p:spPr>
            <a:xfrm>
              <a:off x="9715891" y="5614363"/>
              <a:ext cx="94860" cy="91113"/>
            </a:xfrm>
            <a:custGeom>
              <a:avLst/>
              <a:gdLst/>
              <a:ahLst/>
              <a:cxnLst/>
              <a:rect l="0" t="0" r="0" b="0"/>
              <a:pathLst>
                <a:path w="94860" h="91113">
                  <a:moveTo>
                    <a:pt x="9134" y="24437"/>
                  </a:moveTo>
                  <a:lnTo>
                    <a:pt x="9134" y="24437"/>
                  </a:lnTo>
                  <a:lnTo>
                    <a:pt x="9134" y="19381"/>
                  </a:lnTo>
                  <a:lnTo>
                    <a:pt x="6312" y="14076"/>
                  </a:lnTo>
                  <a:lnTo>
                    <a:pt x="0" y="5895"/>
                  </a:lnTo>
                  <a:lnTo>
                    <a:pt x="4782" y="481"/>
                  </a:lnTo>
                  <a:lnTo>
                    <a:pt x="7291" y="0"/>
                  </a:lnTo>
                  <a:lnTo>
                    <a:pt x="10022" y="737"/>
                  </a:lnTo>
                  <a:lnTo>
                    <a:pt x="15879" y="3320"/>
                  </a:lnTo>
                  <a:lnTo>
                    <a:pt x="36468" y="10172"/>
                  </a:lnTo>
                  <a:lnTo>
                    <a:pt x="40057" y="13869"/>
                  </a:lnTo>
                  <a:lnTo>
                    <a:pt x="44044" y="23620"/>
                  </a:lnTo>
                  <a:lnTo>
                    <a:pt x="46289" y="35955"/>
                  </a:lnTo>
                  <a:lnTo>
                    <a:pt x="41897" y="51368"/>
                  </a:lnTo>
                  <a:lnTo>
                    <a:pt x="33895" y="64285"/>
                  </a:lnTo>
                  <a:lnTo>
                    <a:pt x="10067" y="90126"/>
                  </a:lnTo>
                  <a:lnTo>
                    <a:pt x="50587" y="91073"/>
                  </a:lnTo>
                  <a:lnTo>
                    <a:pt x="94859" y="91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463"/>
            <p:cNvSpPr/>
            <p:nvPr>
              <p:custDataLst>
                <p:tags r:id="rId60"/>
              </p:custDataLst>
            </p:nvPr>
          </p:nvSpPr>
          <p:spPr>
            <a:xfrm>
              <a:off x="9144000" y="57626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5"/>
                  </a:lnTo>
                  <a:lnTo>
                    <a:pt x="47925" y="1440"/>
                  </a:lnTo>
                  <a:lnTo>
                    <a:pt x="86803" y="577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464"/>
            <p:cNvSpPr/>
            <p:nvPr>
              <p:custDataLst>
                <p:tags r:id="rId61"/>
              </p:custDataLst>
            </p:nvPr>
          </p:nvSpPr>
          <p:spPr>
            <a:xfrm>
              <a:off x="9108377" y="5916895"/>
              <a:ext cx="207074" cy="110280"/>
            </a:xfrm>
            <a:custGeom>
              <a:avLst/>
              <a:gdLst/>
              <a:ahLst/>
              <a:cxnLst/>
              <a:rect l="0" t="0" r="0" b="0"/>
              <a:pathLst>
                <a:path w="207074" h="110280">
                  <a:moveTo>
                    <a:pt x="35623" y="45755"/>
                  </a:moveTo>
                  <a:lnTo>
                    <a:pt x="35623" y="45755"/>
                  </a:lnTo>
                  <a:lnTo>
                    <a:pt x="30135" y="45755"/>
                  </a:lnTo>
                  <a:lnTo>
                    <a:pt x="32478" y="45755"/>
                  </a:lnTo>
                  <a:lnTo>
                    <a:pt x="37047" y="42933"/>
                  </a:lnTo>
                  <a:lnTo>
                    <a:pt x="39748" y="40699"/>
                  </a:lnTo>
                  <a:lnTo>
                    <a:pt x="84931" y="26043"/>
                  </a:lnTo>
                  <a:lnTo>
                    <a:pt x="103923" y="13874"/>
                  </a:lnTo>
                  <a:lnTo>
                    <a:pt x="105499" y="10743"/>
                  </a:lnTo>
                  <a:lnTo>
                    <a:pt x="105491" y="7597"/>
                  </a:lnTo>
                  <a:lnTo>
                    <a:pt x="104426" y="4441"/>
                  </a:lnTo>
                  <a:lnTo>
                    <a:pt x="100542" y="2338"/>
                  </a:lnTo>
                  <a:lnTo>
                    <a:pt x="87759" y="0"/>
                  </a:lnTo>
                  <a:lnTo>
                    <a:pt x="62713" y="3741"/>
                  </a:lnTo>
                  <a:lnTo>
                    <a:pt x="40240" y="11552"/>
                  </a:lnTo>
                  <a:lnTo>
                    <a:pt x="5880" y="38144"/>
                  </a:lnTo>
                  <a:lnTo>
                    <a:pt x="1238" y="48017"/>
                  </a:lnTo>
                  <a:lnTo>
                    <a:pt x="0" y="53613"/>
                  </a:lnTo>
                  <a:lnTo>
                    <a:pt x="3313" y="76659"/>
                  </a:lnTo>
                  <a:lnTo>
                    <a:pt x="7733" y="83291"/>
                  </a:lnTo>
                  <a:lnTo>
                    <a:pt x="21111" y="93482"/>
                  </a:lnTo>
                  <a:lnTo>
                    <a:pt x="51548" y="105170"/>
                  </a:lnTo>
                  <a:lnTo>
                    <a:pt x="92435" y="110279"/>
                  </a:lnTo>
                  <a:lnTo>
                    <a:pt x="134020" y="105459"/>
                  </a:lnTo>
                  <a:lnTo>
                    <a:pt x="178610" y="100587"/>
                  </a:lnTo>
                  <a:lnTo>
                    <a:pt x="207073" y="83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465"/>
            <p:cNvSpPr/>
            <p:nvPr>
              <p:custDataLst>
                <p:tags r:id="rId62"/>
              </p:custDataLst>
            </p:nvPr>
          </p:nvSpPr>
          <p:spPr>
            <a:xfrm>
              <a:off x="8867775" y="5778122"/>
              <a:ext cx="171451" cy="260480"/>
            </a:xfrm>
            <a:custGeom>
              <a:avLst/>
              <a:gdLst/>
              <a:ahLst/>
              <a:cxnLst/>
              <a:rect l="0" t="0" r="0" b="0"/>
              <a:pathLst>
                <a:path w="171451" h="260480">
                  <a:moveTo>
                    <a:pt x="0" y="51178"/>
                  </a:moveTo>
                  <a:lnTo>
                    <a:pt x="0" y="51178"/>
                  </a:lnTo>
                  <a:lnTo>
                    <a:pt x="5057" y="46122"/>
                  </a:lnTo>
                  <a:lnTo>
                    <a:pt x="8201" y="27808"/>
                  </a:lnTo>
                  <a:lnTo>
                    <a:pt x="11817" y="21840"/>
                  </a:lnTo>
                  <a:lnTo>
                    <a:pt x="37612" y="4657"/>
                  </a:lnTo>
                  <a:lnTo>
                    <a:pt x="44124" y="1114"/>
                  </a:lnTo>
                  <a:lnTo>
                    <a:pt x="59828" y="0"/>
                  </a:lnTo>
                  <a:lnTo>
                    <a:pt x="95779" y="7907"/>
                  </a:lnTo>
                  <a:lnTo>
                    <a:pt x="118925" y="21659"/>
                  </a:lnTo>
                  <a:lnTo>
                    <a:pt x="123733" y="28324"/>
                  </a:lnTo>
                  <a:lnTo>
                    <a:pt x="129075" y="44195"/>
                  </a:lnTo>
                  <a:lnTo>
                    <a:pt x="131447" y="84684"/>
                  </a:lnTo>
                  <a:lnTo>
                    <a:pt x="120000" y="114633"/>
                  </a:lnTo>
                  <a:lnTo>
                    <a:pt x="97669" y="155316"/>
                  </a:lnTo>
                  <a:lnTo>
                    <a:pt x="55202" y="196645"/>
                  </a:lnTo>
                  <a:lnTo>
                    <a:pt x="22451" y="239196"/>
                  </a:lnTo>
                  <a:lnTo>
                    <a:pt x="12078" y="256476"/>
                  </a:lnTo>
                  <a:lnTo>
                    <a:pt x="14402" y="257893"/>
                  </a:lnTo>
                  <a:lnTo>
                    <a:pt x="52927" y="260479"/>
                  </a:lnTo>
                  <a:lnTo>
                    <a:pt x="94102" y="257857"/>
                  </a:lnTo>
                  <a:lnTo>
                    <a:pt x="136178" y="251021"/>
                  </a:lnTo>
                  <a:lnTo>
                    <a:pt x="171450" y="241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466"/>
            <p:cNvSpPr/>
            <p:nvPr>
              <p:custDataLst>
                <p:tags r:id="rId63"/>
              </p:custDataLst>
            </p:nvPr>
          </p:nvSpPr>
          <p:spPr>
            <a:xfrm>
              <a:off x="8524875" y="59055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24909" y="1058"/>
                  </a:lnTo>
                  <a:lnTo>
                    <a:pt x="71227" y="8642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467"/>
            <p:cNvSpPr/>
            <p:nvPr>
              <p:custDataLst>
                <p:tags r:id="rId64"/>
              </p:custDataLst>
            </p:nvPr>
          </p:nvSpPr>
          <p:spPr>
            <a:xfrm>
              <a:off x="8420100" y="5781675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0" y="0"/>
                  </a:moveTo>
                  <a:lnTo>
                    <a:pt x="0" y="0"/>
                  </a:lnTo>
                  <a:lnTo>
                    <a:pt x="0" y="45664"/>
                  </a:lnTo>
                  <a:lnTo>
                    <a:pt x="0" y="85144"/>
                  </a:lnTo>
                  <a:lnTo>
                    <a:pt x="0" y="123653"/>
                  </a:lnTo>
                  <a:lnTo>
                    <a:pt x="1058" y="166606"/>
                  </a:lnTo>
                  <a:lnTo>
                    <a:pt x="952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SMARTInkShape-4468"/>
          <p:cNvSpPr/>
          <p:nvPr>
            <p:custDataLst>
              <p:tags r:id="rId11"/>
            </p:custDataLst>
          </p:nvPr>
        </p:nvSpPr>
        <p:spPr>
          <a:xfrm>
            <a:off x="6974629" y="6200775"/>
            <a:ext cx="2207226" cy="188746"/>
          </a:xfrm>
          <a:custGeom>
            <a:avLst/>
            <a:gdLst/>
            <a:ahLst/>
            <a:cxnLst/>
            <a:rect l="0" t="0" r="0" b="0"/>
            <a:pathLst>
              <a:path w="2207226" h="188746">
                <a:moveTo>
                  <a:pt x="64346" y="0"/>
                </a:moveTo>
                <a:lnTo>
                  <a:pt x="64346" y="0"/>
                </a:lnTo>
                <a:lnTo>
                  <a:pt x="49176" y="5056"/>
                </a:lnTo>
                <a:lnTo>
                  <a:pt x="43650" y="5488"/>
                </a:lnTo>
                <a:lnTo>
                  <a:pt x="18633" y="931"/>
                </a:lnTo>
                <a:lnTo>
                  <a:pt x="9457" y="3237"/>
                </a:lnTo>
                <a:lnTo>
                  <a:pt x="0" y="8283"/>
                </a:lnTo>
                <a:lnTo>
                  <a:pt x="281" y="9756"/>
                </a:lnTo>
                <a:lnTo>
                  <a:pt x="3417" y="14213"/>
                </a:lnTo>
                <a:lnTo>
                  <a:pt x="45322" y="21236"/>
                </a:lnTo>
                <a:lnTo>
                  <a:pt x="83401" y="27125"/>
                </a:lnTo>
                <a:lnTo>
                  <a:pt x="129101" y="28288"/>
                </a:lnTo>
                <a:lnTo>
                  <a:pt x="167376" y="28490"/>
                </a:lnTo>
                <a:lnTo>
                  <a:pt x="211760" y="28550"/>
                </a:lnTo>
                <a:lnTo>
                  <a:pt x="242753" y="28564"/>
                </a:lnTo>
                <a:lnTo>
                  <a:pt x="276988" y="28570"/>
                </a:lnTo>
                <a:lnTo>
                  <a:pt x="314428" y="28573"/>
                </a:lnTo>
                <a:lnTo>
                  <a:pt x="355763" y="28575"/>
                </a:lnTo>
                <a:lnTo>
                  <a:pt x="398829" y="28575"/>
                </a:lnTo>
                <a:lnTo>
                  <a:pt x="443722" y="28575"/>
                </a:lnTo>
                <a:lnTo>
                  <a:pt x="467547" y="28575"/>
                </a:lnTo>
                <a:lnTo>
                  <a:pt x="491896" y="28575"/>
                </a:lnTo>
                <a:lnTo>
                  <a:pt x="517654" y="28575"/>
                </a:lnTo>
                <a:lnTo>
                  <a:pt x="544352" y="28575"/>
                </a:lnTo>
                <a:lnTo>
                  <a:pt x="571675" y="28575"/>
                </a:lnTo>
                <a:lnTo>
                  <a:pt x="598357" y="28575"/>
                </a:lnTo>
                <a:lnTo>
                  <a:pt x="624612" y="28575"/>
                </a:lnTo>
                <a:lnTo>
                  <a:pt x="650581" y="28575"/>
                </a:lnTo>
                <a:lnTo>
                  <a:pt x="677419" y="29633"/>
                </a:lnTo>
                <a:lnTo>
                  <a:pt x="704836" y="31397"/>
                </a:lnTo>
                <a:lnTo>
                  <a:pt x="732639" y="33631"/>
                </a:lnTo>
                <a:lnTo>
                  <a:pt x="760700" y="35120"/>
                </a:lnTo>
                <a:lnTo>
                  <a:pt x="788932" y="36114"/>
                </a:lnTo>
                <a:lnTo>
                  <a:pt x="817278" y="36776"/>
                </a:lnTo>
                <a:lnTo>
                  <a:pt x="847818" y="38276"/>
                </a:lnTo>
                <a:lnTo>
                  <a:pt x="879819" y="40334"/>
                </a:lnTo>
                <a:lnTo>
                  <a:pt x="912794" y="42764"/>
                </a:lnTo>
                <a:lnTo>
                  <a:pt x="943245" y="44385"/>
                </a:lnTo>
                <a:lnTo>
                  <a:pt x="972012" y="45465"/>
                </a:lnTo>
                <a:lnTo>
                  <a:pt x="999656" y="46185"/>
                </a:lnTo>
                <a:lnTo>
                  <a:pt x="1028669" y="47723"/>
                </a:lnTo>
                <a:lnTo>
                  <a:pt x="1058595" y="49807"/>
                </a:lnTo>
                <a:lnTo>
                  <a:pt x="1089128" y="52255"/>
                </a:lnTo>
                <a:lnTo>
                  <a:pt x="1120068" y="53887"/>
                </a:lnTo>
                <a:lnTo>
                  <a:pt x="1151277" y="54975"/>
                </a:lnTo>
                <a:lnTo>
                  <a:pt x="1182667" y="55699"/>
                </a:lnTo>
                <a:lnTo>
                  <a:pt x="1213119" y="57241"/>
                </a:lnTo>
                <a:lnTo>
                  <a:pt x="1242945" y="59328"/>
                </a:lnTo>
                <a:lnTo>
                  <a:pt x="1272354" y="61778"/>
                </a:lnTo>
                <a:lnTo>
                  <a:pt x="1301484" y="64469"/>
                </a:lnTo>
                <a:lnTo>
                  <a:pt x="1330430" y="67320"/>
                </a:lnTo>
                <a:lnTo>
                  <a:pt x="1359252" y="70280"/>
                </a:lnTo>
                <a:lnTo>
                  <a:pt x="1389050" y="72253"/>
                </a:lnTo>
                <a:lnTo>
                  <a:pt x="1419499" y="73569"/>
                </a:lnTo>
                <a:lnTo>
                  <a:pt x="1450382" y="74446"/>
                </a:lnTo>
                <a:lnTo>
                  <a:pt x="1479436" y="76089"/>
                </a:lnTo>
                <a:lnTo>
                  <a:pt x="1507273" y="78243"/>
                </a:lnTo>
                <a:lnTo>
                  <a:pt x="1534297" y="80736"/>
                </a:lnTo>
                <a:lnTo>
                  <a:pt x="1560779" y="83457"/>
                </a:lnTo>
                <a:lnTo>
                  <a:pt x="1586902" y="86330"/>
                </a:lnTo>
                <a:lnTo>
                  <a:pt x="1612782" y="89304"/>
                </a:lnTo>
                <a:lnTo>
                  <a:pt x="1638504" y="92344"/>
                </a:lnTo>
                <a:lnTo>
                  <a:pt x="1664118" y="95429"/>
                </a:lnTo>
                <a:lnTo>
                  <a:pt x="1689661" y="98545"/>
                </a:lnTo>
                <a:lnTo>
                  <a:pt x="1715156" y="101679"/>
                </a:lnTo>
                <a:lnTo>
                  <a:pt x="1740619" y="104829"/>
                </a:lnTo>
                <a:lnTo>
                  <a:pt x="1766062" y="107986"/>
                </a:lnTo>
                <a:lnTo>
                  <a:pt x="1790431" y="111149"/>
                </a:lnTo>
                <a:lnTo>
                  <a:pt x="1837264" y="117486"/>
                </a:lnTo>
                <a:lnTo>
                  <a:pt x="1877129" y="123830"/>
                </a:lnTo>
                <a:lnTo>
                  <a:pt x="1913545" y="130177"/>
                </a:lnTo>
                <a:lnTo>
                  <a:pt x="1950895" y="136526"/>
                </a:lnTo>
                <a:lnTo>
                  <a:pt x="1988663" y="142875"/>
                </a:lnTo>
                <a:lnTo>
                  <a:pt x="2024498" y="149225"/>
                </a:lnTo>
                <a:lnTo>
                  <a:pt x="2068473" y="157692"/>
                </a:lnTo>
                <a:lnTo>
                  <a:pt x="2108313" y="161729"/>
                </a:lnTo>
                <a:lnTo>
                  <a:pt x="2154057" y="169216"/>
                </a:lnTo>
                <a:lnTo>
                  <a:pt x="2189159" y="176065"/>
                </a:lnTo>
                <a:lnTo>
                  <a:pt x="2207102" y="184577"/>
                </a:lnTo>
                <a:lnTo>
                  <a:pt x="2207225" y="186551"/>
                </a:lnTo>
                <a:lnTo>
                  <a:pt x="2204132" y="187868"/>
                </a:lnTo>
                <a:lnTo>
                  <a:pt x="2198895" y="188745"/>
                </a:lnTo>
                <a:lnTo>
                  <a:pt x="2161130" y="183607"/>
                </a:lnTo>
                <a:lnTo>
                  <a:pt x="2119178" y="181495"/>
                </a:lnTo>
                <a:lnTo>
                  <a:pt x="2080062" y="178307"/>
                </a:lnTo>
                <a:lnTo>
                  <a:pt x="2037781" y="173481"/>
                </a:lnTo>
                <a:lnTo>
                  <a:pt x="1992799" y="169230"/>
                </a:lnTo>
                <a:lnTo>
                  <a:pt x="1958603" y="165172"/>
                </a:lnTo>
                <a:lnTo>
                  <a:pt x="1925765" y="163368"/>
                </a:lnTo>
                <a:lnTo>
                  <a:pt x="1890710" y="159744"/>
                </a:lnTo>
                <a:lnTo>
                  <a:pt x="1853964" y="154606"/>
                </a:lnTo>
                <a:lnTo>
                  <a:pt x="1816465" y="148794"/>
                </a:lnTo>
                <a:lnTo>
                  <a:pt x="1775811" y="142684"/>
                </a:lnTo>
                <a:lnTo>
                  <a:pt x="1733047" y="137499"/>
                </a:lnTo>
                <a:lnTo>
                  <a:pt x="1689347" y="135194"/>
                </a:lnTo>
                <a:lnTo>
                  <a:pt x="1645229" y="131347"/>
                </a:lnTo>
                <a:lnTo>
                  <a:pt x="1600927" y="126110"/>
                </a:lnTo>
                <a:lnTo>
                  <a:pt x="1556544" y="120254"/>
                </a:lnTo>
                <a:lnTo>
                  <a:pt x="1509300" y="114124"/>
                </a:lnTo>
                <a:lnTo>
                  <a:pt x="1484849" y="111008"/>
                </a:lnTo>
                <a:lnTo>
                  <a:pt x="1437926" y="107545"/>
                </a:lnTo>
                <a:lnTo>
                  <a:pt x="1415041" y="106621"/>
                </a:lnTo>
                <a:lnTo>
                  <a:pt x="1390260" y="104947"/>
                </a:lnTo>
                <a:lnTo>
                  <a:pt x="1364213" y="102774"/>
                </a:lnTo>
                <a:lnTo>
                  <a:pt x="1337324" y="100266"/>
                </a:lnTo>
                <a:lnTo>
                  <a:pt x="1310931" y="98594"/>
                </a:lnTo>
                <a:lnTo>
                  <a:pt x="1284869" y="97479"/>
                </a:lnTo>
                <a:lnTo>
                  <a:pt x="1259027" y="96736"/>
                </a:lnTo>
                <a:lnTo>
                  <a:pt x="1233334" y="95183"/>
                </a:lnTo>
                <a:lnTo>
                  <a:pt x="1207738" y="93088"/>
                </a:lnTo>
                <a:lnTo>
                  <a:pt x="1182208" y="90633"/>
                </a:lnTo>
                <a:lnTo>
                  <a:pt x="1156720" y="88998"/>
                </a:lnTo>
                <a:lnTo>
                  <a:pt x="1131262" y="87907"/>
                </a:lnTo>
                <a:lnTo>
                  <a:pt x="1105823" y="87180"/>
                </a:lnTo>
                <a:lnTo>
                  <a:pt x="1079339" y="86694"/>
                </a:lnTo>
                <a:lnTo>
                  <a:pt x="1052158" y="86372"/>
                </a:lnTo>
                <a:lnTo>
                  <a:pt x="1024511" y="86156"/>
                </a:lnTo>
                <a:lnTo>
                  <a:pt x="997615" y="86013"/>
                </a:lnTo>
                <a:lnTo>
                  <a:pt x="971217" y="85917"/>
                </a:lnTo>
                <a:lnTo>
                  <a:pt x="945152" y="85853"/>
                </a:lnTo>
                <a:lnTo>
                  <a:pt x="919309" y="84753"/>
                </a:lnTo>
                <a:lnTo>
                  <a:pt x="893612" y="82960"/>
                </a:lnTo>
                <a:lnTo>
                  <a:pt x="868015" y="80706"/>
                </a:lnTo>
                <a:lnTo>
                  <a:pt x="842484" y="79204"/>
                </a:lnTo>
                <a:lnTo>
                  <a:pt x="816996" y="78203"/>
                </a:lnTo>
                <a:lnTo>
                  <a:pt x="791538" y="77535"/>
                </a:lnTo>
                <a:lnTo>
                  <a:pt x="767157" y="77090"/>
                </a:lnTo>
                <a:lnTo>
                  <a:pt x="720312" y="76595"/>
                </a:lnTo>
                <a:lnTo>
                  <a:pt x="674797" y="76376"/>
                </a:lnTo>
                <a:lnTo>
                  <a:pt x="630933" y="76278"/>
                </a:lnTo>
                <a:lnTo>
                  <a:pt x="590271" y="76234"/>
                </a:lnTo>
                <a:lnTo>
                  <a:pt x="553855" y="76216"/>
                </a:lnTo>
                <a:lnTo>
                  <a:pt x="520031" y="75149"/>
                </a:lnTo>
                <a:lnTo>
                  <a:pt x="487358" y="71147"/>
                </a:lnTo>
                <a:lnTo>
                  <a:pt x="444271" y="68000"/>
                </a:lnTo>
                <a:lnTo>
                  <a:pt x="404693" y="67068"/>
                </a:lnTo>
                <a:lnTo>
                  <a:pt x="366155" y="66791"/>
                </a:lnTo>
                <a:lnTo>
                  <a:pt x="343096" y="66709"/>
                </a:lnTo>
                <a:lnTo>
                  <a:pt x="389156" y="63858"/>
                </a:lnTo>
                <a:lnTo>
                  <a:pt x="429402" y="59137"/>
                </a:lnTo>
                <a:lnTo>
                  <a:pt x="461543" y="58033"/>
                </a:lnTo>
                <a:lnTo>
                  <a:pt x="500523" y="57543"/>
                </a:lnTo>
                <a:lnTo>
                  <a:pt x="545363" y="57325"/>
                </a:lnTo>
                <a:lnTo>
                  <a:pt x="569174" y="57266"/>
                </a:lnTo>
                <a:lnTo>
                  <a:pt x="594573" y="56169"/>
                </a:lnTo>
                <a:lnTo>
                  <a:pt x="621031" y="54379"/>
                </a:lnTo>
                <a:lnTo>
                  <a:pt x="648194" y="52127"/>
                </a:lnTo>
                <a:lnTo>
                  <a:pt x="677945" y="50626"/>
                </a:lnTo>
                <a:lnTo>
                  <a:pt x="709420" y="49626"/>
                </a:lnTo>
                <a:lnTo>
                  <a:pt x="742045" y="48959"/>
                </a:lnTo>
                <a:lnTo>
                  <a:pt x="775437" y="48514"/>
                </a:lnTo>
                <a:lnTo>
                  <a:pt x="809340" y="48218"/>
                </a:lnTo>
                <a:lnTo>
                  <a:pt x="843584" y="48020"/>
                </a:lnTo>
                <a:lnTo>
                  <a:pt x="880171" y="47889"/>
                </a:lnTo>
                <a:lnTo>
                  <a:pt x="918321" y="47801"/>
                </a:lnTo>
                <a:lnTo>
                  <a:pt x="957513" y="47742"/>
                </a:lnTo>
                <a:lnTo>
                  <a:pt x="997399" y="48761"/>
                </a:lnTo>
                <a:lnTo>
                  <a:pt x="1037748" y="50499"/>
                </a:lnTo>
                <a:lnTo>
                  <a:pt x="1078406" y="52716"/>
                </a:lnTo>
                <a:lnTo>
                  <a:pt x="1119269" y="54194"/>
                </a:lnTo>
                <a:lnTo>
                  <a:pt x="1160270" y="55179"/>
                </a:lnTo>
                <a:lnTo>
                  <a:pt x="1201362" y="55837"/>
                </a:lnTo>
                <a:lnTo>
                  <a:pt x="1242515" y="57333"/>
                </a:lnTo>
                <a:lnTo>
                  <a:pt x="1283709" y="59388"/>
                </a:lnTo>
                <a:lnTo>
                  <a:pt x="1324930" y="61818"/>
                </a:lnTo>
                <a:lnTo>
                  <a:pt x="1367227" y="64495"/>
                </a:lnTo>
                <a:lnTo>
                  <a:pt x="1410241" y="67339"/>
                </a:lnTo>
                <a:lnTo>
                  <a:pt x="1453735" y="70292"/>
                </a:lnTo>
                <a:lnTo>
                  <a:pt x="1495430" y="73320"/>
                </a:lnTo>
                <a:lnTo>
                  <a:pt x="1535927" y="76396"/>
                </a:lnTo>
                <a:lnTo>
                  <a:pt x="1575625" y="79506"/>
                </a:lnTo>
                <a:lnTo>
                  <a:pt x="1614790" y="81578"/>
                </a:lnTo>
                <a:lnTo>
                  <a:pt x="1653601" y="82961"/>
                </a:lnTo>
                <a:lnTo>
                  <a:pt x="1692175" y="83883"/>
                </a:lnTo>
                <a:lnTo>
                  <a:pt x="1729531" y="84497"/>
                </a:lnTo>
                <a:lnTo>
                  <a:pt x="1766078" y="84906"/>
                </a:lnTo>
                <a:lnTo>
                  <a:pt x="1802084" y="85179"/>
                </a:lnTo>
                <a:lnTo>
                  <a:pt x="1836671" y="86420"/>
                </a:lnTo>
                <a:lnTo>
                  <a:pt x="1969346" y="95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SMARTInkShape-Group982"/>
          <p:cNvGrpSpPr/>
          <p:nvPr/>
        </p:nvGrpSpPr>
        <p:grpSpPr>
          <a:xfrm>
            <a:off x="6413758" y="6519569"/>
            <a:ext cx="355581" cy="214607"/>
            <a:chOff x="6413758" y="6519569"/>
            <a:chExt cx="355581" cy="214607"/>
          </a:xfrm>
        </p:grpSpPr>
        <p:sp>
          <p:nvSpPr>
            <p:cNvPr id="247" name="SMARTInkShape-4469"/>
            <p:cNvSpPr/>
            <p:nvPr>
              <p:custDataLst>
                <p:tags r:id="rId53"/>
              </p:custDataLst>
            </p:nvPr>
          </p:nvSpPr>
          <p:spPr>
            <a:xfrm>
              <a:off x="6615270" y="6519569"/>
              <a:ext cx="154069" cy="214607"/>
            </a:xfrm>
            <a:custGeom>
              <a:avLst/>
              <a:gdLst/>
              <a:ahLst/>
              <a:cxnLst/>
              <a:rect l="0" t="0" r="0" b="0"/>
              <a:pathLst>
                <a:path w="154069" h="214607">
                  <a:moveTo>
                    <a:pt x="14130" y="5056"/>
                  </a:moveTo>
                  <a:lnTo>
                    <a:pt x="14130" y="5056"/>
                  </a:lnTo>
                  <a:lnTo>
                    <a:pt x="873" y="5056"/>
                  </a:lnTo>
                  <a:lnTo>
                    <a:pt x="0" y="3998"/>
                  </a:lnTo>
                  <a:lnTo>
                    <a:pt x="477" y="2234"/>
                  </a:lnTo>
                  <a:lnTo>
                    <a:pt x="1852" y="0"/>
                  </a:lnTo>
                  <a:lnTo>
                    <a:pt x="14671" y="339"/>
                  </a:lnTo>
                  <a:lnTo>
                    <a:pt x="57393" y="9181"/>
                  </a:lnTo>
                  <a:lnTo>
                    <a:pt x="102121" y="27365"/>
                  </a:lnTo>
                  <a:lnTo>
                    <a:pt x="129101" y="41887"/>
                  </a:lnTo>
                  <a:lnTo>
                    <a:pt x="142134" y="56350"/>
                  </a:lnTo>
                  <a:lnTo>
                    <a:pt x="152599" y="76699"/>
                  </a:lnTo>
                  <a:lnTo>
                    <a:pt x="154068" y="81392"/>
                  </a:lnTo>
                  <a:lnTo>
                    <a:pt x="152877" y="92253"/>
                  </a:lnTo>
                  <a:lnTo>
                    <a:pt x="147762" y="104134"/>
                  </a:lnTo>
                  <a:lnTo>
                    <a:pt x="108651" y="148184"/>
                  </a:lnTo>
                  <a:lnTo>
                    <a:pt x="74777" y="177414"/>
                  </a:lnTo>
                  <a:lnTo>
                    <a:pt x="28182" y="203589"/>
                  </a:lnTo>
                  <a:lnTo>
                    <a:pt x="14130" y="214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470"/>
            <p:cNvSpPr/>
            <p:nvPr>
              <p:custDataLst>
                <p:tags r:id="rId54"/>
              </p:custDataLst>
            </p:nvPr>
          </p:nvSpPr>
          <p:spPr>
            <a:xfrm>
              <a:off x="6457950" y="657225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8"/>
                  </a:lnTo>
                  <a:lnTo>
                    <a:pt x="13183" y="8937"/>
                  </a:lnTo>
                  <a:lnTo>
                    <a:pt x="56965" y="9447"/>
                  </a:lnTo>
                  <a:lnTo>
                    <a:pt x="99721" y="9509"/>
                  </a:lnTo>
                  <a:lnTo>
                    <a:pt x="144345" y="14578"/>
                  </a:lnTo>
                  <a:lnTo>
                    <a:pt x="183645" y="12668"/>
                  </a:lnTo>
                  <a:lnTo>
                    <a:pt x="214154" y="11205"/>
                  </a:lnTo>
                  <a:lnTo>
                    <a:pt x="2476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471"/>
            <p:cNvSpPr/>
            <p:nvPr>
              <p:custDataLst>
                <p:tags r:id="rId55"/>
              </p:custDataLst>
            </p:nvPr>
          </p:nvSpPr>
          <p:spPr>
            <a:xfrm>
              <a:off x="6413758" y="6600825"/>
              <a:ext cx="263268" cy="56758"/>
            </a:xfrm>
            <a:custGeom>
              <a:avLst/>
              <a:gdLst/>
              <a:ahLst/>
              <a:cxnLst/>
              <a:rect l="0" t="0" r="0" b="0"/>
              <a:pathLst>
                <a:path w="263268" h="56758">
                  <a:moveTo>
                    <a:pt x="34667" y="47625"/>
                  </a:moveTo>
                  <a:lnTo>
                    <a:pt x="34667" y="47625"/>
                  </a:lnTo>
                  <a:lnTo>
                    <a:pt x="19458" y="48683"/>
                  </a:lnTo>
                  <a:lnTo>
                    <a:pt x="0" y="55825"/>
                  </a:lnTo>
                  <a:lnTo>
                    <a:pt x="17810" y="56757"/>
                  </a:lnTo>
                  <a:lnTo>
                    <a:pt x="62813" y="50526"/>
                  </a:lnTo>
                  <a:lnTo>
                    <a:pt x="104155" y="47427"/>
                  </a:lnTo>
                  <a:lnTo>
                    <a:pt x="150463" y="37434"/>
                  </a:lnTo>
                  <a:lnTo>
                    <a:pt x="190333" y="28377"/>
                  </a:lnTo>
                  <a:lnTo>
                    <a:pt x="236042" y="15835"/>
                  </a:lnTo>
                  <a:lnTo>
                    <a:pt x="2632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983"/>
          <p:cNvGrpSpPr/>
          <p:nvPr/>
        </p:nvGrpSpPr>
        <p:grpSpPr>
          <a:xfrm>
            <a:off x="6993505" y="6354499"/>
            <a:ext cx="1540896" cy="341577"/>
            <a:chOff x="6993505" y="6354499"/>
            <a:chExt cx="1540896" cy="341577"/>
          </a:xfrm>
        </p:grpSpPr>
        <p:sp>
          <p:nvSpPr>
            <p:cNvPr id="251" name="SMARTInkShape-4472"/>
            <p:cNvSpPr/>
            <p:nvPr>
              <p:custDataLst>
                <p:tags r:id="rId43"/>
              </p:custDataLst>
            </p:nvPr>
          </p:nvSpPr>
          <p:spPr>
            <a:xfrm>
              <a:off x="8435142" y="6354499"/>
              <a:ext cx="99259" cy="74309"/>
            </a:xfrm>
            <a:custGeom>
              <a:avLst/>
              <a:gdLst/>
              <a:ahLst/>
              <a:cxnLst/>
              <a:rect l="0" t="0" r="0" b="0"/>
              <a:pathLst>
                <a:path w="99259" h="74309">
                  <a:moveTo>
                    <a:pt x="13533" y="8201"/>
                  </a:moveTo>
                  <a:lnTo>
                    <a:pt x="13533" y="8201"/>
                  </a:lnTo>
                  <a:lnTo>
                    <a:pt x="13533" y="0"/>
                  </a:lnTo>
                  <a:lnTo>
                    <a:pt x="34991" y="6993"/>
                  </a:lnTo>
                  <a:lnTo>
                    <a:pt x="37364" y="8454"/>
                  </a:lnTo>
                  <a:lnTo>
                    <a:pt x="38945" y="10487"/>
                  </a:lnTo>
                  <a:lnTo>
                    <a:pt x="40703" y="15567"/>
                  </a:lnTo>
                  <a:lnTo>
                    <a:pt x="41484" y="21353"/>
                  </a:lnTo>
                  <a:lnTo>
                    <a:pt x="36866" y="35616"/>
                  </a:lnTo>
                  <a:lnTo>
                    <a:pt x="28842" y="44374"/>
                  </a:lnTo>
                  <a:lnTo>
                    <a:pt x="1172" y="68413"/>
                  </a:lnTo>
                  <a:lnTo>
                    <a:pt x="0" y="70568"/>
                  </a:lnTo>
                  <a:lnTo>
                    <a:pt x="278" y="72003"/>
                  </a:lnTo>
                  <a:lnTo>
                    <a:pt x="1521" y="72960"/>
                  </a:lnTo>
                  <a:lnTo>
                    <a:pt x="8328" y="74308"/>
                  </a:lnTo>
                  <a:lnTo>
                    <a:pt x="34260" y="73706"/>
                  </a:lnTo>
                  <a:lnTo>
                    <a:pt x="79213" y="66224"/>
                  </a:lnTo>
                  <a:lnTo>
                    <a:pt x="99258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473"/>
            <p:cNvSpPr/>
            <p:nvPr>
              <p:custDataLst>
                <p:tags r:id="rId44"/>
              </p:custDataLst>
            </p:nvPr>
          </p:nvSpPr>
          <p:spPr>
            <a:xfrm>
              <a:off x="8287800" y="6410452"/>
              <a:ext cx="93808" cy="109069"/>
            </a:xfrm>
            <a:custGeom>
              <a:avLst/>
              <a:gdLst/>
              <a:ahLst/>
              <a:cxnLst/>
              <a:rect l="0" t="0" r="0" b="0"/>
              <a:pathLst>
                <a:path w="93808" h="109069">
                  <a:moveTo>
                    <a:pt x="84675" y="18923"/>
                  </a:moveTo>
                  <a:lnTo>
                    <a:pt x="84675" y="18923"/>
                  </a:lnTo>
                  <a:lnTo>
                    <a:pt x="92875" y="10722"/>
                  </a:lnTo>
                  <a:lnTo>
                    <a:pt x="93807" y="4734"/>
                  </a:lnTo>
                  <a:lnTo>
                    <a:pt x="92880" y="3113"/>
                  </a:lnTo>
                  <a:lnTo>
                    <a:pt x="91203" y="2033"/>
                  </a:lnTo>
                  <a:lnTo>
                    <a:pt x="85460" y="833"/>
                  </a:lnTo>
                  <a:lnTo>
                    <a:pt x="63598" y="0"/>
                  </a:lnTo>
                  <a:lnTo>
                    <a:pt x="48209" y="4967"/>
                  </a:lnTo>
                  <a:lnTo>
                    <a:pt x="39187" y="13073"/>
                  </a:lnTo>
                  <a:lnTo>
                    <a:pt x="29829" y="25411"/>
                  </a:lnTo>
                  <a:lnTo>
                    <a:pt x="28549" y="29920"/>
                  </a:lnTo>
                  <a:lnTo>
                    <a:pt x="28208" y="32604"/>
                  </a:lnTo>
                  <a:lnTo>
                    <a:pt x="30651" y="38409"/>
                  </a:lnTo>
                  <a:lnTo>
                    <a:pt x="32784" y="41438"/>
                  </a:lnTo>
                  <a:lnTo>
                    <a:pt x="37976" y="44805"/>
                  </a:lnTo>
                  <a:lnTo>
                    <a:pt x="40842" y="45702"/>
                  </a:lnTo>
                  <a:lnTo>
                    <a:pt x="42753" y="47359"/>
                  </a:lnTo>
                  <a:lnTo>
                    <a:pt x="46072" y="55542"/>
                  </a:lnTo>
                  <a:lnTo>
                    <a:pt x="45181" y="56035"/>
                  </a:lnTo>
                  <a:lnTo>
                    <a:pt x="33325" y="59650"/>
                  </a:lnTo>
                  <a:lnTo>
                    <a:pt x="10914" y="70242"/>
                  </a:lnTo>
                  <a:lnTo>
                    <a:pt x="6926" y="74302"/>
                  </a:lnTo>
                  <a:lnTo>
                    <a:pt x="0" y="91964"/>
                  </a:lnTo>
                  <a:lnTo>
                    <a:pt x="1767" y="94075"/>
                  </a:lnTo>
                  <a:lnTo>
                    <a:pt x="20501" y="108103"/>
                  </a:lnTo>
                  <a:lnTo>
                    <a:pt x="26017" y="109068"/>
                  </a:lnTo>
                  <a:lnTo>
                    <a:pt x="56215" y="104117"/>
                  </a:lnTo>
                  <a:lnTo>
                    <a:pt x="84675" y="95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474"/>
            <p:cNvSpPr/>
            <p:nvPr>
              <p:custDataLst>
                <p:tags r:id="rId45"/>
              </p:custDataLst>
            </p:nvPr>
          </p:nvSpPr>
          <p:spPr>
            <a:xfrm>
              <a:off x="8163041" y="6438900"/>
              <a:ext cx="69912" cy="57151"/>
            </a:xfrm>
            <a:custGeom>
              <a:avLst/>
              <a:gdLst/>
              <a:ahLst/>
              <a:cxnLst/>
              <a:rect l="0" t="0" r="0" b="0"/>
              <a:pathLst>
                <a:path w="69912" h="57151">
                  <a:moveTo>
                    <a:pt x="9409" y="0"/>
                  </a:moveTo>
                  <a:lnTo>
                    <a:pt x="9409" y="0"/>
                  </a:lnTo>
                  <a:lnTo>
                    <a:pt x="9409" y="13257"/>
                  </a:lnTo>
                  <a:lnTo>
                    <a:pt x="6587" y="19298"/>
                  </a:lnTo>
                  <a:lnTo>
                    <a:pt x="2864" y="25510"/>
                  </a:lnTo>
                  <a:lnTo>
                    <a:pt x="277" y="36232"/>
                  </a:lnTo>
                  <a:lnTo>
                    <a:pt x="145" y="35797"/>
                  </a:lnTo>
                  <a:lnTo>
                    <a:pt x="0" y="32490"/>
                  </a:lnTo>
                  <a:lnTo>
                    <a:pt x="2757" y="27493"/>
                  </a:lnTo>
                  <a:lnTo>
                    <a:pt x="22277" y="6287"/>
                  </a:lnTo>
                  <a:lnTo>
                    <a:pt x="28534" y="2794"/>
                  </a:lnTo>
                  <a:lnTo>
                    <a:pt x="41174" y="552"/>
                  </a:lnTo>
                  <a:lnTo>
                    <a:pt x="55745" y="163"/>
                  </a:lnTo>
                  <a:lnTo>
                    <a:pt x="64575" y="2894"/>
                  </a:lnTo>
                  <a:lnTo>
                    <a:pt x="68411" y="5105"/>
                  </a:lnTo>
                  <a:lnTo>
                    <a:pt x="69911" y="8694"/>
                  </a:lnTo>
                  <a:lnTo>
                    <a:pt x="67209" y="35652"/>
                  </a:lnTo>
                  <a:lnTo>
                    <a:pt x="64026" y="45126"/>
                  </a:lnTo>
                  <a:lnTo>
                    <a:pt x="57034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475"/>
            <p:cNvSpPr/>
            <p:nvPr>
              <p:custDataLst>
                <p:tags r:id="rId46"/>
              </p:custDataLst>
            </p:nvPr>
          </p:nvSpPr>
          <p:spPr>
            <a:xfrm>
              <a:off x="8040560" y="6364140"/>
              <a:ext cx="103316" cy="121661"/>
            </a:xfrm>
            <a:custGeom>
              <a:avLst/>
              <a:gdLst/>
              <a:ahLst/>
              <a:cxnLst/>
              <a:rect l="0" t="0" r="0" b="0"/>
              <a:pathLst>
                <a:path w="103316" h="121661">
                  <a:moveTo>
                    <a:pt x="36640" y="17610"/>
                  </a:moveTo>
                  <a:lnTo>
                    <a:pt x="36640" y="17610"/>
                  </a:lnTo>
                  <a:lnTo>
                    <a:pt x="28440" y="9409"/>
                  </a:lnTo>
                  <a:lnTo>
                    <a:pt x="29056" y="7909"/>
                  </a:lnTo>
                  <a:lnTo>
                    <a:pt x="32564" y="3421"/>
                  </a:lnTo>
                  <a:lnTo>
                    <a:pt x="40473" y="720"/>
                  </a:lnTo>
                  <a:lnTo>
                    <a:pt x="45545" y="0"/>
                  </a:lnTo>
                  <a:lnTo>
                    <a:pt x="54003" y="2022"/>
                  </a:lnTo>
                  <a:lnTo>
                    <a:pt x="57740" y="4043"/>
                  </a:lnTo>
                  <a:lnTo>
                    <a:pt x="68057" y="17001"/>
                  </a:lnTo>
                  <a:lnTo>
                    <a:pt x="68168" y="23554"/>
                  </a:lnTo>
                  <a:lnTo>
                    <a:pt x="52694" y="60961"/>
                  </a:lnTo>
                  <a:lnTo>
                    <a:pt x="37986" y="80784"/>
                  </a:lnTo>
                  <a:lnTo>
                    <a:pt x="5929" y="109995"/>
                  </a:lnTo>
                  <a:lnTo>
                    <a:pt x="0" y="119937"/>
                  </a:lnTo>
                  <a:lnTo>
                    <a:pt x="572" y="120753"/>
                  </a:lnTo>
                  <a:lnTo>
                    <a:pt x="4029" y="121660"/>
                  </a:lnTo>
                  <a:lnTo>
                    <a:pt x="48979" y="119467"/>
                  </a:lnTo>
                  <a:lnTo>
                    <a:pt x="103315" y="103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476"/>
            <p:cNvSpPr/>
            <p:nvPr>
              <p:custDataLst>
                <p:tags r:id="rId47"/>
              </p:custDataLst>
            </p:nvPr>
          </p:nvSpPr>
          <p:spPr>
            <a:xfrm>
              <a:off x="7888025" y="6448425"/>
              <a:ext cx="112976" cy="9526"/>
            </a:xfrm>
            <a:custGeom>
              <a:avLst/>
              <a:gdLst/>
              <a:ahLst/>
              <a:cxnLst/>
              <a:rect l="0" t="0" r="0" b="0"/>
              <a:pathLst>
                <a:path w="112976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4124" y="9525"/>
                  </a:lnTo>
                  <a:lnTo>
                    <a:pt x="40455" y="883"/>
                  </a:lnTo>
                  <a:lnTo>
                    <a:pt x="84641" y="78"/>
                  </a:lnTo>
                  <a:lnTo>
                    <a:pt x="112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477"/>
            <p:cNvSpPr/>
            <p:nvPr>
              <p:custDataLst>
                <p:tags r:id="rId48"/>
              </p:custDataLst>
            </p:nvPr>
          </p:nvSpPr>
          <p:spPr>
            <a:xfrm>
              <a:off x="7785293" y="6572812"/>
              <a:ext cx="139508" cy="111964"/>
            </a:xfrm>
            <a:custGeom>
              <a:avLst/>
              <a:gdLst/>
              <a:ahLst/>
              <a:cxnLst/>
              <a:rect l="0" t="0" r="0" b="0"/>
              <a:pathLst>
                <a:path w="139508" h="111964">
                  <a:moveTo>
                    <a:pt x="25207" y="37538"/>
                  </a:moveTo>
                  <a:lnTo>
                    <a:pt x="25207" y="37538"/>
                  </a:lnTo>
                  <a:lnTo>
                    <a:pt x="34339" y="37538"/>
                  </a:lnTo>
                  <a:lnTo>
                    <a:pt x="39672" y="42594"/>
                  </a:lnTo>
                  <a:lnTo>
                    <a:pt x="47864" y="45076"/>
                  </a:lnTo>
                  <a:lnTo>
                    <a:pt x="53012" y="45738"/>
                  </a:lnTo>
                  <a:lnTo>
                    <a:pt x="64376" y="40830"/>
                  </a:lnTo>
                  <a:lnTo>
                    <a:pt x="94562" y="15506"/>
                  </a:lnTo>
                  <a:lnTo>
                    <a:pt x="98365" y="9049"/>
                  </a:lnTo>
                  <a:lnTo>
                    <a:pt x="99378" y="5845"/>
                  </a:lnTo>
                  <a:lnTo>
                    <a:pt x="97938" y="3709"/>
                  </a:lnTo>
                  <a:lnTo>
                    <a:pt x="90692" y="1336"/>
                  </a:lnTo>
                  <a:lnTo>
                    <a:pt x="74715" y="0"/>
                  </a:lnTo>
                  <a:lnTo>
                    <a:pt x="56573" y="4661"/>
                  </a:lnTo>
                  <a:lnTo>
                    <a:pt x="19031" y="29171"/>
                  </a:lnTo>
                  <a:lnTo>
                    <a:pt x="7998" y="42286"/>
                  </a:lnTo>
                  <a:lnTo>
                    <a:pt x="1684" y="55876"/>
                  </a:lnTo>
                  <a:lnTo>
                    <a:pt x="0" y="62463"/>
                  </a:lnTo>
                  <a:lnTo>
                    <a:pt x="3773" y="78249"/>
                  </a:lnTo>
                  <a:lnTo>
                    <a:pt x="7743" y="86904"/>
                  </a:lnTo>
                  <a:lnTo>
                    <a:pt x="12506" y="92673"/>
                  </a:lnTo>
                  <a:lnTo>
                    <a:pt x="23444" y="99085"/>
                  </a:lnTo>
                  <a:lnTo>
                    <a:pt x="66224" y="111076"/>
                  </a:lnTo>
                  <a:lnTo>
                    <a:pt x="71601" y="111963"/>
                  </a:lnTo>
                  <a:lnTo>
                    <a:pt x="83221" y="110127"/>
                  </a:lnTo>
                  <a:lnTo>
                    <a:pt x="139507" y="94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478"/>
            <p:cNvSpPr/>
            <p:nvPr>
              <p:custDataLst>
                <p:tags r:id="rId49"/>
              </p:custDataLst>
            </p:nvPr>
          </p:nvSpPr>
          <p:spPr>
            <a:xfrm>
              <a:off x="7607479" y="6511008"/>
              <a:ext cx="136347" cy="184091"/>
            </a:xfrm>
            <a:custGeom>
              <a:avLst/>
              <a:gdLst/>
              <a:ahLst/>
              <a:cxnLst/>
              <a:rect l="0" t="0" r="0" b="0"/>
              <a:pathLst>
                <a:path w="136347" h="184091">
                  <a:moveTo>
                    <a:pt x="12521" y="13617"/>
                  </a:moveTo>
                  <a:lnTo>
                    <a:pt x="12521" y="13617"/>
                  </a:lnTo>
                  <a:lnTo>
                    <a:pt x="7034" y="19104"/>
                  </a:lnTo>
                  <a:lnTo>
                    <a:pt x="17301" y="8837"/>
                  </a:lnTo>
                  <a:lnTo>
                    <a:pt x="35810" y="442"/>
                  </a:lnTo>
                  <a:lnTo>
                    <a:pt x="49682" y="0"/>
                  </a:lnTo>
                  <a:lnTo>
                    <a:pt x="80893" y="8341"/>
                  </a:lnTo>
                  <a:lnTo>
                    <a:pt x="90533" y="14094"/>
                  </a:lnTo>
                  <a:lnTo>
                    <a:pt x="93104" y="17111"/>
                  </a:lnTo>
                  <a:lnTo>
                    <a:pt x="96723" y="36524"/>
                  </a:lnTo>
                  <a:lnTo>
                    <a:pt x="91925" y="53431"/>
                  </a:lnTo>
                  <a:lnTo>
                    <a:pt x="67130" y="93939"/>
                  </a:lnTo>
                  <a:lnTo>
                    <a:pt x="32099" y="135868"/>
                  </a:lnTo>
                  <a:lnTo>
                    <a:pt x="90" y="173939"/>
                  </a:lnTo>
                  <a:lnTo>
                    <a:pt x="0" y="177649"/>
                  </a:lnTo>
                  <a:lnTo>
                    <a:pt x="2057" y="180122"/>
                  </a:lnTo>
                  <a:lnTo>
                    <a:pt x="12243" y="183602"/>
                  </a:lnTo>
                  <a:lnTo>
                    <a:pt x="15511" y="184090"/>
                  </a:lnTo>
                  <a:lnTo>
                    <a:pt x="35279" y="179721"/>
                  </a:lnTo>
                  <a:lnTo>
                    <a:pt x="59429" y="169821"/>
                  </a:lnTo>
                  <a:lnTo>
                    <a:pt x="102298" y="166768"/>
                  </a:lnTo>
                  <a:lnTo>
                    <a:pt x="136346" y="166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479"/>
            <p:cNvSpPr/>
            <p:nvPr>
              <p:custDataLst>
                <p:tags r:id="rId50"/>
              </p:custDataLst>
            </p:nvPr>
          </p:nvSpPr>
          <p:spPr>
            <a:xfrm>
              <a:off x="7277100" y="6667500"/>
              <a:ext cx="114301" cy="13654"/>
            </a:xfrm>
            <a:custGeom>
              <a:avLst/>
              <a:gdLst/>
              <a:ahLst/>
              <a:cxnLst/>
              <a:rect l="0" t="0" r="0" b="0"/>
              <a:pathLst>
                <a:path w="114301" h="13654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28427" y="13257"/>
                  </a:lnTo>
                  <a:lnTo>
                    <a:pt x="47559" y="13653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480"/>
            <p:cNvSpPr/>
            <p:nvPr>
              <p:custDataLst>
                <p:tags r:id="rId51"/>
              </p:custDataLst>
            </p:nvPr>
          </p:nvSpPr>
          <p:spPr>
            <a:xfrm>
              <a:off x="7290663" y="6581775"/>
              <a:ext cx="72163" cy="9526"/>
            </a:xfrm>
            <a:custGeom>
              <a:avLst/>
              <a:gdLst/>
              <a:ahLst/>
              <a:cxnLst/>
              <a:rect l="0" t="0" r="0" b="0"/>
              <a:pathLst>
                <a:path w="72163" h="9526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44197" y="0"/>
                  </a:lnTo>
                  <a:lnTo>
                    <a:pt x="7216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481"/>
            <p:cNvSpPr/>
            <p:nvPr>
              <p:custDataLst>
                <p:tags r:id="rId52"/>
              </p:custDataLst>
            </p:nvPr>
          </p:nvSpPr>
          <p:spPr>
            <a:xfrm>
              <a:off x="6993505" y="6515100"/>
              <a:ext cx="169296" cy="180976"/>
            </a:xfrm>
            <a:custGeom>
              <a:avLst/>
              <a:gdLst/>
              <a:ahLst/>
              <a:cxnLst/>
              <a:rect l="0" t="0" r="0" b="0"/>
              <a:pathLst>
                <a:path w="169296" h="180976">
                  <a:moveTo>
                    <a:pt x="150245" y="0"/>
                  </a:moveTo>
                  <a:lnTo>
                    <a:pt x="150245" y="0"/>
                  </a:lnTo>
                  <a:lnTo>
                    <a:pt x="168510" y="0"/>
                  </a:lnTo>
                  <a:lnTo>
                    <a:pt x="169062" y="5056"/>
                  </a:lnTo>
                  <a:lnTo>
                    <a:pt x="156017" y="43848"/>
                  </a:lnTo>
                  <a:lnTo>
                    <a:pt x="119414" y="90510"/>
                  </a:lnTo>
                  <a:lnTo>
                    <a:pt x="106909" y="104785"/>
                  </a:lnTo>
                  <a:lnTo>
                    <a:pt x="68686" y="128560"/>
                  </a:lnTo>
                  <a:lnTo>
                    <a:pt x="57199" y="131221"/>
                  </a:lnTo>
                  <a:lnTo>
                    <a:pt x="42217" y="126759"/>
                  </a:lnTo>
                  <a:lnTo>
                    <a:pt x="27091" y="117721"/>
                  </a:lnTo>
                  <a:lnTo>
                    <a:pt x="16840" y="106649"/>
                  </a:lnTo>
                  <a:lnTo>
                    <a:pt x="5120" y="83458"/>
                  </a:lnTo>
                  <a:lnTo>
                    <a:pt x="0" y="61535"/>
                  </a:lnTo>
                  <a:lnTo>
                    <a:pt x="1625" y="50985"/>
                  </a:lnTo>
                  <a:lnTo>
                    <a:pt x="3541" y="46690"/>
                  </a:lnTo>
                  <a:lnTo>
                    <a:pt x="6934" y="43826"/>
                  </a:lnTo>
                  <a:lnTo>
                    <a:pt x="16348" y="40645"/>
                  </a:lnTo>
                  <a:lnTo>
                    <a:pt x="38605" y="38854"/>
                  </a:lnTo>
                  <a:lnTo>
                    <a:pt x="60251" y="43380"/>
                  </a:lnTo>
                  <a:lnTo>
                    <a:pt x="85471" y="60937"/>
                  </a:lnTo>
                  <a:lnTo>
                    <a:pt x="125067" y="95936"/>
                  </a:lnTo>
                  <a:lnTo>
                    <a:pt x="139056" y="108255"/>
                  </a:lnTo>
                  <a:lnTo>
                    <a:pt x="156867" y="152622"/>
                  </a:lnTo>
                  <a:lnTo>
                    <a:pt x="16929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984"/>
          <p:cNvGrpSpPr/>
          <p:nvPr/>
        </p:nvGrpSpPr>
        <p:grpSpPr>
          <a:xfrm>
            <a:off x="9029700" y="6496050"/>
            <a:ext cx="406823" cy="219076"/>
            <a:chOff x="9029700" y="6496050"/>
            <a:chExt cx="406823" cy="219076"/>
          </a:xfrm>
        </p:grpSpPr>
        <p:sp>
          <p:nvSpPr>
            <p:cNvPr id="262" name="SMARTInkShape-4482"/>
            <p:cNvSpPr/>
            <p:nvPr>
              <p:custDataLst>
                <p:tags r:id="rId40"/>
              </p:custDataLst>
            </p:nvPr>
          </p:nvSpPr>
          <p:spPr>
            <a:xfrm>
              <a:off x="9307101" y="6496050"/>
              <a:ext cx="129422" cy="219076"/>
            </a:xfrm>
            <a:custGeom>
              <a:avLst/>
              <a:gdLst/>
              <a:ahLst/>
              <a:cxnLst/>
              <a:rect l="0" t="0" r="0" b="0"/>
              <a:pathLst>
                <a:path w="129422" h="219076">
                  <a:moveTo>
                    <a:pt x="27399" y="0"/>
                  </a:moveTo>
                  <a:lnTo>
                    <a:pt x="27399" y="0"/>
                  </a:lnTo>
                  <a:lnTo>
                    <a:pt x="0" y="0"/>
                  </a:lnTo>
                  <a:lnTo>
                    <a:pt x="43755" y="13257"/>
                  </a:lnTo>
                  <a:lnTo>
                    <a:pt x="86960" y="23598"/>
                  </a:lnTo>
                  <a:lnTo>
                    <a:pt x="114463" y="41742"/>
                  </a:lnTo>
                  <a:lnTo>
                    <a:pt x="123597" y="49596"/>
                  </a:lnTo>
                  <a:lnTo>
                    <a:pt x="128363" y="65081"/>
                  </a:lnTo>
                  <a:lnTo>
                    <a:pt x="129421" y="83958"/>
                  </a:lnTo>
                  <a:lnTo>
                    <a:pt x="126366" y="99403"/>
                  </a:lnTo>
                  <a:lnTo>
                    <a:pt x="97699" y="137778"/>
                  </a:lnTo>
                  <a:lnTo>
                    <a:pt x="64981" y="179377"/>
                  </a:lnTo>
                  <a:lnTo>
                    <a:pt x="36924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483"/>
            <p:cNvSpPr/>
            <p:nvPr>
              <p:custDataLst>
                <p:tags r:id="rId41"/>
              </p:custDataLst>
            </p:nvPr>
          </p:nvSpPr>
          <p:spPr>
            <a:xfrm>
              <a:off x="9051644" y="6610350"/>
              <a:ext cx="378107" cy="55043"/>
            </a:xfrm>
            <a:custGeom>
              <a:avLst/>
              <a:gdLst/>
              <a:ahLst/>
              <a:cxnLst/>
              <a:rect l="0" t="0" r="0" b="0"/>
              <a:pathLst>
                <a:path w="378107" h="55043">
                  <a:moveTo>
                    <a:pt x="44731" y="28575"/>
                  </a:moveTo>
                  <a:lnTo>
                    <a:pt x="44731" y="28575"/>
                  </a:lnTo>
                  <a:lnTo>
                    <a:pt x="0" y="55042"/>
                  </a:lnTo>
                  <a:lnTo>
                    <a:pt x="42644" y="48384"/>
                  </a:lnTo>
                  <a:lnTo>
                    <a:pt x="85740" y="46792"/>
                  </a:lnTo>
                  <a:lnTo>
                    <a:pt x="126262" y="41146"/>
                  </a:lnTo>
                  <a:lnTo>
                    <a:pt x="165079" y="37943"/>
                  </a:lnTo>
                  <a:lnTo>
                    <a:pt x="203391" y="31822"/>
                  </a:lnTo>
                  <a:lnTo>
                    <a:pt x="241554" y="28478"/>
                  </a:lnTo>
                  <a:lnTo>
                    <a:pt x="281790" y="21255"/>
                  </a:lnTo>
                  <a:lnTo>
                    <a:pt x="315191" y="15445"/>
                  </a:lnTo>
                  <a:lnTo>
                    <a:pt x="3781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484"/>
            <p:cNvSpPr/>
            <p:nvPr>
              <p:custDataLst>
                <p:tags r:id="rId42"/>
              </p:custDataLst>
            </p:nvPr>
          </p:nvSpPr>
          <p:spPr>
            <a:xfrm>
              <a:off x="9029700" y="6581775"/>
              <a:ext cx="371476" cy="28576"/>
            </a:xfrm>
            <a:custGeom>
              <a:avLst/>
              <a:gdLst/>
              <a:ahLst/>
              <a:cxnLst/>
              <a:rect l="0" t="0" r="0" b="0"/>
              <a:pathLst>
                <a:path w="37147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3519"/>
                  </a:lnTo>
                  <a:lnTo>
                    <a:pt x="49819" y="18874"/>
                  </a:lnTo>
                  <a:lnTo>
                    <a:pt x="95548" y="12766"/>
                  </a:lnTo>
                  <a:lnTo>
                    <a:pt x="133791" y="9427"/>
                  </a:lnTo>
                  <a:lnTo>
                    <a:pt x="166353" y="4895"/>
                  </a:lnTo>
                  <a:lnTo>
                    <a:pt x="210275" y="1450"/>
                  </a:lnTo>
                  <a:lnTo>
                    <a:pt x="242681" y="644"/>
                  </a:lnTo>
                  <a:lnTo>
                    <a:pt x="277192" y="287"/>
                  </a:lnTo>
                  <a:lnTo>
                    <a:pt x="324254" y="84"/>
                  </a:lnTo>
                  <a:lnTo>
                    <a:pt x="3714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985"/>
          <p:cNvGrpSpPr/>
          <p:nvPr/>
        </p:nvGrpSpPr>
        <p:grpSpPr>
          <a:xfrm>
            <a:off x="9641122" y="6239478"/>
            <a:ext cx="1715211" cy="462282"/>
            <a:chOff x="9641122" y="6239478"/>
            <a:chExt cx="1715211" cy="462282"/>
          </a:xfrm>
        </p:grpSpPr>
        <p:sp>
          <p:nvSpPr>
            <p:cNvPr id="266" name="SMARTInkShape-4485"/>
            <p:cNvSpPr/>
            <p:nvPr>
              <p:custDataLst>
                <p:tags r:id="rId32"/>
              </p:custDataLst>
            </p:nvPr>
          </p:nvSpPr>
          <p:spPr>
            <a:xfrm>
              <a:off x="9641122" y="6420458"/>
              <a:ext cx="179154" cy="184697"/>
            </a:xfrm>
            <a:custGeom>
              <a:avLst/>
              <a:gdLst/>
              <a:ahLst/>
              <a:cxnLst/>
              <a:rect l="0" t="0" r="0" b="0"/>
              <a:pathLst>
                <a:path w="179154" h="184697">
                  <a:moveTo>
                    <a:pt x="169628" y="27967"/>
                  </a:moveTo>
                  <a:lnTo>
                    <a:pt x="169628" y="27967"/>
                  </a:lnTo>
                  <a:lnTo>
                    <a:pt x="169628" y="22911"/>
                  </a:lnTo>
                  <a:lnTo>
                    <a:pt x="172452" y="17606"/>
                  </a:lnTo>
                  <a:lnTo>
                    <a:pt x="178762" y="9425"/>
                  </a:lnTo>
                  <a:lnTo>
                    <a:pt x="164924" y="2471"/>
                  </a:lnTo>
                  <a:lnTo>
                    <a:pt x="148082" y="0"/>
                  </a:lnTo>
                  <a:lnTo>
                    <a:pt x="135711" y="721"/>
                  </a:lnTo>
                  <a:lnTo>
                    <a:pt x="111953" y="8134"/>
                  </a:lnTo>
                  <a:lnTo>
                    <a:pt x="72494" y="34610"/>
                  </a:lnTo>
                  <a:lnTo>
                    <a:pt x="63663" y="45383"/>
                  </a:lnTo>
                  <a:lnTo>
                    <a:pt x="61942" y="50161"/>
                  </a:lnTo>
                  <a:lnTo>
                    <a:pt x="61855" y="54405"/>
                  </a:lnTo>
                  <a:lnTo>
                    <a:pt x="62854" y="58292"/>
                  </a:lnTo>
                  <a:lnTo>
                    <a:pt x="69609" y="65434"/>
                  </a:lnTo>
                  <a:lnTo>
                    <a:pt x="88135" y="75404"/>
                  </a:lnTo>
                  <a:lnTo>
                    <a:pt x="112726" y="83199"/>
                  </a:lnTo>
                  <a:lnTo>
                    <a:pt x="115818" y="85955"/>
                  </a:lnTo>
                  <a:lnTo>
                    <a:pt x="119254" y="94661"/>
                  </a:lnTo>
                  <a:lnTo>
                    <a:pt x="118055" y="98888"/>
                  </a:lnTo>
                  <a:lnTo>
                    <a:pt x="111076" y="106407"/>
                  </a:lnTo>
                  <a:lnTo>
                    <a:pt x="65399" y="130633"/>
                  </a:lnTo>
                  <a:lnTo>
                    <a:pt x="20475" y="153827"/>
                  </a:lnTo>
                  <a:lnTo>
                    <a:pt x="13379" y="157988"/>
                  </a:lnTo>
                  <a:lnTo>
                    <a:pt x="0" y="177427"/>
                  </a:lnTo>
                  <a:lnTo>
                    <a:pt x="7454" y="181882"/>
                  </a:lnTo>
                  <a:lnTo>
                    <a:pt x="13886" y="184552"/>
                  </a:lnTo>
                  <a:lnTo>
                    <a:pt x="29502" y="184696"/>
                  </a:lnTo>
                  <a:lnTo>
                    <a:pt x="69252" y="180938"/>
                  </a:lnTo>
                  <a:lnTo>
                    <a:pt x="113973" y="180479"/>
                  </a:lnTo>
                  <a:lnTo>
                    <a:pt x="179153" y="170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486"/>
            <p:cNvSpPr/>
            <p:nvPr>
              <p:custDataLst>
                <p:tags r:id="rId33"/>
              </p:custDataLst>
            </p:nvPr>
          </p:nvSpPr>
          <p:spPr>
            <a:xfrm>
              <a:off x="10582428" y="6591300"/>
              <a:ext cx="85573" cy="104776"/>
            </a:xfrm>
            <a:custGeom>
              <a:avLst/>
              <a:gdLst/>
              <a:ahLst/>
              <a:cxnLst/>
              <a:rect l="0" t="0" r="0" b="0"/>
              <a:pathLst>
                <a:path w="85573" h="104776">
                  <a:moveTo>
                    <a:pt x="28422" y="0"/>
                  </a:moveTo>
                  <a:lnTo>
                    <a:pt x="28422" y="0"/>
                  </a:lnTo>
                  <a:lnTo>
                    <a:pt x="28422" y="5056"/>
                  </a:lnTo>
                  <a:lnTo>
                    <a:pt x="14231" y="51044"/>
                  </a:lnTo>
                  <a:lnTo>
                    <a:pt x="366" y="84534"/>
                  </a:lnTo>
                  <a:lnTo>
                    <a:pt x="0" y="80316"/>
                  </a:lnTo>
                  <a:lnTo>
                    <a:pt x="16103" y="38460"/>
                  </a:lnTo>
                  <a:lnTo>
                    <a:pt x="31320" y="17553"/>
                  </a:lnTo>
                  <a:lnTo>
                    <a:pt x="41351" y="7801"/>
                  </a:lnTo>
                  <a:lnTo>
                    <a:pt x="49339" y="3467"/>
                  </a:lnTo>
                  <a:lnTo>
                    <a:pt x="52950" y="3370"/>
                  </a:lnTo>
                  <a:lnTo>
                    <a:pt x="59784" y="6084"/>
                  </a:lnTo>
                  <a:lnTo>
                    <a:pt x="74639" y="18618"/>
                  </a:lnTo>
                  <a:lnTo>
                    <a:pt x="80713" y="29794"/>
                  </a:lnTo>
                  <a:lnTo>
                    <a:pt x="84612" y="59272"/>
                  </a:lnTo>
                  <a:lnTo>
                    <a:pt x="85572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487"/>
            <p:cNvSpPr/>
            <p:nvPr>
              <p:custDataLst>
                <p:tags r:id="rId34"/>
              </p:custDataLst>
            </p:nvPr>
          </p:nvSpPr>
          <p:spPr>
            <a:xfrm>
              <a:off x="10439400" y="6562851"/>
              <a:ext cx="114301" cy="132510"/>
            </a:xfrm>
            <a:custGeom>
              <a:avLst/>
              <a:gdLst/>
              <a:ahLst/>
              <a:cxnLst/>
              <a:rect l="0" t="0" r="0" b="0"/>
              <a:pathLst>
                <a:path w="114301" h="132510">
                  <a:moveTo>
                    <a:pt x="0" y="18924"/>
                  </a:moveTo>
                  <a:lnTo>
                    <a:pt x="0" y="18924"/>
                  </a:lnTo>
                  <a:lnTo>
                    <a:pt x="5057" y="13868"/>
                  </a:lnTo>
                  <a:lnTo>
                    <a:pt x="10361" y="11386"/>
                  </a:lnTo>
                  <a:lnTo>
                    <a:pt x="13257" y="10724"/>
                  </a:lnTo>
                  <a:lnTo>
                    <a:pt x="26743" y="1314"/>
                  </a:lnTo>
                  <a:lnTo>
                    <a:pt x="54928" y="0"/>
                  </a:lnTo>
                  <a:lnTo>
                    <a:pt x="64276" y="2752"/>
                  </a:lnTo>
                  <a:lnTo>
                    <a:pt x="78901" y="13142"/>
                  </a:lnTo>
                  <a:lnTo>
                    <a:pt x="82692" y="21999"/>
                  </a:lnTo>
                  <a:lnTo>
                    <a:pt x="85126" y="39875"/>
                  </a:lnTo>
                  <a:lnTo>
                    <a:pt x="66288" y="81642"/>
                  </a:lnTo>
                  <a:lnTo>
                    <a:pt x="40388" y="111314"/>
                  </a:lnTo>
                  <a:lnTo>
                    <a:pt x="21961" y="125086"/>
                  </a:lnTo>
                  <a:lnTo>
                    <a:pt x="6493" y="131616"/>
                  </a:lnTo>
                  <a:lnTo>
                    <a:pt x="6445" y="132152"/>
                  </a:lnTo>
                  <a:lnTo>
                    <a:pt x="7472" y="132509"/>
                  </a:lnTo>
                  <a:lnTo>
                    <a:pt x="54252" y="115872"/>
                  </a:lnTo>
                  <a:lnTo>
                    <a:pt x="114300" y="104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488"/>
            <p:cNvSpPr/>
            <p:nvPr>
              <p:custDataLst>
                <p:tags r:id="rId35"/>
              </p:custDataLst>
            </p:nvPr>
          </p:nvSpPr>
          <p:spPr>
            <a:xfrm>
              <a:off x="10488348" y="6486525"/>
              <a:ext cx="160603" cy="9474"/>
            </a:xfrm>
            <a:custGeom>
              <a:avLst/>
              <a:gdLst/>
              <a:ahLst/>
              <a:cxnLst/>
              <a:rect l="0" t="0" r="0" b="0"/>
              <a:pathLst>
                <a:path w="160603" h="9474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9182" y="9132"/>
                  </a:lnTo>
                  <a:lnTo>
                    <a:pt x="50509" y="9473"/>
                  </a:lnTo>
                  <a:lnTo>
                    <a:pt x="92877" y="4457"/>
                  </a:lnTo>
                  <a:lnTo>
                    <a:pt x="106866" y="4803"/>
                  </a:lnTo>
                  <a:lnTo>
                    <a:pt x="112078" y="6378"/>
                  </a:lnTo>
                  <a:lnTo>
                    <a:pt x="1606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489"/>
            <p:cNvSpPr/>
            <p:nvPr>
              <p:custDataLst>
                <p:tags r:id="rId36"/>
              </p:custDataLst>
            </p:nvPr>
          </p:nvSpPr>
          <p:spPr>
            <a:xfrm>
              <a:off x="10586312" y="6353175"/>
              <a:ext cx="5489" cy="114301"/>
            </a:xfrm>
            <a:custGeom>
              <a:avLst/>
              <a:gdLst/>
              <a:ahLst/>
              <a:cxnLst/>
              <a:rect l="0" t="0" r="0" b="0"/>
              <a:pathLst>
                <a:path w="5489" h="114301">
                  <a:moveTo>
                    <a:pt x="5488" y="0"/>
                  </a:moveTo>
                  <a:lnTo>
                    <a:pt x="5488" y="0"/>
                  </a:lnTo>
                  <a:lnTo>
                    <a:pt x="4430" y="39660"/>
                  </a:lnTo>
                  <a:lnTo>
                    <a:pt x="0" y="59846"/>
                  </a:lnTo>
                  <a:lnTo>
                    <a:pt x="5488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490"/>
            <p:cNvSpPr/>
            <p:nvPr>
              <p:custDataLst>
                <p:tags r:id="rId37"/>
              </p:custDataLst>
            </p:nvPr>
          </p:nvSpPr>
          <p:spPr>
            <a:xfrm>
              <a:off x="10353675" y="6239478"/>
              <a:ext cx="1002658" cy="462282"/>
            </a:xfrm>
            <a:custGeom>
              <a:avLst/>
              <a:gdLst/>
              <a:ahLst/>
              <a:cxnLst/>
              <a:rect l="0" t="0" r="0" b="0"/>
              <a:pathLst>
                <a:path w="1002658" h="462282">
                  <a:moveTo>
                    <a:pt x="0" y="342297"/>
                  </a:moveTo>
                  <a:lnTo>
                    <a:pt x="0" y="342297"/>
                  </a:lnTo>
                  <a:lnTo>
                    <a:pt x="0" y="355554"/>
                  </a:lnTo>
                  <a:lnTo>
                    <a:pt x="2824" y="361594"/>
                  </a:lnTo>
                  <a:lnTo>
                    <a:pt x="7606" y="369924"/>
                  </a:lnTo>
                  <a:lnTo>
                    <a:pt x="25509" y="412704"/>
                  </a:lnTo>
                  <a:lnTo>
                    <a:pt x="41290" y="452032"/>
                  </a:lnTo>
                  <a:lnTo>
                    <a:pt x="47631" y="459860"/>
                  </a:lnTo>
                  <a:lnTo>
                    <a:pt x="50804" y="461948"/>
                  </a:lnTo>
                  <a:lnTo>
                    <a:pt x="53978" y="462281"/>
                  </a:lnTo>
                  <a:lnTo>
                    <a:pt x="60327" y="459829"/>
                  </a:lnTo>
                  <a:lnTo>
                    <a:pt x="62443" y="456635"/>
                  </a:lnTo>
                  <a:lnTo>
                    <a:pt x="64794" y="447441"/>
                  </a:lnTo>
                  <a:lnTo>
                    <a:pt x="69249" y="403049"/>
                  </a:lnTo>
                  <a:lnTo>
                    <a:pt x="74141" y="372998"/>
                  </a:lnTo>
                  <a:lnTo>
                    <a:pt x="75793" y="325548"/>
                  </a:lnTo>
                  <a:lnTo>
                    <a:pt x="76079" y="285241"/>
                  </a:lnTo>
                  <a:lnTo>
                    <a:pt x="76147" y="252380"/>
                  </a:lnTo>
                  <a:lnTo>
                    <a:pt x="76184" y="206646"/>
                  </a:lnTo>
                  <a:lnTo>
                    <a:pt x="76196" y="167343"/>
                  </a:lnTo>
                  <a:lnTo>
                    <a:pt x="76199" y="125006"/>
                  </a:lnTo>
                  <a:lnTo>
                    <a:pt x="76200" y="78537"/>
                  </a:lnTo>
                  <a:lnTo>
                    <a:pt x="76200" y="36706"/>
                  </a:lnTo>
                  <a:lnTo>
                    <a:pt x="76200" y="0"/>
                  </a:lnTo>
                  <a:lnTo>
                    <a:pt x="76200" y="4632"/>
                  </a:lnTo>
                  <a:lnTo>
                    <a:pt x="77258" y="6062"/>
                  </a:lnTo>
                  <a:lnTo>
                    <a:pt x="111847" y="22067"/>
                  </a:lnTo>
                  <a:lnTo>
                    <a:pt x="156307" y="26806"/>
                  </a:lnTo>
                  <a:lnTo>
                    <a:pt x="194408" y="27741"/>
                  </a:lnTo>
                  <a:lnTo>
                    <a:pt x="229757" y="27903"/>
                  </a:lnTo>
                  <a:lnTo>
                    <a:pt x="269866" y="25130"/>
                  </a:lnTo>
                  <a:lnTo>
                    <a:pt x="315264" y="20427"/>
                  </a:lnTo>
                  <a:lnTo>
                    <a:pt x="347551" y="19327"/>
                  </a:lnTo>
                  <a:lnTo>
                    <a:pt x="383067" y="18838"/>
                  </a:lnTo>
                  <a:lnTo>
                    <a:pt x="420019" y="18622"/>
                  </a:lnTo>
                  <a:lnTo>
                    <a:pt x="458667" y="18525"/>
                  </a:lnTo>
                  <a:lnTo>
                    <a:pt x="500538" y="18481"/>
                  </a:lnTo>
                  <a:lnTo>
                    <a:pt x="541019" y="18463"/>
                  </a:lnTo>
                  <a:lnTo>
                    <a:pt x="579119" y="18454"/>
                  </a:lnTo>
                  <a:lnTo>
                    <a:pt x="613692" y="18450"/>
                  </a:lnTo>
                  <a:lnTo>
                    <a:pt x="649519" y="18448"/>
                  </a:lnTo>
                  <a:lnTo>
                    <a:pt x="686608" y="18447"/>
                  </a:lnTo>
                  <a:lnTo>
                    <a:pt x="724260" y="18447"/>
                  </a:lnTo>
                  <a:lnTo>
                    <a:pt x="759337" y="18447"/>
                  </a:lnTo>
                  <a:lnTo>
                    <a:pt x="806014" y="18447"/>
                  </a:lnTo>
                  <a:lnTo>
                    <a:pt x="846655" y="18447"/>
                  </a:lnTo>
                  <a:lnTo>
                    <a:pt x="885508" y="18447"/>
                  </a:lnTo>
                  <a:lnTo>
                    <a:pt x="929475" y="18447"/>
                  </a:lnTo>
                  <a:lnTo>
                    <a:pt x="974251" y="15625"/>
                  </a:lnTo>
                  <a:lnTo>
                    <a:pt x="1002657" y="10246"/>
                  </a:lnTo>
                  <a:lnTo>
                    <a:pt x="1001814" y="9805"/>
                  </a:lnTo>
                  <a:lnTo>
                    <a:pt x="971550" y="8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491"/>
            <p:cNvSpPr/>
            <p:nvPr>
              <p:custDataLst>
                <p:tags r:id="rId38"/>
              </p:custDataLst>
            </p:nvPr>
          </p:nvSpPr>
          <p:spPr>
            <a:xfrm>
              <a:off x="10002573" y="6562725"/>
              <a:ext cx="132028" cy="9523"/>
            </a:xfrm>
            <a:custGeom>
              <a:avLst/>
              <a:gdLst/>
              <a:ahLst/>
              <a:cxnLst/>
              <a:rect l="0" t="0" r="0" b="0"/>
              <a:pathLst>
                <a:path w="132028" h="9523">
                  <a:moveTo>
                    <a:pt x="8202" y="0"/>
                  </a:moveTo>
                  <a:lnTo>
                    <a:pt x="8202" y="0"/>
                  </a:lnTo>
                  <a:lnTo>
                    <a:pt x="0" y="8200"/>
                  </a:lnTo>
                  <a:lnTo>
                    <a:pt x="618" y="8642"/>
                  </a:lnTo>
                  <a:lnTo>
                    <a:pt x="48060" y="9502"/>
                  </a:lnTo>
                  <a:lnTo>
                    <a:pt x="94159" y="9522"/>
                  </a:lnTo>
                  <a:lnTo>
                    <a:pt x="1320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492"/>
            <p:cNvSpPr/>
            <p:nvPr>
              <p:custDataLst>
                <p:tags r:id="rId39"/>
              </p:custDataLst>
            </p:nvPr>
          </p:nvSpPr>
          <p:spPr>
            <a:xfrm>
              <a:off x="10020300" y="6478324"/>
              <a:ext cx="114301" cy="17727"/>
            </a:xfrm>
            <a:custGeom>
              <a:avLst/>
              <a:gdLst/>
              <a:ahLst/>
              <a:cxnLst/>
              <a:rect l="0" t="0" r="0" b="0"/>
              <a:pathLst>
                <a:path w="114301" h="17727">
                  <a:moveTo>
                    <a:pt x="0" y="8201"/>
                  </a:moveTo>
                  <a:lnTo>
                    <a:pt x="0" y="8201"/>
                  </a:lnTo>
                  <a:lnTo>
                    <a:pt x="24909" y="7143"/>
                  </a:lnTo>
                  <a:lnTo>
                    <a:pt x="67447" y="0"/>
                  </a:lnTo>
                  <a:lnTo>
                    <a:pt x="90422" y="4125"/>
                  </a:lnTo>
                  <a:lnTo>
                    <a:pt x="114300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986"/>
          <p:cNvGrpSpPr/>
          <p:nvPr/>
        </p:nvGrpSpPr>
        <p:grpSpPr>
          <a:xfrm>
            <a:off x="10820400" y="6349421"/>
            <a:ext cx="919543" cy="346655"/>
            <a:chOff x="10820400" y="6349421"/>
            <a:chExt cx="919543" cy="346655"/>
          </a:xfrm>
        </p:grpSpPr>
        <p:sp>
          <p:nvSpPr>
            <p:cNvPr id="275" name="SMARTInkShape-4493"/>
            <p:cNvSpPr/>
            <p:nvPr>
              <p:custDataLst>
                <p:tags r:id="rId26"/>
              </p:custDataLst>
            </p:nvPr>
          </p:nvSpPr>
          <p:spPr>
            <a:xfrm>
              <a:off x="11668125" y="6410325"/>
              <a:ext cx="71818" cy="285751"/>
            </a:xfrm>
            <a:custGeom>
              <a:avLst/>
              <a:gdLst/>
              <a:ahLst/>
              <a:cxnLst/>
              <a:rect l="0" t="0" r="0" b="0"/>
              <a:pathLst>
                <a:path w="71818" h="285751">
                  <a:moveTo>
                    <a:pt x="38100" y="0"/>
                  </a:moveTo>
                  <a:lnTo>
                    <a:pt x="38100" y="0"/>
                  </a:lnTo>
                  <a:lnTo>
                    <a:pt x="43158" y="0"/>
                  </a:lnTo>
                  <a:lnTo>
                    <a:pt x="44646" y="2117"/>
                  </a:lnTo>
                  <a:lnTo>
                    <a:pt x="57811" y="41418"/>
                  </a:lnTo>
                  <a:lnTo>
                    <a:pt x="68719" y="88002"/>
                  </a:lnTo>
                  <a:lnTo>
                    <a:pt x="71817" y="104729"/>
                  </a:lnTo>
                  <a:lnTo>
                    <a:pt x="65183" y="141181"/>
                  </a:lnTo>
                  <a:lnTo>
                    <a:pt x="53680" y="188284"/>
                  </a:lnTo>
                  <a:lnTo>
                    <a:pt x="39307" y="233588"/>
                  </a:lnTo>
                  <a:lnTo>
                    <a:pt x="26698" y="26194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494"/>
            <p:cNvSpPr/>
            <p:nvPr>
              <p:custDataLst>
                <p:tags r:id="rId27"/>
              </p:custDataLst>
            </p:nvPr>
          </p:nvSpPr>
          <p:spPr>
            <a:xfrm>
              <a:off x="11480033" y="6467475"/>
              <a:ext cx="155481" cy="142876"/>
            </a:xfrm>
            <a:custGeom>
              <a:avLst/>
              <a:gdLst/>
              <a:ahLst/>
              <a:cxnLst/>
              <a:rect l="0" t="0" r="0" b="0"/>
              <a:pathLst>
                <a:path w="155481" h="142876">
                  <a:moveTo>
                    <a:pt x="149992" y="0"/>
                  </a:moveTo>
                  <a:lnTo>
                    <a:pt x="149992" y="0"/>
                  </a:lnTo>
                  <a:lnTo>
                    <a:pt x="155480" y="0"/>
                  </a:lnTo>
                  <a:lnTo>
                    <a:pt x="153137" y="0"/>
                  </a:lnTo>
                  <a:lnTo>
                    <a:pt x="152088" y="2117"/>
                  </a:lnTo>
                  <a:lnTo>
                    <a:pt x="141513" y="40098"/>
                  </a:lnTo>
                  <a:lnTo>
                    <a:pt x="114369" y="85989"/>
                  </a:lnTo>
                  <a:lnTo>
                    <a:pt x="99235" y="99247"/>
                  </a:lnTo>
                  <a:lnTo>
                    <a:pt x="53822" y="129821"/>
                  </a:lnTo>
                  <a:lnTo>
                    <a:pt x="37654" y="137361"/>
                  </a:lnTo>
                  <a:lnTo>
                    <a:pt x="25628" y="137602"/>
                  </a:lnTo>
                  <a:lnTo>
                    <a:pt x="14286" y="134182"/>
                  </a:lnTo>
                  <a:lnTo>
                    <a:pt x="5718" y="129133"/>
                  </a:lnTo>
                  <a:lnTo>
                    <a:pt x="3009" y="124189"/>
                  </a:lnTo>
                  <a:lnTo>
                    <a:pt x="0" y="110228"/>
                  </a:lnTo>
                  <a:lnTo>
                    <a:pt x="1313" y="104177"/>
                  </a:lnTo>
                  <a:lnTo>
                    <a:pt x="8418" y="94631"/>
                  </a:lnTo>
                  <a:lnTo>
                    <a:pt x="24318" y="83307"/>
                  </a:lnTo>
                  <a:lnTo>
                    <a:pt x="52548" y="78306"/>
                  </a:lnTo>
                  <a:lnTo>
                    <a:pt x="77610" y="81880"/>
                  </a:lnTo>
                  <a:lnTo>
                    <a:pt x="93385" y="89643"/>
                  </a:lnTo>
                  <a:lnTo>
                    <a:pt x="104763" y="103701"/>
                  </a:lnTo>
                  <a:lnTo>
                    <a:pt x="117029" y="126357"/>
                  </a:lnTo>
                  <a:lnTo>
                    <a:pt x="121417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495"/>
            <p:cNvSpPr/>
            <p:nvPr>
              <p:custDataLst>
                <p:tags r:id="rId28"/>
              </p:custDataLst>
            </p:nvPr>
          </p:nvSpPr>
          <p:spPr>
            <a:xfrm>
              <a:off x="11404746" y="6429375"/>
              <a:ext cx="130030" cy="174590"/>
            </a:xfrm>
            <a:custGeom>
              <a:avLst/>
              <a:gdLst/>
              <a:ahLst/>
              <a:cxnLst/>
              <a:rect l="0" t="0" r="0" b="0"/>
              <a:pathLst>
                <a:path w="130030" h="174590">
                  <a:moveTo>
                    <a:pt x="130029" y="0"/>
                  </a:moveTo>
                  <a:lnTo>
                    <a:pt x="130029" y="0"/>
                  </a:lnTo>
                  <a:lnTo>
                    <a:pt x="110733" y="22120"/>
                  </a:lnTo>
                  <a:lnTo>
                    <a:pt x="84369" y="64958"/>
                  </a:lnTo>
                  <a:lnTo>
                    <a:pt x="67817" y="88039"/>
                  </a:lnTo>
                  <a:lnTo>
                    <a:pt x="33250" y="131538"/>
                  </a:lnTo>
                  <a:lnTo>
                    <a:pt x="1770" y="168987"/>
                  </a:lnTo>
                  <a:lnTo>
                    <a:pt x="73" y="172982"/>
                  </a:lnTo>
                  <a:lnTo>
                    <a:pt x="0" y="174589"/>
                  </a:lnTo>
                  <a:lnTo>
                    <a:pt x="6204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496"/>
            <p:cNvSpPr/>
            <p:nvPr>
              <p:custDataLst>
                <p:tags r:id="rId29"/>
              </p:custDataLst>
            </p:nvPr>
          </p:nvSpPr>
          <p:spPr>
            <a:xfrm>
              <a:off x="11334750" y="6424149"/>
              <a:ext cx="104776" cy="109421"/>
            </a:xfrm>
            <a:custGeom>
              <a:avLst/>
              <a:gdLst/>
              <a:ahLst/>
              <a:cxnLst/>
              <a:rect l="0" t="0" r="0" b="0"/>
              <a:pathLst>
                <a:path w="104776" h="109421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2117" y="8206"/>
                  </a:lnTo>
                  <a:lnTo>
                    <a:pt x="14149" y="5050"/>
                  </a:lnTo>
                  <a:lnTo>
                    <a:pt x="21458" y="562"/>
                  </a:lnTo>
                  <a:lnTo>
                    <a:pt x="25948" y="0"/>
                  </a:lnTo>
                  <a:lnTo>
                    <a:pt x="36578" y="2198"/>
                  </a:lnTo>
                  <a:lnTo>
                    <a:pt x="54465" y="14442"/>
                  </a:lnTo>
                  <a:lnTo>
                    <a:pt x="61249" y="22728"/>
                  </a:lnTo>
                  <a:lnTo>
                    <a:pt x="63057" y="26419"/>
                  </a:lnTo>
                  <a:lnTo>
                    <a:pt x="62245" y="36165"/>
                  </a:lnTo>
                  <a:lnTo>
                    <a:pt x="53016" y="56374"/>
                  </a:lnTo>
                  <a:lnTo>
                    <a:pt x="35989" y="81534"/>
                  </a:lnTo>
                  <a:lnTo>
                    <a:pt x="6235" y="105588"/>
                  </a:lnTo>
                  <a:lnTo>
                    <a:pt x="6273" y="107059"/>
                  </a:lnTo>
                  <a:lnTo>
                    <a:pt x="7358" y="108039"/>
                  </a:lnTo>
                  <a:lnTo>
                    <a:pt x="18997" y="109420"/>
                  </a:lnTo>
                  <a:lnTo>
                    <a:pt x="59306" y="101750"/>
                  </a:lnTo>
                  <a:lnTo>
                    <a:pt x="104775" y="100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497"/>
            <p:cNvSpPr/>
            <p:nvPr>
              <p:custDataLst>
                <p:tags r:id="rId30"/>
              </p:custDataLst>
            </p:nvPr>
          </p:nvSpPr>
          <p:spPr>
            <a:xfrm>
              <a:off x="11201700" y="6400916"/>
              <a:ext cx="85426" cy="240233"/>
            </a:xfrm>
            <a:custGeom>
              <a:avLst/>
              <a:gdLst/>
              <a:ahLst/>
              <a:cxnLst/>
              <a:rect l="0" t="0" r="0" b="0"/>
              <a:pathLst>
                <a:path w="85426" h="240233">
                  <a:moveTo>
                    <a:pt x="85425" y="9409"/>
                  </a:moveTo>
                  <a:lnTo>
                    <a:pt x="85425" y="9409"/>
                  </a:lnTo>
                  <a:lnTo>
                    <a:pt x="85425" y="277"/>
                  </a:lnTo>
                  <a:lnTo>
                    <a:pt x="80368" y="0"/>
                  </a:lnTo>
                  <a:lnTo>
                    <a:pt x="75064" y="2758"/>
                  </a:lnTo>
                  <a:lnTo>
                    <a:pt x="57979" y="18208"/>
                  </a:lnTo>
                  <a:lnTo>
                    <a:pt x="30644" y="64565"/>
                  </a:lnTo>
                  <a:lnTo>
                    <a:pt x="11261" y="103951"/>
                  </a:lnTo>
                  <a:lnTo>
                    <a:pt x="1984" y="137562"/>
                  </a:lnTo>
                  <a:lnTo>
                    <a:pt x="0" y="181429"/>
                  </a:lnTo>
                  <a:lnTo>
                    <a:pt x="2611" y="209603"/>
                  </a:lnTo>
                  <a:lnTo>
                    <a:pt x="10087" y="232415"/>
                  </a:lnTo>
                  <a:lnTo>
                    <a:pt x="12974" y="237455"/>
                  </a:lnTo>
                  <a:lnTo>
                    <a:pt x="17017" y="239757"/>
                  </a:lnTo>
                  <a:lnTo>
                    <a:pt x="21827" y="240232"/>
                  </a:lnTo>
                  <a:lnTo>
                    <a:pt x="56850" y="228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498"/>
            <p:cNvSpPr/>
            <p:nvPr>
              <p:custDataLst>
                <p:tags r:id="rId31"/>
              </p:custDataLst>
            </p:nvPr>
          </p:nvSpPr>
          <p:spPr>
            <a:xfrm>
              <a:off x="10820400" y="6349421"/>
              <a:ext cx="275600" cy="251405"/>
            </a:xfrm>
            <a:custGeom>
              <a:avLst/>
              <a:gdLst/>
              <a:ahLst/>
              <a:cxnLst/>
              <a:rect l="0" t="0" r="0" b="0"/>
              <a:pathLst>
                <a:path w="275600" h="251405">
                  <a:moveTo>
                    <a:pt x="0" y="194254"/>
                  </a:moveTo>
                  <a:lnTo>
                    <a:pt x="0" y="194254"/>
                  </a:lnTo>
                  <a:lnTo>
                    <a:pt x="0" y="203386"/>
                  </a:lnTo>
                  <a:lnTo>
                    <a:pt x="13257" y="203745"/>
                  </a:lnTo>
                  <a:lnTo>
                    <a:pt x="40719" y="195109"/>
                  </a:lnTo>
                  <a:lnTo>
                    <a:pt x="87028" y="170910"/>
                  </a:lnTo>
                  <a:lnTo>
                    <a:pt x="130252" y="130503"/>
                  </a:lnTo>
                  <a:lnTo>
                    <a:pt x="147987" y="97701"/>
                  </a:lnTo>
                  <a:lnTo>
                    <a:pt x="164936" y="51207"/>
                  </a:lnTo>
                  <a:lnTo>
                    <a:pt x="169519" y="27810"/>
                  </a:lnTo>
                  <a:lnTo>
                    <a:pt x="167770" y="16914"/>
                  </a:lnTo>
                  <a:lnTo>
                    <a:pt x="165822" y="12527"/>
                  </a:lnTo>
                  <a:lnTo>
                    <a:pt x="158014" y="4831"/>
                  </a:lnTo>
                  <a:lnTo>
                    <a:pt x="152967" y="1297"/>
                  </a:lnTo>
                  <a:lnTo>
                    <a:pt x="147486" y="0"/>
                  </a:lnTo>
                  <a:lnTo>
                    <a:pt x="135752" y="1380"/>
                  </a:lnTo>
                  <a:lnTo>
                    <a:pt x="123482" y="11166"/>
                  </a:lnTo>
                  <a:lnTo>
                    <a:pt x="112030" y="26098"/>
                  </a:lnTo>
                  <a:lnTo>
                    <a:pt x="100692" y="51297"/>
                  </a:lnTo>
                  <a:lnTo>
                    <a:pt x="95967" y="95987"/>
                  </a:lnTo>
                  <a:lnTo>
                    <a:pt x="95392" y="141996"/>
                  </a:lnTo>
                  <a:lnTo>
                    <a:pt x="95313" y="159034"/>
                  </a:lnTo>
                  <a:lnTo>
                    <a:pt x="111658" y="203444"/>
                  </a:lnTo>
                  <a:lnTo>
                    <a:pt x="118573" y="215439"/>
                  </a:lnTo>
                  <a:lnTo>
                    <a:pt x="132382" y="225695"/>
                  </a:lnTo>
                  <a:lnTo>
                    <a:pt x="146677" y="226572"/>
                  </a:lnTo>
                  <a:lnTo>
                    <a:pt x="154934" y="225325"/>
                  </a:lnTo>
                  <a:lnTo>
                    <a:pt x="166932" y="218294"/>
                  </a:lnTo>
                  <a:lnTo>
                    <a:pt x="175792" y="207055"/>
                  </a:lnTo>
                  <a:lnTo>
                    <a:pt x="187281" y="179614"/>
                  </a:lnTo>
                  <a:lnTo>
                    <a:pt x="189864" y="163375"/>
                  </a:lnTo>
                  <a:lnTo>
                    <a:pt x="189018" y="163085"/>
                  </a:lnTo>
                  <a:lnTo>
                    <a:pt x="185255" y="168406"/>
                  </a:lnTo>
                  <a:lnTo>
                    <a:pt x="173604" y="209314"/>
                  </a:lnTo>
                  <a:lnTo>
                    <a:pt x="171576" y="222038"/>
                  </a:lnTo>
                  <a:lnTo>
                    <a:pt x="186646" y="184802"/>
                  </a:lnTo>
                  <a:lnTo>
                    <a:pt x="188786" y="174884"/>
                  </a:lnTo>
                  <a:lnTo>
                    <a:pt x="200106" y="158293"/>
                  </a:lnTo>
                  <a:lnTo>
                    <a:pt x="221978" y="129339"/>
                  </a:lnTo>
                  <a:lnTo>
                    <a:pt x="227360" y="125578"/>
                  </a:lnTo>
                  <a:lnTo>
                    <a:pt x="241808" y="121398"/>
                  </a:lnTo>
                  <a:lnTo>
                    <a:pt x="253167" y="122362"/>
                  </a:lnTo>
                  <a:lnTo>
                    <a:pt x="257678" y="124101"/>
                  </a:lnTo>
                  <a:lnTo>
                    <a:pt x="265512" y="134500"/>
                  </a:lnTo>
                  <a:lnTo>
                    <a:pt x="271463" y="148646"/>
                  </a:lnTo>
                  <a:lnTo>
                    <a:pt x="275599" y="191515"/>
                  </a:lnTo>
                  <a:lnTo>
                    <a:pt x="275043" y="224210"/>
                  </a:lnTo>
                  <a:lnTo>
                    <a:pt x="266700" y="251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987"/>
          <p:cNvGrpSpPr/>
          <p:nvPr/>
        </p:nvGrpSpPr>
        <p:grpSpPr>
          <a:xfrm>
            <a:off x="1781175" y="5970080"/>
            <a:ext cx="1133476" cy="583121"/>
            <a:chOff x="1781175" y="5970080"/>
            <a:chExt cx="1133476" cy="583121"/>
          </a:xfrm>
        </p:grpSpPr>
        <p:sp>
          <p:nvSpPr>
            <p:cNvPr id="282" name="SMARTInkShape-4499"/>
            <p:cNvSpPr/>
            <p:nvPr>
              <p:custDataLst>
                <p:tags r:id="rId17"/>
              </p:custDataLst>
            </p:nvPr>
          </p:nvSpPr>
          <p:spPr>
            <a:xfrm>
              <a:off x="2752725" y="6410325"/>
              <a:ext cx="161926" cy="142876"/>
            </a:xfrm>
            <a:custGeom>
              <a:avLst/>
              <a:gdLst/>
              <a:ahLst/>
              <a:cxnLst/>
              <a:rect l="0" t="0" r="0" b="0"/>
              <a:pathLst>
                <a:path w="161926" h="142876">
                  <a:moveTo>
                    <a:pt x="161925" y="0"/>
                  </a:moveTo>
                  <a:lnTo>
                    <a:pt x="161925" y="0"/>
                  </a:lnTo>
                  <a:lnTo>
                    <a:pt x="156869" y="5056"/>
                  </a:lnTo>
                  <a:lnTo>
                    <a:pt x="154386" y="13183"/>
                  </a:lnTo>
                  <a:lnTo>
                    <a:pt x="153724" y="18314"/>
                  </a:lnTo>
                  <a:lnTo>
                    <a:pt x="144522" y="29659"/>
                  </a:lnTo>
                  <a:lnTo>
                    <a:pt x="99275" y="69592"/>
                  </a:lnTo>
                  <a:lnTo>
                    <a:pt x="54701" y="10602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500"/>
            <p:cNvSpPr/>
            <p:nvPr>
              <p:custDataLst>
                <p:tags r:id="rId18"/>
              </p:custDataLst>
            </p:nvPr>
          </p:nvSpPr>
          <p:spPr>
            <a:xfrm>
              <a:off x="2616638" y="6176576"/>
              <a:ext cx="221813" cy="222777"/>
            </a:xfrm>
            <a:custGeom>
              <a:avLst/>
              <a:gdLst/>
              <a:ahLst/>
              <a:cxnLst/>
              <a:rect l="0" t="0" r="0" b="0"/>
              <a:pathLst>
                <a:path w="221813" h="222777">
                  <a:moveTo>
                    <a:pt x="221812" y="24199"/>
                  </a:moveTo>
                  <a:lnTo>
                    <a:pt x="221812" y="24199"/>
                  </a:lnTo>
                  <a:lnTo>
                    <a:pt x="221812" y="6866"/>
                  </a:lnTo>
                  <a:lnTo>
                    <a:pt x="216756" y="602"/>
                  </a:lnTo>
                  <a:lnTo>
                    <a:pt x="212091" y="0"/>
                  </a:lnTo>
                  <a:lnTo>
                    <a:pt x="172907" y="9319"/>
                  </a:lnTo>
                  <a:lnTo>
                    <a:pt x="132038" y="24330"/>
                  </a:lnTo>
                  <a:lnTo>
                    <a:pt x="88255" y="54633"/>
                  </a:lnTo>
                  <a:lnTo>
                    <a:pt x="83078" y="64536"/>
                  </a:lnTo>
                  <a:lnTo>
                    <a:pt x="79755" y="93198"/>
                  </a:lnTo>
                  <a:lnTo>
                    <a:pt x="81599" y="99831"/>
                  </a:lnTo>
                  <a:lnTo>
                    <a:pt x="89292" y="110025"/>
                  </a:lnTo>
                  <a:lnTo>
                    <a:pt x="119083" y="125192"/>
                  </a:lnTo>
                  <a:lnTo>
                    <a:pt x="149762" y="136537"/>
                  </a:lnTo>
                  <a:lnTo>
                    <a:pt x="148379" y="138249"/>
                  </a:lnTo>
                  <a:lnTo>
                    <a:pt x="109836" y="151585"/>
                  </a:lnTo>
                  <a:lnTo>
                    <a:pt x="63325" y="165033"/>
                  </a:lnTo>
                  <a:lnTo>
                    <a:pt x="17771" y="182928"/>
                  </a:lnTo>
                  <a:lnTo>
                    <a:pt x="6597" y="190348"/>
                  </a:lnTo>
                  <a:lnTo>
                    <a:pt x="2135" y="195290"/>
                  </a:lnTo>
                  <a:lnTo>
                    <a:pt x="219" y="199643"/>
                  </a:lnTo>
                  <a:lnTo>
                    <a:pt x="0" y="203604"/>
                  </a:lnTo>
                  <a:lnTo>
                    <a:pt x="912" y="207302"/>
                  </a:lnTo>
                  <a:lnTo>
                    <a:pt x="10393" y="214234"/>
                  </a:lnTo>
                  <a:lnTo>
                    <a:pt x="32237" y="222251"/>
                  </a:lnTo>
                  <a:lnTo>
                    <a:pt x="68497" y="222776"/>
                  </a:lnTo>
                  <a:lnTo>
                    <a:pt x="111860" y="215972"/>
                  </a:lnTo>
                  <a:lnTo>
                    <a:pt x="174187" y="214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501"/>
            <p:cNvSpPr/>
            <p:nvPr>
              <p:custDataLst>
                <p:tags r:id="rId19"/>
              </p:custDataLst>
            </p:nvPr>
          </p:nvSpPr>
          <p:spPr>
            <a:xfrm>
              <a:off x="2236925" y="6400800"/>
              <a:ext cx="230051" cy="36777"/>
            </a:xfrm>
            <a:custGeom>
              <a:avLst/>
              <a:gdLst/>
              <a:ahLst/>
              <a:cxnLst/>
              <a:rect l="0" t="0" r="0" b="0"/>
              <a:pathLst>
                <a:path w="230051" h="36777">
                  <a:moveTo>
                    <a:pt x="10975" y="28575"/>
                  </a:moveTo>
                  <a:lnTo>
                    <a:pt x="10975" y="28575"/>
                  </a:lnTo>
                  <a:lnTo>
                    <a:pt x="862" y="33631"/>
                  </a:lnTo>
                  <a:lnTo>
                    <a:pt x="0" y="35120"/>
                  </a:lnTo>
                  <a:lnTo>
                    <a:pt x="1541" y="36114"/>
                  </a:lnTo>
                  <a:lnTo>
                    <a:pt x="4686" y="36776"/>
                  </a:lnTo>
                  <a:lnTo>
                    <a:pt x="6782" y="36159"/>
                  </a:lnTo>
                  <a:lnTo>
                    <a:pt x="8180" y="34689"/>
                  </a:lnTo>
                  <a:lnTo>
                    <a:pt x="9112" y="32651"/>
                  </a:lnTo>
                  <a:lnTo>
                    <a:pt x="30649" y="29783"/>
                  </a:lnTo>
                  <a:lnTo>
                    <a:pt x="73015" y="25913"/>
                  </a:lnTo>
                  <a:lnTo>
                    <a:pt x="110496" y="21084"/>
                  </a:lnTo>
                  <a:lnTo>
                    <a:pt x="149471" y="16830"/>
                  </a:lnTo>
                  <a:lnTo>
                    <a:pt x="186772" y="8867"/>
                  </a:lnTo>
                  <a:lnTo>
                    <a:pt x="230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502"/>
            <p:cNvSpPr/>
            <p:nvPr>
              <p:custDataLst>
                <p:tags r:id="rId20"/>
              </p:custDataLst>
            </p:nvPr>
          </p:nvSpPr>
          <p:spPr>
            <a:xfrm>
              <a:off x="2333625" y="6192574"/>
              <a:ext cx="38101" cy="217752"/>
            </a:xfrm>
            <a:custGeom>
              <a:avLst/>
              <a:gdLst/>
              <a:ahLst/>
              <a:cxnLst/>
              <a:rect l="0" t="0" r="0" b="0"/>
              <a:pathLst>
                <a:path w="38101" h="2177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14146"/>
                  </a:lnTo>
                  <a:lnTo>
                    <a:pt x="13258" y="53604"/>
                  </a:lnTo>
                  <a:lnTo>
                    <a:pt x="18964" y="100033"/>
                  </a:lnTo>
                  <a:lnTo>
                    <a:pt x="26363" y="143698"/>
                  </a:lnTo>
                  <a:lnTo>
                    <a:pt x="29342" y="190125"/>
                  </a:lnTo>
                  <a:lnTo>
                    <a:pt x="38100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503"/>
            <p:cNvSpPr/>
            <p:nvPr>
              <p:custDataLst>
                <p:tags r:id="rId21"/>
              </p:custDataLst>
            </p:nvPr>
          </p:nvSpPr>
          <p:spPr>
            <a:xfrm>
              <a:off x="2200275" y="6267450"/>
              <a:ext cx="219076" cy="38101"/>
            </a:xfrm>
            <a:custGeom>
              <a:avLst/>
              <a:gdLst/>
              <a:ahLst/>
              <a:cxnLst/>
              <a:rect l="0" t="0" r="0" b="0"/>
              <a:pathLst>
                <a:path w="219076" h="38101">
                  <a:moveTo>
                    <a:pt x="0" y="38100"/>
                  </a:moveTo>
                  <a:lnTo>
                    <a:pt x="0" y="38100"/>
                  </a:lnTo>
                  <a:lnTo>
                    <a:pt x="36728" y="27739"/>
                  </a:lnTo>
                  <a:lnTo>
                    <a:pt x="75794" y="21625"/>
                  </a:lnTo>
                  <a:lnTo>
                    <a:pt x="114180" y="16991"/>
                  </a:lnTo>
                  <a:lnTo>
                    <a:pt x="154963" y="10999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504"/>
            <p:cNvSpPr/>
            <p:nvPr>
              <p:custDataLst>
                <p:tags r:id="rId22"/>
              </p:custDataLst>
            </p:nvPr>
          </p:nvSpPr>
          <p:spPr>
            <a:xfrm>
              <a:off x="1838878" y="5970080"/>
              <a:ext cx="161373" cy="135446"/>
            </a:xfrm>
            <a:custGeom>
              <a:avLst/>
              <a:gdLst/>
              <a:ahLst/>
              <a:cxnLst/>
              <a:rect l="0" t="0" r="0" b="0"/>
              <a:pathLst>
                <a:path w="161373" h="135446">
                  <a:moveTo>
                    <a:pt x="28022" y="40195"/>
                  </a:moveTo>
                  <a:lnTo>
                    <a:pt x="28022" y="40195"/>
                  </a:lnTo>
                  <a:lnTo>
                    <a:pt x="33078" y="40195"/>
                  </a:lnTo>
                  <a:lnTo>
                    <a:pt x="34568" y="38078"/>
                  </a:lnTo>
                  <a:lnTo>
                    <a:pt x="37155" y="23793"/>
                  </a:lnTo>
                  <a:lnTo>
                    <a:pt x="21277" y="63494"/>
                  </a:lnTo>
                  <a:lnTo>
                    <a:pt x="1313" y="104039"/>
                  </a:lnTo>
                  <a:lnTo>
                    <a:pt x="691" y="103925"/>
                  </a:lnTo>
                  <a:lnTo>
                    <a:pt x="0" y="100975"/>
                  </a:lnTo>
                  <a:lnTo>
                    <a:pt x="12753" y="57891"/>
                  </a:lnTo>
                  <a:lnTo>
                    <a:pt x="26908" y="30269"/>
                  </a:lnTo>
                  <a:lnTo>
                    <a:pt x="44508" y="12089"/>
                  </a:lnTo>
                  <a:lnTo>
                    <a:pt x="68184" y="0"/>
                  </a:lnTo>
                  <a:lnTo>
                    <a:pt x="77022" y="698"/>
                  </a:lnTo>
                  <a:lnTo>
                    <a:pt x="95308" y="9941"/>
                  </a:lnTo>
                  <a:lnTo>
                    <a:pt x="113340" y="27939"/>
                  </a:lnTo>
                  <a:lnTo>
                    <a:pt x="134402" y="66074"/>
                  </a:lnTo>
                  <a:lnTo>
                    <a:pt x="161372" y="135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505"/>
            <p:cNvSpPr/>
            <p:nvPr>
              <p:custDataLst>
                <p:tags r:id="rId23"/>
              </p:custDataLst>
            </p:nvPr>
          </p:nvSpPr>
          <p:spPr>
            <a:xfrm>
              <a:off x="1781175" y="6276975"/>
              <a:ext cx="171451" cy="55827"/>
            </a:xfrm>
            <a:custGeom>
              <a:avLst/>
              <a:gdLst/>
              <a:ahLst/>
              <a:cxnLst/>
              <a:rect l="0" t="0" r="0" b="0"/>
              <a:pathLst>
                <a:path w="171451" h="55827">
                  <a:moveTo>
                    <a:pt x="0" y="47625"/>
                  </a:moveTo>
                  <a:lnTo>
                    <a:pt x="0" y="47625"/>
                  </a:lnTo>
                  <a:lnTo>
                    <a:pt x="0" y="52681"/>
                  </a:lnTo>
                  <a:lnTo>
                    <a:pt x="1058" y="54170"/>
                  </a:lnTo>
                  <a:lnTo>
                    <a:pt x="2822" y="55164"/>
                  </a:lnTo>
                  <a:lnTo>
                    <a:pt x="5056" y="55826"/>
                  </a:lnTo>
                  <a:lnTo>
                    <a:pt x="50381" y="46614"/>
                  </a:lnTo>
                  <a:lnTo>
                    <a:pt x="88857" y="34725"/>
                  </a:lnTo>
                  <a:lnTo>
                    <a:pt x="130990" y="2112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506"/>
            <p:cNvSpPr/>
            <p:nvPr>
              <p:custDataLst>
                <p:tags r:id="rId24"/>
              </p:custDataLst>
            </p:nvPr>
          </p:nvSpPr>
          <p:spPr>
            <a:xfrm>
              <a:off x="1782891" y="6181725"/>
              <a:ext cx="217360" cy="47626"/>
            </a:xfrm>
            <a:custGeom>
              <a:avLst/>
              <a:gdLst/>
              <a:ahLst/>
              <a:cxnLst/>
              <a:rect l="0" t="0" r="0" b="0"/>
              <a:pathLst>
                <a:path w="217360" h="47626">
                  <a:moveTo>
                    <a:pt x="17334" y="47625"/>
                  </a:moveTo>
                  <a:lnTo>
                    <a:pt x="17334" y="47625"/>
                  </a:lnTo>
                  <a:lnTo>
                    <a:pt x="4076" y="47625"/>
                  </a:lnTo>
                  <a:lnTo>
                    <a:pt x="2146" y="46567"/>
                  </a:lnTo>
                  <a:lnTo>
                    <a:pt x="858" y="44803"/>
                  </a:lnTo>
                  <a:lnTo>
                    <a:pt x="0" y="42569"/>
                  </a:lnTo>
                  <a:lnTo>
                    <a:pt x="2603" y="40021"/>
                  </a:lnTo>
                  <a:lnTo>
                    <a:pt x="48183" y="22115"/>
                  </a:lnTo>
                  <a:lnTo>
                    <a:pt x="88966" y="12325"/>
                  </a:lnTo>
                  <a:lnTo>
                    <a:pt x="132287" y="3347"/>
                  </a:lnTo>
                  <a:lnTo>
                    <a:pt x="172685" y="662"/>
                  </a:lnTo>
                  <a:lnTo>
                    <a:pt x="2173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507"/>
            <p:cNvSpPr/>
            <p:nvPr>
              <p:custDataLst>
                <p:tags r:id="rId25"/>
              </p:custDataLst>
            </p:nvPr>
          </p:nvSpPr>
          <p:spPr>
            <a:xfrm>
              <a:off x="1800225" y="6202099"/>
              <a:ext cx="9525" cy="299031"/>
            </a:xfrm>
            <a:custGeom>
              <a:avLst/>
              <a:gdLst/>
              <a:ahLst/>
              <a:cxnLst/>
              <a:rect l="0" t="0" r="0" b="0"/>
              <a:pathLst>
                <a:path w="9525" h="29903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9" y="12034"/>
                  </a:lnTo>
                  <a:lnTo>
                    <a:pt x="9133" y="49527"/>
                  </a:lnTo>
                  <a:lnTo>
                    <a:pt x="9409" y="87591"/>
                  </a:lnTo>
                  <a:lnTo>
                    <a:pt x="9491" y="125680"/>
                  </a:lnTo>
                  <a:lnTo>
                    <a:pt x="9515" y="168833"/>
                  </a:lnTo>
                  <a:lnTo>
                    <a:pt x="9523" y="211185"/>
                  </a:lnTo>
                  <a:lnTo>
                    <a:pt x="9524" y="255926"/>
                  </a:lnTo>
                  <a:lnTo>
                    <a:pt x="6702" y="277745"/>
                  </a:lnTo>
                  <a:lnTo>
                    <a:pt x="1324" y="298394"/>
                  </a:lnTo>
                  <a:lnTo>
                    <a:pt x="883" y="299030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988"/>
          <p:cNvGrpSpPr/>
          <p:nvPr/>
        </p:nvGrpSpPr>
        <p:grpSpPr>
          <a:xfrm>
            <a:off x="9553575" y="6048375"/>
            <a:ext cx="2314561" cy="866776"/>
            <a:chOff x="9553575" y="6048375"/>
            <a:chExt cx="2314561" cy="866776"/>
          </a:xfrm>
        </p:grpSpPr>
        <p:sp>
          <p:nvSpPr>
            <p:cNvPr id="292" name="SMARTInkShape-4508"/>
            <p:cNvSpPr/>
            <p:nvPr>
              <p:custDataLst>
                <p:tags r:id="rId15"/>
              </p:custDataLst>
            </p:nvPr>
          </p:nvSpPr>
          <p:spPr>
            <a:xfrm>
              <a:off x="9553575" y="6067430"/>
              <a:ext cx="2314561" cy="847721"/>
            </a:xfrm>
            <a:custGeom>
              <a:avLst/>
              <a:gdLst/>
              <a:ahLst/>
              <a:cxnLst/>
              <a:rect l="0" t="0" r="0" b="0"/>
              <a:pathLst>
                <a:path w="2314561" h="847721">
                  <a:moveTo>
                    <a:pt x="85725" y="38095"/>
                  </a:moveTo>
                  <a:lnTo>
                    <a:pt x="85725" y="38095"/>
                  </a:lnTo>
                  <a:lnTo>
                    <a:pt x="80668" y="38095"/>
                  </a:lnTo>
                  <a:lnTo>
                    <a:pt x="79179" y="37037"/>
                  </a:lnTo>
                  <a:lnTo>
                    <a:pt x="78185" y="35273"/>
                  </a:lnTo>
                  <a:lnTo>
                    <a:pt x="76788" y="24912"/>
                  </a:lnTo>
                  <a:lnTo>
                    <a:pt x="76591" y="19781"/>
                  </a:lnTo>
                  <a:lnTo>
                    <a:pt x="78578" y="16361"/>
                  </a:lnTo>
                  <a:lnTo>
                    <a:pt x="82019" y="14080"/>
                  </a:lnTo>
                  <a:lnTo>
                    <a:pt x="93603" y="11547"/>
                  </a:lnTo>
                  <a:lnTo>
                    <a:pt x="132711" y="7098"/>
                  </a:lnTo>
                  <a:lnTo>
                    <a:pt x="170201" y="2099"/>
                  </a:lnTo>
                  <a:lnTo>
                    <a:pt x="215882" y="619"/>
                  </a:lnTo>
                  <a:lnTo>
                    <a:pt x="256229" y="180"/>
                  </a:lnTo>
                  <a:lnTo>
                    <a:pt x="297817" y="50"/>
                  </a:lnTo>
                  <a:lnTo>
                    <a:pt x="343653" y="12"/>
                  </a:lnTo>
                  <a:lnTo>
                    <a:pt x="390748" y="0"/>
                  </a:lnTo>
                  <a:lnTo>
                    <a:pt x="423432" y="1055"/>
                  </a:lnTo>
                  <a:lnTo>
                    <a:pt x="459125" y="5052"/>
                  </a:lnTo>
                  <a:lnTo>
                    <a:pt x="496156" y="7534"/>
                  </a:lnTo>
                  <a:lnTo>
                    <a:pt x="534839" y="8637"/>
                  </a:lnTo>
                  <a:lnTo>
                    <a:pt x="576725" y="9128"/>
                  </a:lnTo>
                  <a:lnTo>
                    <a:pt x="617213" y="9345"/>
                  </a:lnTo>
                  <a:lnTo>
                    <a:pt x="657434" y="9442"/>
                  </a:lnTo>
                  <a:lnTo>
                    <a:pt x="700004" y="9486"/>
                  </a:lnTo>
                  <a:lnTo>
                    <a:pt x="746441" y="9504"/>
                  </a:lnTo>
                  <a:lnTo>
                    <a:pt x="770678" y="9510"/>
                  </a:lnTo>
                  <a:lnTo>
                    <a:pt x="817362" y="9515"/>
                  </a:lnTo>
                  <a:lnTo>
                    <a:pt x="863864" y="9518"/>
                  </a:lnTo>
                  <a:lnTo>
                    <a:pt x="888117" y="9519"/>
                  </a:lnTo>
                  <a:lnTo>
                    <a:pt x="912754" y="9520"/>
                  </a:lnTo>
                  <a:lnTo>
                    <a:pt x="937645" y="9520"/>
                  </a:lnTo>
                  <a:lnTo>
                    <a:pt x="962705" y="9520"/>
                  </a:lnTo>
                  <a:lnTo>
                    <a:pt x="987878" y="9520"/>
                  </a:lnTo>
                  <a:lnTo>
                    <a:pt x="1013128" y="9520"/>
                  </a:lnTo>
                  <a:lnTo>
                    <a:pt x="1038426" y="9520"/>
                  </a:lnTo>
                  <a:lnTo>
                    <a:pt x="1063758" y="9520"/>
                  </a:lnTo>
                  <a:lnTo>
                    <a:pt x="1088055" y="9520"/>
                  </a:lnTo>
                  <a:lnTo>
                    <a:pt x="1134807" y="9520"/>
                  </a:lnTo>
                  <a:lnTo>
                    <a:pt x="1158704" y="9520"/>
                  </a:lnTo>
                  <a:lnTo>
                    <a:pt x="1183105" y="9520"/>
                  </a:lnTo>
                  <a:lnTo>
                    <a:pt x="1207836" y="9520"/>
                  </a:lnTo>
                  <a:lnTo>
                    <a:pt x="1232791" y="9520"/>
                  </a:lnTo>
                  <a:lnTo>
                    <a:pt x="1257895" y="9520"/>
                  </a:lnTo>
                  <a:lnTo>
                    <a:pt x="1283096" y="9520"/>
                  </a:lnTo>
                  <a:lnTo>
                    <a:pt x="1307306" y="10578"/>
                  </a:lnTo>
                  <a:lnTo>
                    <a:pt x="1353962" y="14576"/>
                  </a:lnTo>
                  <a:lnTo>
                    <a:pt x="1399391" y="17059"/>
                  </a:lnTo>
                  <a:lnTo>
                    <a:pt x="1444275" y="19221"/>
                  </a:lnTo>
                  <a:lnTo>
                    <a:pt x="1488920" y="23709"/>
                  </a:lnTo>
                  <a:lnTo>
                    <a:pt x="1533457" y="26410"/>
                  </a:lnTo>
                  <a:lnTo>
                    <a:pt x="1576887" y="28668"/>
                  </a:lnTo>
                  <a:lnTo>
                    <a:pt x="1617355" y="33200"/>
                  </a:lnTo>
                  <a:lnTo>
                    <a:pt x="1656509" y="35920"/>
                  </a:lnTo>
                  <a:lnTo>
                    <a:pt x="1695076" y="38186"/>
                  </a:lnTo>
                  <a:lnTo>
                    <a:pt x="1733383" y="42723"/>
                  </a:lnTo>
                  <a:lnTo>
                    <a:pt x="1768754" y="45443"/>
                  </a:lnTo>
                  <a:lnTo>
                    <a:pt x="1802113" y="47711"/>
                  </a:lnTo>
                  <a:lnTo>
                    <a:pt x="1834577" y="52246"/>
                  </a:lnTo>
                  <a:lnTo>
                    <a:pt x="1866643" y="54968"/>
                  </a:lnTo>
                  <a:lnTo>
                    <a:pt x="1911627" y="59322"/>
                  </a:lnTo>
                  <a:lnTo>
                    <a:pt x="1951766" y="64493"/>
                  </a:lnTo>
                  <a:lnTo>
                    <a:pt x="1990468" y="68847"/>
                  </a:lnTo>
                  <a:lnTo>
                    <a:pt x="2028750" y="74018"/>
                  </a:lnTo>
                  <a:lnTo>
                    <a:pt x="2074553" y="80821"/>
                  </a:lnTo>
                  <a:lnTo>
                    <a:pt x="2116292" y="91298"/>
                  </a:lnTo>
                  <a:lnTo>
                    <a:pt x="2157164" y="96192"/>
                  </a:lnTo>
                  <a:lnTo>
                    <a:pt x="2195497" y="107990"/>
                  </a:lnTo>
                  <a:lnTo>
                    <a:pt x="2226377" y="114544"/>
                  </a:lnTo>
                  <a:lnTo>
                    <a:pt x="2268088" y="135507"/>
                  </a:lnTo>
                  <a:lnTo>
                    <a:pt x="2290807" y="150801"/>
                  </a:lnTo>
                  <a:lnTo>
                    <a:pt x="2298721" y="159801"/>
                  </a:lnTo>
                  <a:lnTo>
                    <a:pt x="2308855" y="179258"/>
                  </a:lnTo>
                  <a:lnTo>
                    <a:pt x="2313444" y="218693"/>
                  </a:lnTo>
                  <a:lnTo>
                    <a:pt x="2314240" y="254824"/>
                  </a:lnTo>
                  <a:lnTo>
                    <a:pt x="2314509" y="299314"/>
                  </a:lnTo>
                  <a:lnTo>
                    <a:pt x="2314560" y="339225"/>
                  </a:lnTo>
                  <a:lnTo>
                    <a:pt x="2311750" y="382498"/>
                  </a:lnTo>
                  <a:lnTo>
                    <a:pt x="2305933" y="424388"/>
                  </a:lnTo>
                  <a:lnTo>
                    <a:pt x="2306370" y="461702"/>
                  </a:lnTo>
                  <a:lnTo>
                    <a:pt x="2312641" y="506652"/>
                  </a:lnTo>
                  <a:lnTo>
                    <a:pt x="2311180" y="540640"/>
                  </a:lnTo>
                  <a:lnTo>
                    <a:pt x="2306262" y="585626"/>
                  </a:lnTo>
                  <a:lnTo>
                    <a:pt x="2305407" y="627775"/>
                  </a:lnTo>
                  <a:lnTo>
                    <a:pt x="2304063" y="673159"/>
                  </a:lnTo>
                  <a:lnTo>
                    <a:pt x="2294297" y="718051"/>
                  </a:lnTo>
                  <a:lnTo>
                    <a:pt x="2274184" y="757422"/>
                  </a:lnTo>
                  <a:lnTo>
                    <a:pt x="2248867" y="777455"/>
                  </a:lnTo>
                  <a:lnTo>
                    <a:pt x="2205119" y="799204"/>
                  </a:lnTo>
                  <a:lnTo>
                    <a:pt x="2163132" y="812619"/>
                  </a:lnTo>
                  <a:lnTo>
                    <a:pt x="2124264" y="824401"/>
                  </a:lnTo>
                  <a:lnTo>
                    <a:pt x="2083188" y="830650"/>
                  </a:lnTo>
                  <a:lnTo>
                    <a:pt x="2047049" y="835959"/>
                  </a:lnTo>
                  <a:lnTo>
                    <a:pt x="2006708" y="837532"/>
                  </a:lnTo>
                  <a:lnTo>
                    <a:pt x="1964063" y="840821"/>
                  </a:lnTo>
                  <a:lnTo>
                    <a:pt x="1921795" y="845676"/>
                  </a:lnTo>
                  <a:lnTo>
                    <a:pt x="1890239" y="846812"/>
                  </a:lnTo>
                  <a:lnTo>
                    <a:pt x="1855047" y="847316"/>
                  </a:lnTo>
                  <a:lnTo>
                    <a:pt x="1818242" y="847541"/>
                  </a:lnTo>
                  <a:lnTo>
                    <a:pt x="1780716" y="847640"/>
                  </a:lnTo>
                  <a:lnTo>
                    <a:pt x="1742871" y="847684"/>
                  </a:lnTo>
                  <a:lnTo>
                    <a:pt x="1704884" y="847704"/>
                  </a:lnTo>
                  <a:lnTo>
                    <a:pt x="1665777" y="847712"/>
                  </a:lnTo>
                  <a:lnTo>
                    <a:pt x="1623700" y="847717"/>
                  </a:lnTo>
                  <a:lnTo>
                    <a:pt x="1580306" y="847719"/>
                  </a:lnTo>
                  <a:lnTo>
                    <a:pt x="1535267" y="847719"/>
                  </a:lnTo>
                  <a:lnTo>
                    <a:pt x="1511403" y="847720"/>
                  </a:lnTo>
                  <a:lnTo>
                    <a:pt x="1487026" y="847720"/>
                  </a:lnTo>
                  <a:lnTo>
                    <a:pt x="1462310" y="847720"/>
                  </a:lnTo>
                  <a:lnTo>
                    <a:pt x="1437364" y="847720"/>
                  </a:lnTo>
                  <a:lnTo>
                    <a:pt x="1412268" y="847720"/>
                  </a:lnTo>
                  <a:lnTo>
                    <a:pt x="1388129" y="847720"/>
                  </a:lnTo>
                  <a:lnTo>
                    <a:pt x="1341552" y="847720"/>
                  </a:lnTo>
                  <a:lnTo>
                    <a:pt x="1316643" y="846662"/>
                  </a:lnTo>
                  <a:lnTo>
                    <a:pt x="1290511" y="844898"/>
                  </a:lnTo>
                  <a:lnTo>
                    <a:pt x="1263567" y="842664"/>
                  </a:lnTo>
                  <a:lnTo>
                    <a:pt x="1237136" y="841175"/>
                  </a:lnTo>
                  <a:lnTo>
                    <a:pt x="1211049" y="840182"/>
                  </a:lnTo>
                  <a:lnTo>
                    <a:pt x="1185192" y="839520"/>
                  </a:lnTo>
                  <a:lnTo>
                    <a:pt x="1158429" y="839078"/>
                  </a:lnTo>
                  <a:lnTo>
                    <a:pt x="1131060" y="838783"/>
                  </a:lnTo>
                  <a:lnTo>
                    <a:pt x="1103290" y="838588"/>
                  </a:lnTo>
                  <a:lnTo>
                    <a:pt x="1075252" y="837399"/>
                  </a:lnTo>
                  <a:lnTo>
                    <a:pt x="1047035" y="835547"/>
                  </a:lnTo>
                  <a:lnTo>
                    <a:pt x="1018698" y="833255"/>
                  </a:lnTo>
                  <a:lnTo>
                    <a:pt x="990283" y="831726"/>
                  </a:lnTo>
                  <a:lnTo>
                    <a:pt x="961813" y="830708"/>
                  </a:lnTo>
                  <a:lnTo>
                    <a:pt x="933310" y="830029"/>
                  </a:lnTo>
                  <a:lnTo>
                    <a:pt x="903722" y="828517"/>
                  </a:lnTo>
                  <a:lnTo>
                    <a:pt x="873416" y="826452"/>
                  </a:lnTo>
                  <a:lnTo>
                    <a:pt x="842627" y="824016"/>
                  </a:lnTo>
                  <a:lnTo>
                    <a:pt x="812576" y="822392"/>
                  </a:lnTo>
                  <a:lnTo>
                    <a:pt x="783018" y="821310"/>
                  </a:lnTo>
                  <a:lnTo>
                    <a:pt x="753787" y="820588"/>
                  </a:lnTo>
                  <a:lnTo>
                    <a:pt x="723716" y="819049"/>
                  </a:lnTo>
                  <a:lnTo>
                    <a:pt x="693086" y="816965"/>
                  </a:lnTo>
                  <a:lnTo>
                    <a:pt x="662081" y="814517"/>
                  </a:lnTo>
                  <a:lnTo>
                    <a:pt x="630829" y="812884"/>
                  </a:lnTo>
                  <a:lnTo>
                    <a:pt x="599411" y="811796"/>
                  </a:lnTo>
                  <a:lnTo>
                    <a:pt x="567882" y="811071"/>
                  </a:lnTo>
                  <a:lnTo>
                    <a:pt x="537338" y="809529"/>
                  </a:lnTo>
                  <a:lnTo>
                    <a:pt x="507450" y="807443"/>
                  </a:lnTo>
                  <a:lnTo>
                    <a:pt x="478000" y="804994"/>
                  </a:lnTo>
                  <a:lnTo>
                    <a:pt x="448841" y="802303"/>
                  </a:lnTo>
                  <a:lnTo>
                    <a:pt x="419878" y="799450"/>
                  </a:lnTo>
                  <a:lnTo>
                    <a:pt x="391044" y="796490"/>
                  </a:lnTo>
                  <a:lnTo>
                    <a:pt x="362295" y="794517"/>
                  </a:lnTo>
                  <a:lnTo>
                    <a:pt x="333605" y="793202"/>
                  </a:lnTo>
                  <a:lnTo>
                    <a:pt x="304953" y="792324"/>
                  </a:lnTo>
                  <a:lnTo>
                    <a:pt x="276327" y="790681"/>
                  </a:lnTo>
                  <a:lnTo>
                    <a:pt x="247718" y="788527"/>
                  </a:lnTo>
                  <a:lnTo>
                    <a:pt x="219121" y="786034"/>
                  </a:lnTo>
                  <a:lnTo>
                    <a:pt x="190530" y="784370"/>
                  </a:lnTo>
                  <a:lnTo>
                    <a:pt x="161946" y="783262"/>
                  </a:lnTo>
                  <a:lnTo>
                    <a:pt x="133365" y="782523"/>
                  </a:lnTo>
                  <a:lnTo>
                    <a:pt x="105842" y="782030"/>
                  </a:lnTo>
                  <a:lnTo>
                    <a:pt x="0" y="781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509"/>
            <p:cNvSpPr/>
            <p:nvPr>
              <p:custDataLst>
                <p:tags r:id="rId16"/>
              </p:custDataLst>
            </p:nvPr>
          </p:nvSpPr>
          <p:spPr>
            <a:xfrm>
              <a:off x="9591675" y="6048375"/>
              <a:ext cx="66676" cy="733426"/>
            </a:xfrm>
            <a:custGeom>
              <a:avLst/>
              <a:gdLst/>
              <a:ahLst/>
              <a:cxnLst/>
              <a:rect l="0" t="0" r="0" b="0"/>
              <a:pathLst>
                <a:path w="66676" h="733426">
                  <a:moveTo>
                    <a:pt x="66675" y="0"/>
                  </a:moveTo>
                  <a:lnTo>
                    <a:pt x="66675" y="0"/>
                  </a:lnTo>
                  <a:lnTo>
                    <a:pt x="61618" y="5056"/>
                  </a:lnTo>
                  <a:lnTo>
                    <a:pt x="44285" y="48905"/>
                  </a:lnTo>
                  <a:lnTo>
                    <a:pt x="39933" y="91748"/>
                  </a:lnTo>
                  <a:lnTo>
                    <a:pt x="38915" y="129324"/>
                  </a:lnTo>
                  <a:lnTo>
                    <a:pt x="38462" y="167544"/>
                  </a:lnTo>
                  <a:lnTo>
                    <a:pt x="37148" y="213920"/>
                  </a:lnTo>
                  <a:lnTo>
                    <a:pt x="31586" y="259645"/>
                  </a:lnTo>
                  <a:lnTo>
                    <a:pt x="29467" y="301534"/>
                  </a:lnTo>
                  <a:lnTo>
                    <a:pt x="28839" y="346989"/>
                  </a:lnTo>
                  <a:lnTo>
                    <a:pt x="28653" y="393971"/>
                  </a:lnTo>
                  <a:lnTo>
                    <a:pt x="28599" y="440347"/>
                  </a:lnTo>
                  <a:lnTo>
                    <a:pt x="28582" y="482428"/>
                  </a:lnTo>
                  <a:lnTo>
                    <a:pt x="27518" y="526881"/>
                  </a:lnTo>
                  <a:lnTo>
                    <a:pt x="22030" y="567334"/>
                  </a:lnTo>
                  <a:lnTo>
                    <a:pt x="18874" y="606131"/>
                  </a:lnTo>
                  <a:lnTo>
                    <a:pt x="11686" y="651522"/>
                  </a:lnTo>
                  <a:lnTo>
                    <a:pt x="3263" y="695828"/>
                  </a:lnTo>
                  <a:lnTo>
                    <a:pt x="0" y="733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5" name="SMARTInkShape-4510"/>
          <p:cNvSpPr/>
          <p:nvPr>
            <p:custDataLst>
              <p:tags r:id="rId12"/>
            </p:custDataLst>
          </p:nvPr>
        </p:nvSpPr>
        <p:spPr>
          <a:xfrm>
            <a:off x="11420475" y="6686550"/>
            <a:ext cx="171451" cy="42767"/>
          </a:xfrm>
          <a:custGeom>
            <a:avLst/>
            <a:gdLst/>
            <a:ahLst/>
            <a:cxnLst/>
            <a:rect l="0" t="0" r="0" b="0"/>
            <a:pathLst>
              <a:path w="171451" h="42767">
                <a:moveTo>
                  <a:pt x="0" y="0"/>
                </a:moveTo>
                <a:lnTo>
                  <a:pt x="0" y="0"/>
                </a:lnTo>
                <a:lnTo>
                  <a:pt x="44931" y="0"/>
                </a:lnTo>
                <a:lnTo>
                  <a:pt x="89388" y="2822"/>
                </a:lnTo>
                <a:lnTo>
                  <a:pt x="134730" y="8937"/>
                </a:lnTo>
                <a:lnTo>
                  <a:pt x="137445" y="9132"/>
                </a:lnTo>
                <a:lnTo>
                  <a:pt x="139256" y="10321"/>
                </a:lnTo>
                <a:lnTo>
                  <a:pt x="140460" y="12173"/>
                </a:lnTo>
                <a:lnTo>
                  <a:pt x="141266" y="14465"/>
                </a:lnTo>
                <a:lnTo>
                  <a:pt x="139685" y="15994"/>
                </a:lnTo>
                <a:lnTo>
                  <a:pt x="101625" y="25328"/>
                </a:lnTo>
                <a:lnTo>
                  <a:pt x="55900" y="27933"/>
                </a:lnTo>
                <a:lnTo>
                  <a:pt x="16299" y="29549"/>
                </a:lnTo>
                <a:lnTo>
                  <a:pt x="5299" y="34037"/>
                </a:lnTo>
                <a:lnTo>
                  <a:pt x="3532" y="33275"/>
                </a:lnTo>
                <a:lnTo>
                  <a:pt x="2354" y="31709"/>
                </a:lnTo>
                <a:lnTo>
                  <a:pt x="4745" y="30664"/>
                </a:lnTo>
                <a:lnTo>
                  <a:pt x="47820" y="28759"/>
                </a:lnTo>
                <a:lnTo>
                  <a:pt x="67909" y="29687"/>
                </a:lnTo>
                <a:lnTo>
                  <a:pt x="77101" y="33656"/>
                </a:lnTo>
                <a:lnTo>
                  <a:pt x="78917" y="35137"/>
                </a:lnTo>
                <a:lnTo>
                  <a:pt x="79069" y="36125"/>
                </a:lnTo>
                <a:lnTo>
                  <a:pt x="66654" y="42766"/>
                </a:lnTo>
                <a:lnTo>
                  <a:pt x="52908" y="42643"/>
                </a:lnTo>
                <a:lnTo>
                  <a:pt x="7791" y="37219"/>
                </a:lnTo>
                <a:lnTo>
                  <a:pt x="5193" y="35396"/>
                </a:lnTo>
                <a:lnTo>
                  <a:pt x="3463" y="33123"/>
                </a:lnTo>
                <a:lnTo>
                  <a:pt x="7600" y="31607"/>
                </a:lnTo>
                <a:lnTo>
                  <a:pt x="49440" y="26352"/>
                </a:lnTo>
                <a:lnTo>
                  <a:pt x="91908" y="18391"/>
                </a:lnTo>
                <a:lnTo>
                  <a:pt x="1714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Shape-4511"/>
          <p:cNvSpPr/>
          <p:nvPr>
            <p:custDataLst>
              <p:tags r:id="rId13"/>
            </p:custDataLst>
          </p:nvPr>
        </p:nvSpPr>
        <p:spPr>
          <a:xfrm>
            <a:off x="1443569" y="6031973"/>
            <a:ext cx="137582" cy="530753"/>
          </a:xfrm>
          <a:custGeom>
            <a:avLst/>
            <a:gdLst/>
            <a:ahLst/>
            <a:cxnLst/>
            <a:rect l="0" t="0" r="0" b="0"/>
            <a:pathLst>
              <a:path w="137582" h="530753">
                <a:moveTo>
                  <a:pt x="128056" y="16402"/>
                </a:moveTo>
                <a:lnTo>
                  <a:pt x="128056" y="16402"/>
                </a:lnTo>
                <a:lnTo>
                  <a:pt x="128056" y="0"/>
                </a:lnTo>
                <a:lnTo>
                  <a:pt x="128056" y="8249"/>
                </a:lnTo>
                <a:lnTo>
                  <a:pt x="122412" y="18422"/>
                </a:lnTo>
                <a:lnTo>
                  <a:pt x="96621" y="62568"/>
                </a:lnTo>
                <a:lnTo>
                  <a:pt x="81120" y="101839"/>
                </a:lnTo>
                <a:lnTo>
                  <a:pt x="62811" y="140171"/>
                </a:lnTo>
                <a:lnTo>
                  <a:pt x="46416" y="179374"/>
                </a:lnTo>
                <a:lnTo>
                  <a:pt x="32986" y="223963"/>
                </a:lnTo>
                <a:lnTo>
                  <a:pt x="20142" y="268715"/>
                </a:lnTo>
                <a:lnTo>
                  <a:pt x="10591" y="305768"/>
                </a:lnTo>
                <a:lnTo>
                  <a:pt x="0" y="351785"/>
                </a:lnTo>
                <a:lnTo>
                  <a:pt x="1645" y="383478"/>
                </a:lnTo>
                <a:lnTo>
                  <a:pt x="5904" y="415908"/>
                </a:lnTo>
                <a:lnTo>
                  <a:pt x="13441" y="445844"/>
                </a:lnTo>
                <a:lnTo>
                  <a:pt x="41328" y="488110"/>
                </a:lnTo>
                <a:lnTo>
                  <a:pt x="48012" y="495974"/>
                </a:lnTo>
                <a:lnTo>
                  <a:pt x="69551" y="507534"/>
                </a:lnTo>
                <a:lnTo>
                  <a:pt x="137581" y="53075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Shape-4512"/>
          <p:cNvSpPr/>
          <p:nvPr>
            <p:custDataLst>
              <p:tags r:id="rId14"/>
            </p:custDataLst>
          </p:nvPr>
        </p:nvSpPr>
        <p:spPr>
          <a:xfrm>
            <a:off x="2676525" y="6048375"/>
            <a:ext cx="265861" cy="514351"/>
          </a:xfrm>
          <a:custGeom>
            <a:avLst/>
            <a:gdLst/>
            <a:ahLst/>
            <a:cxnLst/>
            <a:rect l="0" t="0" r="0" b="0"/>
            <a:pathLst>
              <a:path w="265861" h="514351">
                <a:moveTo>
                  <a:pt x="200025" y="0"/>
                </a:moveTo>
                <a:lnTo>
                  <a:pt x="200025" y="0"/>
                </a:lnTo>
                <a:lnTo>
                  <a:pt x="205081" y="0"/>
                </a:lnTo>
                <a:lnTo>
                  <a:pt x="218339" y="10113"/>
                </a:lnTo>
                <a:lnTo>
                  <a:pt x="230616" y="31571"/>
                </a:lnTo>
                <a:lnTo>
                  <a:pt x="247497" y="76594"/>
                </a:lnTo>
                <a:lnTo>
                  <a:pt x="257129" y="110536"/>
                </a:lnTo>
                <a:lnTo>
                  <a:pt x="263864" y="148462"/>
                </a:lnTo>
                <a:lnTo>
                  <a:pt x="265860" y="188275"/>
                </a:lnTo>
                <a:lnTo>
                  <a:pt x="265268" y="222320"/>
                </a:lnTo>
                <a:lnTo>
                  <a:pt x="261478" y="258617"/>
                </a:lnTo>
                <a:lnTo>
                  <a:pt x="250420" y="305359"/>
                </a:lnTo>
                <a:lnTo>
                  <a:pt x="238045" y="347518"/>
                </a:lnTo>
                <a:lnTo>
                  <a:pt x="220353" y="381912"/>
                </a:lnTo>
                <a:lnTo>
                  <a:pt x="179889" y="421206"/>
                </a:lnTo>
                <a:lnTo>
                  <a:pt x="143611" y="448299"/>
                </a:lnTo>
                <a:lnTo>
                  <a:pt x="103935" y="473613"/>
                </a:lnTo>
                <a:lnTo>
                  <a:pt x="75951" y="491696"/>
                </a:lnTo>
                <a:lnTo>
                  <a:pt x="41907" y="503757"/>
                </a:lnTo>
                <a:lnTo>
                  <a:pt x="0" y="514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5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77"/>
          <p:cNvGrpSpPr/>
          <p:nvPr/>
        </p:nvGrpSpPr>
        <p:grpSpPr>
          <a:xfrm>
            <a:off x="500220" y="484730"/>
            <a:ext cx="423706" cy="277271"/>
            <a:chOff x="500220" y="484730"/>
            <a:chExt cx="423706" cy="277271"/>
          </a:xfrm>
        </p:grpSpPr>
        <p:sp>
          <p:nvSpPr>
            <p:cNvPr id="2" name="SMARTInkShape-357"/>
            <p:cNvSpPr/>
            <p:nvPr>
              <p:custDataLst>
                <p:tags r:id="rId207"/>
              </p:custDataLst>
            </p:nvPr>
          </p:nvSpPr>
          <p:spPr>
            <a:xfrm>
              <a:off x="809625" y="590550"/>
              <a:ext cx="114301" cy="132418"/>
            </a:xfrm>
            <a:custGeom>
              <a:avLst/>
              <a:gdLst/>
              <a:ahLst/>
              <a:cxnLst/>
              <a:rect l="0" t="0" r="0" b="0"/>
              <a:pathLst>
                <a:path w="114301" h="132418">
                  <a:moveTo>
                    <a:pt x="0" y="38100"/>
                  </a:moveTo>
                  <a:lnTo>
                    <a:pt x="0" y="38100"/>
                  </a:lnTo>
                  <a:lnTo>
                    <a:pt x="1058" y="71214"/>
                  </a:lnTo>
                  <a:lnTo>
                    <a:pt x="11759" y="111558"/>
                  </a:lnTo>
                  <a:lnTo>
                    <a:pt x="14189" y="115647"/>
                  </a:lnTo>
                  <a:lnTo>
                    <a:pt x="35025" y="131308"/>
                  </a:lnTo>
                  <a:lnTo>
                    <a:pt x="37108" y="129872"/>
                  </a:lnTo>
                  <a:lnTo>
                    <a:pt x="56618" y="96251"/>
                  </a:lnTo>
                  <a:lnTo>
                    <a:pt x="57045" y="103052"/>
                  </a:lnTo>
                  <a:lnTo>
                    <a:pt x="57103" y="108595"/>
                  </a:lnTo>
                  <a:lnTo>
                    <a:pt x="65347" y="130201"/>
                  </a:lnTo>
                  <a:lnTo>
                    <a:pt x="71729" y="131950"/>
                  </a:lnTo>
                  <a:lnTo>
                    <a:pt x="76394" y="132417"/>
                  </a:lnTo>
                  <a:lnTo>
                    <a:pt x="84400" y="130113"/>
                  </a:lnTo>
                  <a:lnTo>
                    <a:pt x="98163" y="120011"/>
                  </a:lnTo>
                  <a:lnTo>
                    <a:pt x="107872" y="100823"/>
                  </a:lnTo>
                  <a:lnTo>
                    <a:pt x="113454" y="5663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58"/>
            <p:cNvSpPr/>
            <p:nvPr>
              <p:custDataLst>
                <p:tags r:id="rId208"/>
              </p:custDataLst>
            </p:nvPr>
          </p:nvSpPr>
          <p:spPr>
            <a:xfrm>
              <a:off x="706441" y="619125"/>
              <a:ext cx="60341" cy="121467"/>
            </a:xfrm>
            <a:custGeom>
              <a:avLst/>
              <a:gdLst/>
              <a:ahLst/>
              <a:cxnLst/>
              <a:rect l="0" t="0" r="0" b="0"/>
              <a:pathLst>
                <a:path w="60341" h="121467">
                  <a:moveTo>
                    <a:pt x="36509" y="0"/>
                  </a:moveTo>
                  <a:lnTo>
                    <a:pt x="36509" y="0"/>
                  </a:lnTo>
                  <a:lnTo>
                    <a:pt x="18195" y="23371"/>
                  </a:lnTo>
                  <a:lnTo>
                    <a:pt x="12494" y="37198"/>
                  </a:lnTo>
                  <a:lnTo>
                    <a:pt x="795" y="80838"/>
                  </a:lnTo>
                  <a:lnTo>
                    <a:pt x="0" y="85642"/>
                  </a:lnTo>
                  <a:lnTo>
                    <a:pt x="1938" y="96624"/>
                  </a:lnTo>
                  <a:lnTo>
                    <a:pt x="8980" y="111885"/>
                  </a:lnTo>
                  <a:lnTo>
                    <a:pt x="11806" y="115865"/>
                  </a:lnTo>
                  <a:lnTo>
                    <a:pt x="15807" y="118518"/>
                  </a:lnTo>
                  <a:lnTo>
                    <a:pt x="25897" y="121466"/>
                  </a:lnTo>
                  <a:lnTo>
                    <a:pt x="37437" y="119955"/>
                  </a:lnTo>
                  <a:lnTo>
                    <a:pt x="43478" y="118070"/>
                  </a:lnTo>
                  <a:lnTo>
                    <a:pt x="47505" y="114696"/>
                  </a:lnTo>
                  <a:lnTo>
                    <a:pt x="56790" y="91252"/>
                  </a:lnTo>
                  <a:lnTo>
                    <a:pt x="60340" y="75481"/>
                  </a:lnTo>
                  <a:lnTo>
                    <a:pt x="56387" y="54703"/>
                  </a:lnTo>
                  <a:lnTo>
                    <a:pt x="51341" y="41598"/>
                  </a:lnTo>
                  <a:lnTo>
                    <a:pt x="45571" y="34363"/>
                  </a:lnTo>
                  <a:lnTo>
                    <a:pt x="39478" y="31148"/>
                  </a:lnTo>
                  <a:lnTo>
                    <a:pt x="2698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59"/>
            <p:cNvSpPr/>
            <p:nvPr>
              <p:custDataLst>
                <p:tags r:id="rId209"/>
              </p:custDataLst>
            </p:nvPr>
          </p:nvSpPr>
          <p:spPr>
            <a:xfrm>
              <a:off x="500220" y="484730"/>
              <a:ext cx="176056" cy="239171"/>
            </a:xfrm>
            <a:custGeom>
              <a:avLst/>
              <a:gdLst/>
              <a:ahLst/>
              <a:cxnLst/>
              <a:rect l="0" t="0" r="0" b="0"/>
              <a:pathLst>
                <a:path w="176056" h="239171">
                  <a:moveTo>
                    <a:pt x="14130" y="182020"/>
                  </a:moveTo>
                  <a:lnTo>
                    <a:pt x="14130" y="182020"/>
                  </a:lnTo>
                  <a:lnTo>
                    <a:pt x="14130" y="171907"/>
                  </a:lnTo>
                  <a:lnTo>
                    <a:pt x="13072" y="168928"/>
                  </a:lnTo>
                  <a:lnTo>
                    <a:pt x="11308" y="166942"/>
                  </a:lnTo>
                  <a:lnTo>
                    <a:pt x="873" y="158698"/>
                  </a:lnTo>
                  <a:lnTo>
                    <a:pt x="0" y="156947"/>
                  </a:lnTo>
                  <a:lnTo>
                    <a:pt x="477" y="155780"/>
                  </a:lnTo>
                  <a:lnTo>
                    <a:pt x="1853" y="155001"/>
                  </a:lnTo>
                  <a:lnTo>
                    <a:pt x="45915" y="150683"/>
                  </a:lnTo>
                  <a:lnTo>
                    <a:pt x="62124" y="144809"/>
                  </a:lnTo>
                  <a:lnTo>
                    <a:pt x="107420" y="107458"/>
                  </a:lnTo>
                  <a:lnTo>
                    <a:pt x="131154" y="62559"/>
                  </a:lnTo>
                  <a:lnTo>
                    <a:pt x="143158" y="36205"/>
                  </a:lnTo>
                  <a:lnTo>
                    <a:pt x="148159" y="1066"/>
                  </a:lnTo>
                  <a:lnTo>
                    <a:pt x="150049" y="0"/>
                  </a:lnTo>
                  <a:lnTo>
                    <a:pt x="152368" y="349"/>
                  </a:lnTo>
                  <a:lnTo>
                    <a:pt x="153914" y="3756"/>
                  </a:lnTo>
                  <a:lnTo>
                    <a:pt x="156598" y="50869"/>
                  </a:lnTo>
                  <a:lnTo>
                    <a:pt x="156884" y="89656"/>
                  </a:lnTo>
                  <a:lnTo>
                    <a:pt x="163527" y="134142"/>
                  </a:lnTo>
                  <a:lnTo>
                    <a:pt x="165937" y="179775"/>
                  </a:lnTo>
                  <a:lnTo>
                    <a:pt x="172998" y="226174"/>
                  </a:lnTo>
                  <a:lnTo>
                    <a:pt x="176055" y="239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0"/>
            <p:cNvSpPr/>
            <p:nvPr>
              <p:custDataLst>
                <p:tags r:id="rId210"/>
              </p:custDataLst>
            </p:nvPr>
          </p:nvSpPr>
          <p:spPr>
            <a:xfrm>
              <a:off x="523875" y="486167"/>
              <a:ext cx="38101" cy="275834"/>
            </a:xfrm>
            <a:custGeom>
              <a:avLst/>
              <a:gdLst/>
              <a:ahLst/>
              <a:cxnLst/>
              <a:rect l="0" t="0" r="0" b="0"/>
              <a:pathLst>
                <a:path w="38101" h="2758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058" y="15952"/>
                  </a:lnTo>
                  <a:lnTo>
                    <a:pt x="9701" y="62452"/>
                  </a:lnTo>
                  <a:lnTo>
                    <a:pt x="15809" y="99485"/>
                  </a:lnTo>
                  <a:lnTo>
                    <a:pt x="21232" y="141515"/>
                  </a:lnTo>
                  <a:lnTo>
                    <a:pt x="28666" y="185551"/>
                  </a:lnTo>
                  <a:lnTo>
                    <a:pt x="35923" y="228680"/>
                  </a:lnTo>
                  <a:lnTo>
                    <a:pt x="38100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78"/>
          <p:cNvGrpSpPr/>
          <p:nvPr/>
        </p:nvGrpSpPr>
        <p:grpSpPr>
          <a:xfrm>
            <a:off x="1254872" y="381000"/>
            <a:ext cx="254030" cy="333967"/>
            <a:chOff x="1254872" y="381000"/>
            <a:chExt cx="254030" cy="333967"/>
          </a:xfrm>
        </p:grpSpPr>
        <p:sp>
          <p:nvSpPr>
            <p:cNvPr id="7" name="SMARTInkShape-361"/>
            <p:cNvSpPr/>
            <p:nvPr>
              <p:custDataLst>
                <p:tags r:id="rId204"/>
              </p:custDataLst>
            </p:nvPr>
          </p:nvSpPr>
          <p:spPr>
            <a:xfrm>
              <a:off x="1429454" y="542925"/>
              <a:ext cx="79448" cy="113047"/>
            </a:xfrm>
            <a:custGeom>
              <a:avLst/>
              <a:gdLst/>
              <a:ahLst/>
              <a:cxnLst/>
              <a:rect l="0" t="0" r="0" b="0"/>
              <a:pathLst>
                <a:path w="79448" h="113047">
                  <a:moveTo>
                    <a:pt x="56446" y="0"/>
                  </a:moveTo>
                  <a:lnTo>
                    <a:pt x="56446" y="0"/>
                  </a:lnTo>
                  <a:lnTo>
                    <a:pt x="51390" y="0"/>
                  </a:lnTo>
                  <a:lnTo>
                    <a:pt x="38132" y="5057"/>
                  </a:lnTo>
                  <a:lnTo>
                    <a:pt x="7313" y="30591"/>
                  </a:lnTo>
                  <a:lnTo>
                    <a:pt x="2859" y="43229"/>
                  </a:lnTo>
                  <a:lnTo>
                    <a:pt x="0" y="77213"/>
                  </a:lnTo>
                  <a:lnTo>
                    <a:pt x="5253" y="92878"/>
                  </a:lnTo>
                  <a:lnTo>
                    <a:pt x="9617" y="100019"/>
                  </a:lnTo>
                  <a:lnTo>
                    <a:pt x="14644" y="104779"/>
                  </a:lnTo>
                  <a:lnTo>
                    <a:pt x="25873" y="110069"/>
                  </a:lnTo>
                  <a:lnTo>
                    <a:pt x="44095" y="113046"/>
                  </a:lnTo>
                  <a:lnTo>
                    <a:pt x="56601" y="108098"/>
                  </a:lnTo>
                  <a:lnTo>
                    <a:pt x="71764" y="97788"/>
                  </a:lnTo>
                  <a:lnTo>
                    <a:pt x="79447" y="80833"/>
                  </a:lnTo>
                  <a:lnTo>
                    <a:pt x="79188" y="72938"/>
                  </a:lnTo>
                  <a:lnTo>
                    <a:pt x="63073" y="28145"/>
                  </a:lnTo>
                  <a:lnTo>
                    <a:pt x="46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2"/>
            <p:cNvSpPr/>
            <p:nvPr>
              <p:custDataLst>
                <p:tags r:id="rId205"/>
              </p:custDataLst>
            </p:nvPr>
          </p:nvSpPr>
          <p:spPr>
            <a:xfrm>
              <a:off x="1254872" y="561975"/>
              <a:ext cx="164354" cy="47626"/>
            </a:xfrm>
            <a:custGeom>
              <a:avLst/>
              <a:gdLst/>
              <a:ahLst/>
              <a:cxnLst/>
              <a:rect l="0" t="0" r="0" b="0"/>
              <a:pathLst>
                <a:path w="164354" h="47626">
                  <a:moveTo>
                    <a:pt x="59578" y="47625"/>
                  </a:moveTo>
                  <a:lnTo>
                    <a:pt x="59578" y="47625"/>
                  </a:lnTo>
                  <a:lnTo>
                    <a:pt x="12955" y="47625"/>
                  </a:lnTo>
                  <a:lnTo>
                    <a:pt x="2521" y="47625"/>
                  </a:lnTo>
                  <a:lnTo>
                    <a:pt x="373" y="46567"/>
                  </a:lnTo>
                  <a:lnTo>
                    <a:pt x="0" y="44803"/>
                  </a:lnTo>
                  <a:lnTo>
                    <a:pt x="809" y="42568"/>
                  </a:lnTo>
                  <a:lnTo>
                    <a:pt x="43660" y="28327"/>
                  </a:lnTo>
                  <a:lnTo>
                    <a:pt x="81834" y="20882"/>
                  </a:lnTo>
                  <a:lnTo>
                    <a:pt x="123907" y="11808"/>
                  </a:lnTo>
                  <a:lnTo>
                    <a:pt x="1643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3"/>
            <p:cNvSpPr/>
            <p:nvPr>
              <p:custDataLst>
                <p:tags r:id="rId206"/>
              </p:custDataLst>
            </p:nvPr>
          </p:nvSpPr>
          <p:spPr>
            <a:xfrm>
              <a:off x="1362127" y="381000"/>
              <a:ext cx="38049" cy="333967"/>
            </a:xfrm>
            <a:custGeom>
              <a:avLst/>
              <a:gdLst/>
              <a:ahLst/>
              <a:cxnLst/>
              <a:rect l="0" t="0" r="0" b="0"/>
              <a:pathLst>
                <a:path w="38049" h="333967">
                  <a:moveTo>
                    <a:pt x="9473" y="0"/>
                  </a:moveTo>
                  <a:lnTo>
                    <a:pt x="9473" y="0"/>
                  </a:lnTo>
                  <a:lnTo>
                    <a:pt x="8415" y="46664"/>
                  </a:lnTo>
                  <a:lnTo>
                    <a:pt x="2927" y="88380"/>
                  </a:lnTo>
                  <a:lnTo>
                    <a:pt x="831" y="124964"/>
                  </a:lnTo>
                  <a:lnTo>
                    <a:pt x="340" y="157140"/>
                  </a:lnTo>
                  <a:lnTo>
                    <a:pt x="122" y="189784"/>
                  </a:lnTo>
                  <a:lnTo>
                    <a:pt x="0" y="232269"/>
                  </a:lnTo>
                  <a:lnTo>
                    <a:pt x="2786" y="267787"/>
                  </a:lnTo>
                  <a:lnTo>
                    <a:pt x="9651" y="315134"/>
                  </a:lnTo>
                  <a:lnTo>
                    <a:pt x="14138" y="329149"/>
                  </a:lnTo>
                  <a:lnTo>
                    <a:pt x="16816" y="332674"/>
                  </a:lnTo>
                  <a:lnTo>
                    <a:pt x="19660" y="333966"/>
                  </a:lnTo>
                  <a:lnTo>
                    <a:pt x="22614" y="333769"/>
                  </a:lnTo>
                  <a:lnTo>
                    <a:pt x="3804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9"/>
          <p:cNvGrpSpPr/>
          <p:nvPr/>
        </p:nvGrpSpPr>
        <p:grpSpPr>
          <a:xfrm>
            <a:off x="1792024" y="316808"/>
            <a:ext cx="360627" cy="349943"/>
            <a:chOff x="1792024" y="316808"/>
            <a:chExt cx="360627" cy="349943"/>
          </a:xfrm>
        </p:grpSpPr>
        <p:sp>
          <p:nvSpPr>
            <p:cNvPr id="11" name="SMARTInkShape-364"/>
            <p:cNvSpPr/>
            <p:nvPr>
              <p:custDataLst>
                <p:tags r:id="rId198"/>
              </p:custDataLst>
            </p:nvPr>
          </p:nvSpPr>
          <p:spPr>
            <a:xfrm>
              <a:off x="2050328" y="316808"/>
              <a:ext cx="102323" cy="301280"/>
            </a:xfrm>
            <a:custGeom>
              <a:avLst/>
              <a:gdLst/>
              <a:ahLst/>
              <a:cxnLst/>
              <a:rect l="0" t="0" r="0" b="0"/>
              <a:pathLst>
                <a:path w="102323" h="301280">
                  <a:moveTo>
                    <a:pt x="45172" y="273742"/>
                  </a:moveTo>
                  <a:lnTo>
                    <a:pt x="45172" y="273742"/>
                  </a:lnTo>
                  <a:lnTo>
                    <a:pt x="66630" y="252283"/>
                  </a:lnTo>
                  <a:lnTo>
                    <a:pt x="76695" y="232106"/>
                  </a:lnTo>
                  <a:lnTo>
                    <a:pt x="81323" y="211076"/>
                  </a:lnTo>
                  <a:lnTo>
                    <a:pt x="80915" y="206565"/>
                  </a:lnTo>
                  <a:lnTo>
                    <a:pt x="79584" y="203557"/>
                  </a:lnTo>
                  <a:lnTo>
                    <a:pt x="77638" y="201552"/>
                  </a:lnTo>
                  <a:lnTo>
                    <a:pt x="67010" y="202147"/>
                  </a:lnTo>
                  <a:lnTo>
                    <a:pt x="39373" y="211151"/>
                  </a:lnTo>
                  <a:lnTo>
                    <a:pt x="19935" y="230149"/>
                  </a:lnTo>
                  <a:lnTo>
                    <a:pt x="3067" y="262897"/>
                  </a:lnTo>
                  <a:lnTo>
                    <a:pt x="0" y="273508"/>
                  </a:lnTo>
                  <a:lnTo>
                    <a:pt x="1460" y="284574"/>
                  </a:lnTo>
                  <a:lnTo>
                    <a:pt x="3330" y="290488"/>
                  </a:lnTo>
                  <a:lnTo>
                    <a:pt x="6694" y="294431"/>
                  </a:lnTo>
                  <a:lnTo>
                    <a:pt x="16076" y="298812"/>
                  </a:lnTo>
                  <a:lnTo>
                    <a:pt x="33259" y="301279"/>
                  </a:lnTo>
                  <a:lnTo>
                    <a:pt x="38288" y="299508"/>
                  </a:lnTo>
                  <a:lnTo>
                    <a:pt x="46698" y="291896"/>
                  </a:lnTo>
                  <a:lnTo>
                    <a:pt x="66209" y="256671"/>
                  </a:lnTo>
                  <a:lnTo>
                    <a:pt x="77811" y="210333"/>
                  </a:lnTo>
                  <a:lnTo>
                    <a:pt x="86710" y="169347"/>
                  </a:lnTo>
                  <a:lnTo>
                    <a:pt x="90993" y="133802"/>
                  </a:lnTo>
                  <a:lnTo>
                    <a:pt x="92263" y="93049"/>
                  </a:lnTo>
                  <a:lnTo>
                    <a:pt x="99237" y="47079"/>
                  </a:lnTo>
                  <a:lnTo>
                    <a:pt x="100350" y="18199"/>
                  </a:lnTo>
                  <a:lnTo>
                    <a:pt x="96859" y="2829"/>
                  </a:lnTo>
                  <a:lnTo>
                    <a:pt x="95505" y="0"/>
                  </a:lnTo>
                  <a:lnTo>
                    <a:pt x="94603" y="230"/>
                  </a:lnTo>
                  <a:lnTo>
                    <a:pt x="93599" y="9306"/>
                  </a:lnTo>
                  <a:lnTo>
                    <a:pt x="93035" y="44167"/>
                  </a:lnTo>
                  <a:lnTo>
                    <a:pt x="92868" y="85893"/>
                  </a:lnTo>
                  <a:lnTo>
                    <a:pt x="92811" y="129509"/>
                  </a:lnTo>
                  <a:lnTo>
                    <a:pt x="92801" y="167506"/>
                  </a:lnTo>
                  <a:lnTo>
                    <a:pt x="92798" y="207693"/>
                  </a:lnTo>
                  <a:lnTo>
                    <a:pt x="95620" y="235827"/>
                  </a:lnTo>
                  <a:lnTo>
                    <a:pt x="102322" y="29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65"/>
            <p:cNvSpPr/>
            <p:nvPr>
              <p:custDataLst>
                <p:tags r:id="rId199"/>
              </p:custDataLst>
            </p:nvPr>
          </p:nvSpPr>
          <p:spPr>
            <a:xfrm>
              <a:off x="1990725" y="504825"/>
              <a:ext cx="47626" cy="104776"/>
            </a:xfrm>
            <a:custGeom>
              <a:avLst/>
              <a:gdLst/>
              <a:ahLst/>
              <a:cxnLst/>
              <a:rect l="0" t="0" r="0" b="0"/>
              <a:pathLst>
                <a:path w="47626" h="104776">
                  <a:moveTo>
                    <a:pt x="0" y="0"/>
                  </a:moveTo>
                  <a:lnTo>
                    <a:pt x="0" y="0"/>
                  </a:lnTo>
                  <a:lnTo>
                    <a:pt x="0" y="41636"/>
                  </a:lnTo>
                  <a:lnTo>
                    <a:pt x="0" y="87677"/>
                  </a:lnTo>
                  <a:lnTo>
                    <a:pt x="0" y="102314"/>
                  </a:lnTo>
                  <a:lnTo>
                    <a:pt x="0" y="54874"/>
                  </a:lnTo>
                  <a:lnTo>
                    <a:pt x="2822" y="42733"/>
                  </a:lnTo>
                  <a:lnTo>
                    <a:pt x="5056" y="38014"/>
                  </a:lnTo>
                  <a:lnTo>
                    <a:pt x="7604" y="34867"/>
                  </a:lnTo>
                  <a:lnTo>
                    <a:pt x="13258" y="31372"/>
                  </a:lnTo>
                  <a:lnTo>
                    <a:pt x="16247" y="31498"/>
                  </a:lnTo>
                  <a:lnTo>
                    <a:pt x="22390" y="34460"/>
                  </a:lnTo>
                  <a:lnTo>
                    <a:pt x="24452" y="36732"/>
                  </a:lnTo>
                  <a:lnTo>
                    <a:pt x="38695" y="77978"/>
                  </a:lnTo>
                  <a:lnTo>
                    <a:pt x="476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66"/>
            <p:cNvSpPr/>
            <p:nvPr>
              <p:custDataLst>
                <p:tags r:id="rId200"/>
              </p:custDataLst>
            </p:nvPr>
          </p:nvSpPr>
          <p:spPr>
            <a:xfrm>
              <a:off x="1924050" y="476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67"/>
            <p:cNvSpPr/>
            <p:nvPr>
              <p:custDataLst>
                <p:tags r:id="rId201"/>
              </p:custDataLst>
            </p:nvPr>
          </p:nvSpPr>
          <p:spPr>
            <a:xfrm>
              <a:off x="1924050" y="5619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8"/>
            <p:cNvSpPr/>
            <p:nvPr>
              <p:custDataLst>
                <p:tags r:id="rId202"/>
              </p:custDataLst>
            </p:nvPr>
          </p:nvSpPr>
          <p:spPr>
            <a:xfrm>
              <a:off x="1792024" y="571500"/>
              <a:ext cx="84402" cy="47626"/>
            </a:xfrm>
            <a:custGeom>
              <a:avLst/>
              <a:gdLst/>
              <a:ahLst/>
              <a:cxnLst/>
              <a:rect l="0" t="0" r="0" b="0"/>
              <a:pathLst>
                <a:path w="84402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31223"/>
                  </a:lnTo>
                  <a:lnTo>
                    <a:pt x="617" y="29282"/>
                  </a:lnTo>
                  <a:lnTo>
                    <a:pt x="4125" y="24303"/>
                  </a:lnTo>
                  <a:lnTo>
                    <a:pt x="47616" y="6254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69"/>
            <p:cNvSpPr/>
            <p:nvPr>
              <p:custDataLst>
                <p:tags r:id="rId203"/>
              </p:custDataLst>
            </p:nvPr>
          </p:nvSpPr>
          <p:spPr>
            <a:xfrm>
              <a:off x="1839817" y="325799"/>
              <a:ext cx="70672" cy="340952"/>
            </a:xfrm>
            <a:custGeom>
              <a:avLst/>
              <a:gdLst/>
              <a:ahLst/>
              <a:cxnLst/>
              <a:rect l="0" t="0" r="0" b="0"/>
              <a:pathLst>
                <a:path w="70672" h="340952">
                  <a:moveTo>
                    <a:pt x="65183" y="36151"/>
                  </a:moveTo>
                  <a:lnTo>
                    <a:pt x="65183" y="36151"/>
                  </a:lnTo>
                  <a:lnTo>
                    <a:pt x="65183" y="26038"/>
                  </a:lnTo>
                  <a:lnTo>
                    <a:pt x="68005" y="18251"/>
                  </a:lnTo>
                  <a:lnTo>
                    <a:pt x="70239" y="14692"/>
                  </a:lnTo>
                  <a:lnTo>
                    <a:pt x="70671" y="11262"/>
                  </a:lnTo>
                  <a:lnTo>
                    <a:pt x="66115" y="0"/>
                  </a:lnTo>
                  <a:lnTo>
                    <a:pt x="64746" y="408"/>
                  </a:lnTo>
                  <a:lnTo>
                    <a:pt x="46951" y="16536"/>
                  </a:lnTo>
                  <a:lnTo>
                    <a:pt x="34616" y="33749"/>
                  </a:lnTo>
                  <a:lnTo>
                    <a:pt x="17714" y="79906"/>
                  </a:lnTo>
                  <a:lnTo>
                    <a:pt x="12336" y="96873"/>
                  </a:lnTo>
                  <a:lnTo>
                    <a:pt x="6061" y="139437"/>
                  </a:lnTo>
                  <a:lnTo>
                    <a:pt x="0" y="183788"/>
                  </a:lnTo>
                  <a:lnTo>
                    <a:pt x="4007" y="220771"/>
                  </a:lnTo>
                  <a:lnTo>
                    <a:pt x="8296" y="268019"/>
                  </a:lnTo>
                  <a:lnTo>
                    <a:pt x="17664" y="312720"/>
                  </a:lnTo>
                  <a:lnTo>
                    <a:pt x="27083" y="34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80"/>
          <p:cNvGrpSpPr/>
          <p:nvPr/>
        </p:nvGrpSpPr>
        <p:grpSpPr>
          <a:xfrm>
            <a:off x="2628900" y="225497"/>
            <a:ext cx="336034" cy="365054"/>
            <a:chOff x="2628900" y="225497"/>
            <a:chExt cx="336034" cy="365054"/>
          </a:xfrm>
        </p:grpSpPr>
        <p:sp>
          <p:nvSpPr>
            <p:cNvPr id="18" name="SMARTInkShape-370"/>
            <p:cNvSpPr/>
            <p:nvPr>
              <p:custDataLst>
                <p:tags r:id="rId195"/>
              </p:custDataLst>
            </p:nvPr>
          </p:nvSpPr>
          <p:spPr>
            <a:xfrm>
              <a:off x="2783098" y="225497"/>
              <a:ext cx="181836" cy="171901"/>
            </a:xfrm>
            <a:custGeom>
              <a:avLst/>
              <a:gdLst/>
              <a:ahLst/>
              <a:cxnLst/>
              <a:rect l="0" t="0" r="0" b="0"/>
              <a:pathLst>
                <a:path w="181836" h="171901">
                  <a:moveTo>
                    <a:pt x="45827" y="3103"/>
                  </a:moveTo>
                  <a:lnTo>
                    <a:pt x="45827" y="3103"/>
                  </a:lnTo>
                  <a:lnTo>
                    <a:pt x="45827" y="41229"/>
                  </a:lnTo>
                  <a:lnTo>
                    <a:pt x="45827" y="79311"/>
                  </a:lnTo>
                  <a:lnTo>
                    <a:pt x="45827" y="125048"/>
                  </a:lnTo>
                  <a:lnTo>
                    <a:pt x="54960" y="171900"/>
                  </a:lnTo>
                  <a:lnTo>
                    <a:pt x="55236" y="163654"/>
                  </a:lnTo>
                  <a:lnTo>
                    <a:pt x="50261" y="147805"/>
                  </a:lnTo>
                  <a:lnTo>
                    <a:pt x="42084" y="134760"/>
                  </a:lnTo>
                  <a:lnTo>
                    <a:pt x="13131" y="103810"/>
                  </a:lnTo>
                  <a:lnTo>
                    <a:pt x="7306" y="100778"/>
                  </a:lnTo>
                  <a:lnTo>
                    <a:pt x="0" y="98832"/>
                  </a:lnTo>
                  <a:lnTo>
                    <a:pt x="8848" y="93438"/>
                  </a:lnTo>
                  <a:lnTo>
                    <a:pt x="51230" y="75975"/>
                  </a:lnTo>
                  <a:lnTo>
                    <a:pt x="85137" y="48864"/>
                  </a:lnTo>
                  <a:lnTo>
                    <a:pt x="96045" y="33360"/>
                  </a:lnTo>
                  <a:lnTo>
                    <a:pt x="100923" y="15361"/>
                  </a:lnTo>
                  <a:lnTo>
                    <a:pt x="102572" y="37"/>
                  </a:lnTo>
                  <a:lnTo>
                    <a:pt x="102706" y="0"/>
                  </a:lnTo>
                  <a:lnTo>
                    <a:pt x="102953" y="36736"/>
                  </a:lnTo>
                  <a:lnTo>
                    <a:pt x="102972" y="78421"/>
                  </a:lnTo>
                  <a:lnTo>
                    <a:pt x="94775" y="121206"/>
                  </a:lnTo>
                  <a:lnTo>
                    <a:pt x="95393" y="122055"/>
                  </a:lnTo>
                  <a:lnTo>
                    <a:pt x="96862" y="121563"/>
                  </a:lnTo>
                  <a:lnTo>
                    <a:pt x="116322" y="109288"/>
                  </a:lnTo>
                  <a:lnTo>
                    <a:pt x="133874" y="90674"/>
                  </a:lnTo>
                  <a:lnTo>
                    <a:pt x="139450" y="86884"/>
                  </a:lnTo>
                  <a:lnTo>
                    <a:pt x="145284" y="85415"/>
                  </a:lnTo>
                  <a:lnTo>
                    <a:pt x="157411" y="86606"/>
                  </a:lnTo>
                  <a:lnTo>
                    <a:pt x="167034" y="93485"/>
                  </a:lnTo>
                  <a:lnTo>
                    <a:pt x="174839" y="104656"/>
                  </a:lnTo>
                  <a:lnTo>
                    <a:pt x="181835" y="120204"/>
                  </a:lnTo>
                  <a:lnTo>
                    <a:pt x="179177" y="165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71"/>
            <p:cNvSpPr/>
            <p:nvPr>
              <p:custDataLst>
                <p:tags r:id="rId196"/>
              </p:custDataLst>
            </p:nvPr>
          </p:nvSpPr>
          <p:spPr>
            <a:xfrm>
              <a:off x="2659676" y="392634"/>
              <a:ext cx="83525" cy="172143"/>
            </a:xfrm>
            <a:custGeom>
              <a:avLst/>
              <a:gdLst/>
              <a:ahLst/>
              <a:cxnLst/>
              <a:rect l="0" t="0" r="0" b="0"/>
              <a:pathLst>
                <a:path w="83525" h="172143">
                  <a:moveTo>
                    <a:pt x="54949" y="26466"/>
                  </a:moveTo>
                  <a:lnTo>
                    <a:pt x="54949" y="26466"/>
                  </a:lnTo>
                  <a:lnTo>
                    <a:pt x="68041" y="12316"/>
                  </a:lnTo>
                  <a:lnTo>
                    <a:pt x="73215" y="0"/>
                  </a:lnTo>
                  <a:lnTo>
                    <a:pt x="72418" y="355"/>
                  </a:lnTo>
                  <a:lnTo>
                    <a:pt x="38331" y="33594"/>
                  </a:lnTo>
                  <a:lnTo>
                    <a:pt x="31688" y="45862"/>
                  </a:lnTo>
                  <a:lnTo>
                    <a:pt x="22304" y="67491"/>
                  </a:lnTo>
                  <a:lnTo>
                    <a:pt x="5226" y="108300"/>
                  </a:lnTo>
                  <a:lnTo>
                    <a:pt x="0" y="134557"/>
                  </a:lnTo>
                  <a:lnTo>
                    <a:pt x="4422" y="148942"/>
                  </a:lnTo>
                  <a:lnTo>
                    <a:pt x="13442" y="161333"/>
                  </a:lnTo>
                  <a:lnTo>
                    <a:pt x="24507" y="170368"/>
                  </a:lnTo>
                  <a:lnTo>
                    <a:pt x="30421" y="172142"/>
                  </a:lnTo>
                  <a:lnTo>
                    <a:pt x="42637" y="171292"/>
                  </a:lnTo>
                  <a:lnTo>
                    <a:pt x="83524" y="15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72"/>
            <p:cNvSpPr/>
            <p:nvPr>
              <p:custDataLst>
                <p:tags r:id="rId197"/>
              </p:custDataLst>
            </p:nvPr>
          </p:nvSpPr>
          <p:spPr>
            <a:xfrm>
              <a:off x="2628900" y="356462"/>
              <a:ext cx="28576" cy="234089"/>
            </a:xfrm>
            <a:custGeom>
              <a:avLst/>
              <a:gdLst/>
              <a:ahLst/>
              <a:cxnLst/>
              <a:rect l="0" t="0" r="0" b="0"/>
              <a:pathLst>
                <a:path w="28576" h="2340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0361" y="41802"/>
                  </a:lnTo>
                  <a:lnTo>
                    <a:pt x="17334" y="88979"/>
                  </a:lnTo>
                  <a:lnTo>
                    <a:pt x="19769" y="134359"/>
                  </a:lnTo>
                  <a:lnTo>
                    <a:pt x="27207" y="177812"/>
                  </a:lnTo>
                  <a:lnTo>
                    <a:pt x="28575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81"/>
          <p:cNvGrpSpPr/>
          <p:nvPr/>
        </p:nvGrpSpPr>
        <p:grpSpPr>
          <a:xfrm>
            <a:off x="3219450" y="296599"/>
            <a:ext cx="447676" cy="284427"/>
            <a:chOff x="3219450" y="296599"/>
            <a:chExt cx="447676" cy="284427"/>
          </a:xfrm>
        </p:grpSpPr>
        <p:sp>
          <p:nvSpPr>
            <p:cNvPr id="22" name="SMARTInkShape-373"/>
            <p:cNvSpPr/>
            <p:nvPr>
              <p:custDataLst>
                <p:tags r:id="rId189"/>
              </p:custDataLst>
            </p:nvPr>
          </p:nvSpPr>
          <p:spPr>
            <a:xfrm>
              <a:off x="3533775" y="296599"/>
              <a:ext cx="133351" cy="242063"/>
            </a:xfrm>
            <a:custGeom>
              <a:avLst/>
              <a:gdLst/>
              <a:ahLst/>
              <a:cxnLst/>
              <a:rect l="0" t="0" r="0" b="0"/>
              <a:pathLst>
                <a:path w="133351" h="242063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1675"/>
                  </a:lnTo>
                  <a:lnTo>
                    <a:pt x="8201" y="9181"/>
                  </a:lnTo>
                  <a:lnTo>
                    <a:pt x="9263" y="46455"/>
                  </a:lnTo>
                  <a:lnTo>
                    <a:pt x="9447" y="82212"/>
                  </a:lnTo>
                  <a:lnTo>
                    <a:pt x="9510" y="126576"/>
                  </a:lnTo>
                  <a:lnTo>
                    <a:pt x="9522" y="166463"/>
                  </a:lnTo>
                  <a:lnTo>
                    <a:pt x="9525" y="212990"/>
                  </a:lnTo>
                  <a:lnTo>
                    <a:pt x="10583" y="235508"/>
                  </a:lnTo>
                  <a:lnTo>
                    <a:pt x="12347" y="239114"/>
                  </a:lnTo>
                  <a:lnTo>
                    <a:pt x="14582" y="241518"/>
                  </a:lnTo>
                  <a:lnTo>
                    <a:pt x="18188" y="242062"/>
                  </a:lnTo>
                  <a:lnTo>
                    <a:pt x="27839" y="239845"/>
                  </a:lnTo>
                  <a:lnTo>
                    <a:pt x="39184" y="229687"/>
                  </a:lnTo>
                  <a:lnTo>
                    <a:pt x="69356" y="191168"/>
                  </a:lnTo>
                  <a:lnTo>
                    <a:pt x="90988" y="146794"/>
                  </a:lnTo>
                  <a:lnTo>
                    <a:pt x="93987" y="135814"/>
                  </a:lnTo>
                  <a:lnTo>
                    <a:pt x="94689" y="129123"/>
                  </a:lnTo>
                  <a:lnTo>
                    <a:pt x="93818" y="127974"/>
                  </a:lnTo>
                  <a:lnTo>
                    <a:pt x="92178" y="128266"/>
                  </a:lnTo>
                  <a:lnTo>
                    <a:pt x="81993" y="136557"/>
                  </a:lnTo>
                  <a:lnTo>
                    <a:pt x="76887" y="141396"/>
                  </a:lnTo>
                  <a:lnTo>
                    <a:pt x="71214" y="152418"/>
                  </a:lnTo>
                  <a:lnTo>
                    <a:pt x="61785" y="183003"/>
                  </a:lnTo>
                  <a:lnTo>
                    <a:pt x="63796" y="195605"/>
                  </a:lnTo>
                  <a:lnTo>
                    <a:pt x="65814" y="199812"/>
                  </a:lnTo>
                  <a:lnTo>
                    <a:pt x="68218" y="202616"/>
                  </a:lnTo>
                  <a:lnTo>
                    <a:pt x="84736" y="212174"/>
                  </a:lnTo>
                  <a:lnTo>
                    <a:pt x="99044" y="212450"/>
                  </a:lnTo>
                  <a:lnTo>
                    <a:pt x="113869" y="209045"/>
                  </a:lnTo>
                  <a:lnTo>
                    <a:pt x="13335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74"/>
            <p:cNvSpPr/>
            <p:nvPr>
              <p:custDataLst>
                <p:tags r:id="rId190"/>
              </p:custDataLst>
            </p:nvPr>
          </p:nvSpPr>
          <p:spPr>
            <a:xfrm>
              <a:off x="3448443" y="394562"/>
              <a:ext cx="9133" cy="5489"/>
            </a:xfrm>
            <a:custGeom>
              <a:avLst/>
              <a:gdLst/>
              <a:ahLst/>
              <a:cxnLst/>
              <a:rect l="0" t="0" r="0" b="0"/>
              <a:pathLst>
                <a:path w="9133" h="5489">
                  <a:moveTo>
                    <a:pt x="9132" y="5488"/>
                  </a:moveTo>
                  <a:lnTo>
                    <a:pt x="9132" y="5488"/>
                  </a:lnTo>
                  <a:lnTo>
                    <a:pt x="931" y="5488"/>
                  </a:lnTo>
                  <a:lnTo>
                    <a:pt x="490" y="4430"/>
                  </a:lnTo>
                  <a:lnTo>
                    <a:pt x="0" y="431"/>
                  </a:lnTo>
                  <a:lnTo>
                    <a:pt x="927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75"/>
            <p:cNvSpPr/>
            <p:nvPr>
              <p:custDataLst>
                <p:tags r:id="rId191"/>
              </p:custDataLst>
            </p:nvPr>
          </p:nvSpPr>
          <p:spPr>
            <a:xfrm>
              <a:off x="3457575" y="468049"/>
              <a:ext cx="19051" cy="65352"/>
            </a:xfrm>
            <a:custGeom>
              <a:avLst/>
              <a:gdLst/>
              <a:ahLst/>
              <a:cxnLst/>
              <a:rect l="0" t="0" r="0" b="0"/>
              <a:pathLst>
                <a:path w="19051" h="653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7539" y="9212"/>
                  </a:lnTo>
                  <a:lnTo>
                    <a:pt x="19050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76"/>
            <p:cNvSpPr/>
            <p:nvPr>
              <p:custDataLst>
                <p:tags r:id="rId192"/>
              </p:custDataLst>
            </p:nvPr>
          </p:nvSpPr>
          <p:spPr>
            <a:xfrm>
              <a:off x="3352800" y="504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7"/>
            <p:cNvSpPr/>
            <p:nvPr>
              <p:custDataLst>
                <p:tags r:id="rId193"/>
              </p:custDataLst>
            </p:nvPr>
          </p:nvSpPr>
          <p:spPr>
            <a:xfrm>
              <a:off x="3219450" y="476642"/>
              <a:ext cx="38101" cy="9134"/>
            </a:xfrm>
            <a:custGeom>
              <a:avLst/>
              <a:gdLst/>
              <a:ahLst/>
              <a:cxnLst/>
              <a:rect l="0" t="0" r="0" b="0"/>
              <a:pathLst>
                <a:path w="38101" h="9134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3810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78"/>
            <p:cNvSpPr/>
            <p:nvPr>
              <p:custDataLst>
                <p:tags r:id="rId194"/>
              </p:custDataLst>
            </p:nvPr>
          </p:nvSpPr>
          <p:spPr>
            <a:xfrm>
              <a:off x="3314700" y="353749"/>
              <a:ext cx="36777" cy="227277"/>
            </a:xfrm>
            <a:custGeom>
              <a:avLst/>
              <a:gdLst/>
              <a:ahLst/>
              <a:cxnLst/>
              <a:rect l="0" t="0" r="0" b="0"/>
              <a:pathLst>
                <a:path w="36777" h="22727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4"/>
                  </a:lnTo>
                  <a:lnTo>
                    <a:pt x="29633" y="1655"/>
                  </a:lnTo>
                  <a:lnTo>
                    <a:pt x="31397" y="662"/>
                  </a:lnTo>
                  <a:lnTo>
                    <a:pt x="33632" y="0"/>
                  </a:lnTo>
                  <a:lnTo>
                    <a:pt x="35121" y="1675"/>
                  </a:lnTo>
                  <a:lnTo>
                    <a:pt x="36776" y="9181"/>
                  </a:lnTo>
                  <a:lnTo>
                    <a:pt x="27565" y="55223"/>
                  </a:lnTo>
                  <a:lnTo>
                    <a:pt x="21573" y="89867"/>
                  </a:lnTo>
                  <a:lnTo>
                    <a:pt x="19548" y="133811"/>
                  </a:lnTo>
                  <a:lnTo>
                    <a:pt x="12602" y="177025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82"/>
          <p:cNvGrpSpPr/>
          <p:nvPr/>
        </p:nvGrpSpPr>
        <p:grpSpPr>
          <a:xfrm>
            <a:off x="586817" y="295841"/>
            <a:ext cx="4680509" cy="711846"/>
            <a:chOff x="586817" y="295841"/>
            <a:chExt cx="4680509" cy="711846"/>
          </a:xfrm>
        </p:grpSpPr>
        <p:sp>
          <p:nvSpPr>
            <p:cNvPr id="29" name="SMARTInkShape-379"/>
            <p:cNvSpPr/>
            <p:nvPr>
              <p:custDataLst>
                <p:tags r:id="rId185"/>
              </p:custDataLst>
            </p:nvPr>
          </p:nvSpPr>
          <p:spPr>
            <a:xfrm>
              <a:off x="5238750" y="5429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3519" y="505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80"/>
            <p:cNvSpPr/>
            <p:nvPr>
              <p:custDataLst>
                <p:tags r:id="rId186"/>
              </p:custDataLst>
            </p:nvPr>
          </p:nvSpPr>
          <p:spPr>
            <a:xfrm>
              <a:off x="5257800" y="419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81"/>
            <p:cNvSpPr/>
            <p:nvPr>
              <p:custDataLst>
                <p:tags r:id="rId187"/>
              </p:custDataLst>
            </p:nvPr>
          </p:nvSpPr>
          <p:spPr>
            <a:xfrm>
              <a:off x="586817" y="666750"/>
              <a:ext cx="4509059" cy="340937"/>
            </a:xfrm>
            <a:custGeom>
              <a:avLst/>
              <a:gdLst/>
              <a:ahLst/>
              <a:cxnLst/>
              <a:rect l="0" t="0" r="0" b="0"/>
              <a:pathLst>
                <a:path w="4509059" h="340937">
                  <a:moveTo>
                    <a:pt x="13258" y="323850"/>
                  </a:moveTo>
                  <a:lnTo>
                    <a:pt x="13258" y="323850"/>
                  </a:lnTo>
                  <a:lnTo>
                    <a:pt x="8202" y="328907"/>
                  </a:lnTo>
                  <a:lnTo>
                    <a:pt x="2897" y="331389"/>
                  </a:lnTo>
                  <a:lnTo>
                    <a:pt x="0" y="332051"/>
                  </a:lnTo>
                  <a:lnTo>
                    <a:pt x="186" y="332492"/>
                  </a:lnTo>
                  <a:lnTo>
                    <a:pt x="41191" y="339844"/>
                  </a:lnTo>
                  <a:lnTo>
                    <a:pt x="70218" y="340936"/>
                  </a:lnTo>
                  <a:lnTo>
                    <a:pt x="111293" y="335182"/>
                  </a:lnTo>
                  <a:lnTo>
                    <a:pt x="158722" y="331088"/>
                  </a:lnTo>
                  <a:lnTo>
                    <a:pt x="199617" y="327067"/>
                  </a:lnTo>
                  <a:lnTo>
                    <a:pt x="235431" y="325280"/>
                  </a:lnTo>
                  <a:lnTo>
                    <a:pt x="271810" y="321663"/>
                  </a:lnTo>
                  <a:lnTo>
                    <a:pt x="309145" y="316528"/>
                  </a:lnTo>
                  <a:lnTo>
                    <a:pt x="346905" y="310718"/>
                  </a:lnTo>
                  <a:lnTo>
                    <a:pt x="387676" y="307430"/>
                  </a:lnTo>
                  <a:lnTo>
                    <a:pt x="430491" y="304911"/>
                  </a:lnTo>
                  <a:lnTo>
                    <a:pt x="474214" y="300263"/>
                  </a:lnTo>
                  <a:lnTo>
                    <a:pt x="521164" y="294670"/>
                  </a:lnTo>
                  <a:lnTo>
                    <a:pt x="545537" y="291696"/>
                  </a:lnTo>
                  <a:lnTo>
                    <a:pt x="570252" y="288656"/>
                  </a:lnTo>
                  <a:lnTo>
                    <a:pt x="595196" y="285571"/>
                  </a:lnTo>
                  <a:lnTo>
                    <a:pt x="620291" y="282455"/>
                  </a:lnTo>
                  <a:lnTo>
                    <a:pt x="646547" y="279320"/>
                  </a:lnTo>
                  <a:lnTo>
                    <a:pt x="673576" y="276172"/>
                  </a:lnTo>
                  <a:lnTo>
                    <a:pt x="701120" y="273015"/>
                  </a:lnTo>
                  <a:lnTo>
                    <a:pt x="729007" y="269851"/>
                  </a:lnTo>
                  <a:lnTo>
                    <a:pt x="757124" y="266684"/>
                  </a:lnTo>
                  <a:lnTo>
                    <a:pt x="785394" y="263514"/>
                  </a:lnTo>
                  <a:lnTo>
                    <a:pt x="814824" y="260343"/>
                  </a:lnTo>
                  <a:lnTo>
                    <a:pt x="845027" y="257170"/>
                  </a:lnTo>
                  <a:lnTo>
                    <a:pt x="875746" y="253997"/>
                  </a:lnTo>
                  <a:lnTo>
                    <a:pt x="906808" y="250823"/>
                  </a:lnTo>
                  <a:lnTo>
                    <a:pt x="938100" y="247649"/>
                  </a:lnTo>
                  <a:lnTo>
                    <a:pt x="969544" y="244474"/>
                  </a:lnTo>
                  <a:lnTo>
                    <a:pt x="1003207" y="241299"/>
                  </a:lnTo>
                  <a:lnTo>
                    <a:pt x="1038349" y="238124"/>
                  </a:lnTo>
                  <a:lnTo>
                    <a:pt x="1074477" y="234950"/>
                  </a:lnTo>
                  <a:lnTo>
                    <a:pt x="1109146" y="231775"/>
                  </a:lnTo>
                  <a:lnTo>
                    <a:pt x="1142841" y="228600"/>
                  </a:lnTo>
                  <a:lnTo>
                    <a:pt x="1175888" y="225425"/>
                  </a:lnTo>
                  <a:lnTo>
                    <a:pt x="1209562" y="222250"/>
                  </a:lnTo>
                  <a:lnTo>
                    <a:pt x="1243652" y="219075"/>
                  </a:lnTo>
                  <a:lnTo>
                    <a:pt x="1278021" y="215900"/>
                  </a:lnTo>
                  <a:lnTo>
                    <a:pt x="1313633" y="212725"/>
                  </a:lnTo>
                  <a:lnTo>
                    <a:pt x="1350075" y="209550"/>
                  </a:lnTo>
                  <a:lnTo>
                    <a:pt x="1387069" y="206375"/>
                  </a:lnTo>
                  <a:lnTo>
                    <a:pt x="1423374" y="203200"/>
                  </a:lnTo>
                  <a:lnTo>
                    <a:pt x="1459218" y="200025"/>
                  </a:lnTo>
                  <a:lnTo>
                    <a:pt x="1494757" y="196850"/>
                  </a:lnTo>
                  <a:lnTo>
                    <a:pt x="1531149" y="192617"/>
                  </a:lnTo>
                  <a:lnTo>
                    <a:pt x="1568110" y="187678"/>
                  </a:lnTo>
                  <a:lnTo>
                    <a:pt x="1605451" y="182269"/>
                  </a:lnTo>
                  <a:lnTo>
                    <a:pt x="1641987" y="177604"/>
                  </a:lnTo>
                  <a:lnTo>
                    <a:pt x="1677985" y="173436"/>
                  </a:lnTo>
                  <a:lnTo>
                    <a:pt x="1713626" y="169599"/>
                  </a:lnTo>
                  <a:lnTo>
                    <a:pt x="1750087" y="167041"/>
                  </a:lnTo>
                  <a:lnTo>
                    <a:pt x="1787094" y="165336"/>
                  </a:lnTo>
                  <a:lnTo>
                    <a:pt x="1824465" y="164199"/>
                  </a:lnTo>
                  <a:lnTo>
                    <a:pt x="1862079" y="162383"/>
                  </a:lnTo>
                  <a:lnTo>
                    <a:pt x="1899855" y="160113"/>
                  </a:lnTo>
                  <a:lnTo>
                    <a:pt x="1937740" y="157542"/>
                  </a:lnTo>
                  <a:lnTo>
                    <a:pt x="1975696" y="154770"/>
                  </a:lnTo>
                  <a:lnTo>
                    <a:pt x="2013700" y="151863"/>
                  </a:lnTo>
                  <a:lnTo>
                    <a:pt x="2051736" y="148867"/>
                  </a:lnTo>
                  <a:lnTo>
                    <a:pt x="2089793" y="145811"/>
                  </a:lnTo>
                  <a:lnTo>
                    <a:pt x="2127865" y="142716"/>
                  </a:lnTo>
                  <a:lnTo>
                    <a:pt x="2165946" y="139594"/>
                  </a:lnTo>
                  <a:lnTo>
                    <a:pt x="2204033" y="136454"/>
                  </a:lnTo>
                  <a:lnTo>
                    <a:pt x="2242125" y="133303"/>
                  </a:lnTo>
                  <a:lnTo>
                    <a:pt x="2280219" y="130144"/>
                  </a:lnTo>
                  <a:lnTo>
                    <a:pt x="2318315" y="126979"/>
                  </a:lnTo>
                  <a:lnTo>
                    <a:pt x="2356413" y="123811"/>
                  </a:lnTo>
                  <a:lnTo>
                    <a:pt x="2394512" y="120641"/>
                  </a:lnTo>
                  <a:lnTo>
                    <a:pt x="2433669" y="118527"/>
                  </a:lnTo>
                  <a:lnTo>
                    <a:pt x="2473532" y="117118"/>
                  </a:lnTo>
                  <a:lnTo>
                    <a:pt x="2513866" y="116179"/>
                  </a:lnTo>
                  <a:lnTo>
                    <a:pt x="2552396" y="115552"/>
                  </a:lnTo>
                  <a:lnTo>
                    <a:pt x="2589725" y="115135"/>
                  </a:lnTo>
                  <a:lnTo>
                    <a:pt x="2626253" y="114857"/>
                  </a:lnTo>
                  <a:lnTo>
                    <a:pt x="2663305" y="113613"/>
                  </a:lnTo>
                  <a:lnTo>
                    <a:pt x="2700706" y="111725"/>
                  </a:lnTo>
                  <a:lnTo>
                    <a:pt x="2738340" y="109408"/>
                  </a:lnTo>
                  <a:lnTo>
                    <a:pt x="2774012" y="106806"/>
                  </a:lnTo>
                  <a:lnTo>
                    <a:pt x="2808378" y="104012"/>
                  </a:lnTo>
                  <a:lnTo>
                    <a:pt x="2841871" y="101091"/>
                  </a:lnTo>
                  <a:lnTo>
                    <a:pt x="2875842" y="99144"/>
                  </a:lnTo>
                  <a:lnTo>
                    <a:pt x="2910130" y="97846"/>
                  </a:lnTo>
                  <a:lnTo>
                    <a:pt x="2944631" y="96981"/>
                  </a:lnTo>
                  <a:lnTo>
                    <a:pt x="2979273" y="96404"/>
                  </a:lnTo>
                  <a:lnTo>
                    <a:pt x="3014010" y="96019"/>
                  </a:lnTo>
                  <a:lnTo>
                    <a:pt x="3048810" y="95763"/>
                  </a:lnTo>
                  <a:lnTo>
                    <a:pt x="3083650" y="94534"/>
                  </a:lnTo>
                  <a:lnTo>
                    <a:pt x="3118520" y="92656"/>
                  </a:lnTo>
                  <a:lnTo>
                    <a:pt x="3153407" y="90346"/>
                  </a:lnTo>
                  <a:lnTo>
                    <a:pt x="3187249" y="88805"/>
                  </a:lnTo>
                  <a:lnTo>
                    <a:pt x="3220394" y="87779"/>
                  </a:lnTo>
                  <a:lnTo>
                    <a:pt x="3253073" y="87094"/>
                  </a:lnTo>
                  <a:lnTo>
                    <a:pt x="3284385" y="86638"/>
                  </a:lnTo>
                  <a:lnTo>
                    <a:pt x="3314784" y="86333"/>
                  </a:lnTo>
                  <a:lnTo>
                    <a:pt x="3344576" y="86131"/>
                  </a:lnTo>
                  <a:lnTo>
                    <a:pt x="3375020" y="84937"/>
                  </a:lnTo>
                  <a:lnTo>
                    <a:pt x="3405899" y="83083"/>
                  </a:lnTo>
                  <a:lnTo>
                    <a:pt x="3437069" y="80789"/>
                  </a:lnTo>
                  <a:lnTo>
                    <a:pt x="3467374" y="79259"/>
                  </a:lnTo>
                  <a:lnTo>
                    <a:pt x="3497102" y="78239"/>
                  </a:lnTo>
                  <a:lnTo>
                    <a:pt x="3526445" y="77560"/>
                  </a:lnTo>
                  <a:lnTo>
                    <a:pt x="3554474" y="77106"/>
                  </a:lnTo>
                  <a:lnTo>
                    <a:pt x="3581627" y="76804"/>
                  </a:lnTo>
                  <a:lnTo>
                    <a:pt x="3608196" y="76603"/>
                  </a:lnTo>
                  <a:lnTo>
                    <a:pt x="3635433" y="75410"/>
                  </a:lnTo>
                  <a:lnTo>
                    <a:pt x="3663117" y="73557"/>
                  </a:lnTo>
                  <a:lnTo>
                    <a:pt x="3691097" y="71263"/>
                  </a:lnTo>
                  <a:lnTo>
                    <a:pt x="3718218" y="69734"/>
                  </a:lnTo>
                  <a:lnTo>
                    <a:pt x="3744764" y="68714"/>
                  </a:lnTo>
                  <a:lnTo>
                    <a:pt x="3770929" y="68034"/>
                  </a:lnTo>
                  <a:lnTo>
                    <a:pt x="3795780" y="67581"/>
                  </a:lnTo>
                  <a:lnTo>
                    <a:pt x="3843149" y="67078"/>
                  </a:lnTo>
                  <a:lnTo>
                    <a:pt x="3886073" y="66854"/>
                  </a:lnTo>
                  <a:lnTo>
                    <a:pt x="3926318" y="65696"/>
                  </a:lnTo>
                  <a:lnTo>
                    <a:pt x="3965371" y="61654"/>
                  </a:lnTo>
                  <a:lnTo>
                    <a:pt x="4003895" y="59152"/>
                  </a:lnTo>
                  <a:lnTo>
                    <a:pt x="4041124" y="58040"/>
                  </a:lnTo>
                  <a:lnTo>
                    <a:pt x="4075309" y="57545"/>
                  </a:lnTo>
                  <a:lnTo>
                    <a:pt x="4119249" y="57267"/>
                  </a:lnTo>
                  <a:lnTo>
                    <a:pt x="4164136" y="57185"/>
                  </a:lnTo>
                  <a:lnTo>
                    <a:pt x="4205894" y="52104"/>
                  </a:lnTo>
                  <a:lnTo>
                    <a:pt x="4245077" y="48952"/>
                  </a:lnTo>
                  <a:lnTo>
                    <a:pt x="4290755" y="47887"/>
                  </a:lnTo>
                  <a:lnTo>
                    <a:pt x="4330193" y="46644"/>
                  </a:lnTo>
                  <a:lnTo>
                    <a:pt x="4372558" y="40101"/>
                  </a:lnTo>
                  <a:lnTo>
                    <a:pt x="4404408" y="35871"/>
                  </a:lnTo>
                  <a:lnTo>
                    <a:pt x="4451258" y="21931"/>
                  </a:lnTo>
                  <a:lnTo>
                    <a:pt x="4509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2"/>
            <p:cNvSpPr/>
            <p:nvPr>
              <p:custDataLst>
                <p:tags r:id="rId188"/>
              </p:custDataLst>
            </p:nvPr>
          </p:nvSpPr>
          <p:spPr>
            <a:xfrm>
              <a:off x="4127667" y="295841"/>
              <a:ext cx="244309" cy="432930"/>
            </a:xfrm>
            <a:custGeom>
              <a:avLst/>
              <a:gdLst/>
              <a:ahLst/>
              <a:cxnLst/>
              <a:rect l="0" t="0" r="0" b="0"/>
              <a:pathLst>
                <a:path w="244309" h="432930">
                  <a:moveTo>
                    <a:pt x="63333" y="151834"/>
                  </a:moveTo>
                  <a:lnTo>
                    <a:pt x="63333" y="151834"/>
                  </a:lnTo>
                  <a:lnTo>
                    <a:pt x="63333" y="138577"/>
                  </a:lnTo>
                  <a:lnTo>
                    <a:pt x="61216" y="136646"/>
                  </a:lnTo>
                  <a:lnTo>
                    <a:pt x="53220" y="134500"/>
                  </a:lnTo>
                  <a:lnTo>
                    <a:pt x="48125" y="136045"/>
                  </a:lnTo>
                  <a:lnTo>
                    <a:pt x="36818" y="143406"/>
                  </a:lnTo>
                  <a:lnTo>
                    <a:pt x="7936" y="182666"/>
                  </a:lnTo>
                  <a:lnTo>
                    <a:pt x="0" y="204596"/>
                  </a:lnTo>
                  <a:lnTo>
                    <a:pt x="965" y="217970"/>
                  </a:lnTo>
                  <a:lnTo>
                    <a:pt x="10209" y="243803"/>
                  </a:lnTo>
                  <a:lnTo>
                    <a:pt x="15217" y="248071"/>
                  </a:lnTo>
                  <a:lnTo>
                    <a:pt x="29248" y="252814"/>
                  </a:lnTo>
                  <a:lnTo>
                    <a:pt x="36376" y="251963"/>
                  </a:lnTo>
                  <a:lnTo>
                    <a:pt x="55463" y="241709"/>
                  </a:lnTo>
                  <a:lnTo>
                    <a:pt x="80471" y="219931"/>
                  </a:lnTo>
                  <a:lnTo>
                    <a:pt x="86825" y="208205"/>
                  </a:lnTo>
                  <a:lnTo>
                    <a:pt x="90904" y="178374"/>
                  </a:lnTo>
                  <a:lnTo>
                    <a:pt x="91610" y="141118"/>
                  </a:lnTo>
                  <a:lnTo>
                    <a:pt x="81507" y="93795"/>
                  </a:lnTo>
                  <a:lnTo>
                    <a:pt x="77760" y="76297"/>
                  </a:lnTo>
                  <a:lnTo>
                    <a:pt x="79623" y="61465"/>
                  </a:lnTo>
                  <a:lnTo>
                    <a:pt x="81601" y="56663"/>
                  </a:lnTo>
                  <a:lnTo>
                    <a:pt x="83979" y="53462"/>
                  </a:lnTo>
                  <a:lnTo>
                    <a:pt x="125581" y="18991"/>
                  </a:lnTo>
                  <a:lnTo>
                    <a:pt x="163002" y="2301"/>
                  </a:lnTo>
                  <a:lnTo>
                    <a:pt x="197556" y="0"/>
                  </a:lnTo>
                  <a:lnTo>
                    <a:pt x="210476" y="2508"/>
                  </a:lnTo>
                  <a:lnTo>
                    <a:pt x="215404" y="4658"/>
                  </a:lnTo>
                  <a:lnTo>
                    <a:pt x="218688" y="9267"/>
                  </a:lnTo>
                  <a:lnTo>
                    <a:pt x="222338" y="22854"/>
                  </a:lnTo>
                  <a:lnTo>
                    <a:pt x="218316" y="39476"/>
                  </a:lnTo>
                  <a:lnTo>
                    <a:pt x="198081" y="80985"/>
                  </a:lnTo>
                  <a:lnTo>
                    <a:pt x="175225" y="120376"/>
                  </a:lnTo>
                  <a:lnTo>
                    <a:pt x="150461" y="163445"/>
                  </a:lnTo>
                  <a:lnTo>
                    <a:pt x="131539" y="207514"/>
                  </a:lnTo>
                  <a:lnTo>
                    <a:pt x="117611" y="246794"/>
                  </a:lnTo>
                  <a:lnTo>
                    <a:pt x="101473" y="291849"/>
                  </a:lnTo>
                  <a:lnTo>
                    <a:pt x="96159" y="309313"/>
                  </a:lnTo>
                  <a:lnTo>
                    <a:pt x="92748" y="355175"/>
                  </a:lnTo>
                  <a:lnTo>
                    <a:pt x="97130" y="395670"/>
                  </a:lnTo>
                  <a:lnTo>
                    <a:pt x="105165" y="414017"/>
                  </a:lnTo>
                  <a:lnTo>
                    <a:pt x="110271" y="421873"/>
                  </a:lnTo>
                  <a:lnTo>
                    <a:pt x="121589" y="430601"/>
                  </a:lnTo>
                  <a:lnTo>
                    <a:pt x="127571" y="432929"/>
                  </a:lnTo>
                  <a:lnTo>
                    <a:pt x="132616" y="432364"/>
                  </a:lnTo>
                  <a:lnTo>
                    <a:pt x="137038" y="429871"/>
                  </a:lnTo>
                  <a:lnTo>
                    <a:pt x="145833" y="419339"/>
                  </a:lnTo>
                  <a:lnTo>
                    <a:pt x="169813" y="376281"/>
                  </a:lnTo>
                  <a:lnTo>
                    <a:pt x="185631" y="330249"/>
                  </a:lnTo>
                  <a:lnTo>
                    <a:pt x="192124" y="323557"/>
                  </a:lnTo>
                  <a:lnTo>
                    <a:pt x="244308" y="294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383"/>
          <p:cNvSpPr/>
          <p:nvPr>
            <p:custDataLst>
              <p:tags r:id="rId1"/>
            </p:custDataLst>
          </p:nvPr>
        </p:nvSpPr>
        <p:spPr>
          <a:xfrm>
            <a:off x="4848225" y="271510"/>
            <a:ext cx="168485" cy="278852"/>
          </a:xfrm>
          <a:custGeom>
            <a:avLst/>
            <a:gdLst/>
            <a:ahLst/>
            <a:cxnLst/>
            <a:rect l="0" t="0" r="0" b="0"/>
            <a:pathLst>
              <a:path w="168485" h="278852">
                <a:moveTo>
                  <a:pt x="0" y="119015"/>
                </a:moveTo>
                <a:lnTo>
                  <a:pt x="0" y="119015"/>
                </a:lnTo>
                <a:lnTo>
                  <a:pt x="0" y="162864"/>
                </a:lnTo>
                <a:lnTo>
                  <a:pt x="6546" y="203955"/>
                </a:lnTo>
                <a:lnTo>
                  <a:pt x="8936" y="247193"/>
                </a:lnTo>
                <a:lnTo>
                  <a:pt x="9473" y="274005"/>
                </a:lnTo>
                <a:lnTo>
                  <a:pt x="9522" y="226738"/>
                </a:lnTo>
                <a:lnTo>
                  <a:pt x="10583" y="189643"/>
                </a:lnTo>
                <a:lnTo>
                  <a:pt x="17129" y="144175"/>
                </a:lnTo>
                <a:lnTo>
                  <a:pt x="24713" y="98836"/>
                </a:lnTo>
                <a:lnTo>
                  <a:pt x="29547" y="63294"/>
                </a:lnTo>
                <a:lnTo>
                  <a:pt x="46250" y="19540"/>
                </a:lnTo>
                <a:lnTo>
                  <a:pt x="49883" y="11423"/>
                </a:lnTo>
                <a:lnTo>
                  <a:pt x="55480" y="6012"/>
                </a:lnTo>
                <a:lnTo>
                  <a:pt x="70166" y="0"/>
                </a:lnTo>
                <a:lnTo>
                  <a:pt x="87277" y="2972"/>
                </a:lnTo>
                <a:lnTo>
                  <a:pt x="105465" y="12407"/>
                </a:lnTo>
                <a:lnTo>
                  <a:pt x="142378" y="43240"/>
                </a:lnTo>
                <a:lnTo>
                  <a:pt x="161441" y="89764"/>
                </a:lnTo>
                <a:lnTo>
                  <a:pt x="168484" y="121637"/>
                </a:lnTo>
                <a:lnTo>
                  <a:pt x="168015" y="145580"/>
                </a:lnTo>
                <a:lnTo>
                  <a:pt x="153289" y="189801"/>
                </a:lnTo>
                <a:lnTo>
                  <a:pt x="129037" y="232798"/>
                </a:lnTo>
                <a:lnTo>
                  <a:pt x="103332" y="262697"/>
                </a:lnTo>
                <a:lnTo>
                  <a:pt x="82475" y="273888"/>
                </a:lnTo>
                <a:lnTo>
                  <a:pt x="61244" y="278851"/>
                </a:lnTo>
                <a:lnTo>
                  <a:pt x="55646" y="277430"/>
                </a:lnTo>
                <a:lnTo>
                  <a:pt x="38100" y="2618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84"/>
          <p:cNvGrpSpPr/>
          <p:nvPr/>
        </p:nvGrpSpPr>
        <p:grpSpPr>
          <a:xfrm>
            <a:off x="1085850" y="1057275"/>
            <a:ext cx="333376" cy="376630"/>
            <a:chOff x="1085850" y="1057275"/>
            <a:chExt cx="333376" cy="376630"/>
          </a:xfrm>
        </p:grpSpPr>
        <p:sp>
          <p:nvSpPr>
            <p:cNvPr id="35" name="SMARTInkShape-384"/>
            <p:cNvSpPr/>
            <p:nvPr>
              <p:custDataLst>
                <p:tags r:id="rId181"/>
              </p:custDataLst>
            </p:nvPr>
          </p:nvSpPr>
          <p:spPr>
            <a:xfrm>
              <a:off x="1211391" y="1062704"/>
              <a:ext cx="207835" cy="175547"/>
            </a:xfrm>
            <a:custGeom>
              <a:avLst/>
              <a:gdLst/>
              <a:ahLst/>
              <a:cxnLst/>
              <a:rect l="0" t="0" r="0" b="0"/>
              <a:pathLst>
                <a:path w="207835" h="175547">
                  <a:moveTo>
                    <a:pt x="17334" y="118396"/>
                  </a:moveTo>
                  <a:lnTo>
                    <a:pt x="17334" y="118396"/>
                  </a:lnTo>
                  <a:lnTo>
                    <a:pt x="12277" y="113340"/>
                  </a:lnTo>
                  <a:lnTo>
                    <a:pt x="6973" y="110857"/>
                  </a:lnTo>
                  <a:lnTo>
                    <a:pt x="4077" y="110195"/>
                  </a:lnTo>
                  <a:lnTo>
                    <a:pt x="2146" y="108695"/>
                  </a:lnTo>
                  <a:lnTo>
                    <a:pt x="0" y="104207"/>
                  </a:lnTo>
                  <a:lnTo>
                    <a:pt x="4691" y="95862"/>
                  </a:lnTo>
                  <a:lnTo>
                    <a:pt x="13832" y="86156"/>
                  </a:lnTo>
                  <a:lnTo>
                    <a:pt x="55601" y="58581"/>
                  </a:lnTo>
                  <a:lnTo>
                    <a:pt x="66091" y="48420"/>
                  </a:lnTo>
                  <a:lnTo>
                    <a:pt x="74114" y="36749"/>
                  </a:lnTo>
                  <a:lnTo>
                    <a:pt x="87898" y="25530"/>
                  </a:lnTo>
                  <a:lnTo>
                    <a:pt x="99155" y="11388"/>
                  </a:lnTo>
                  <a:lnTo>
                    <a:pt x="108135" y="5198"/>
                  </a:lnTo>
                  <a:lnTo>
                    <a:pt x="110606" y="0"/>
                  </a:lnTo>
                  <a:lnTo>
                    <a:pt x="111266" y="307"/>
                  </a:lnTo>
                  <a:lnTo>
                    <a:pt x="112507" y="41845"/>
                  </a:lnTo>
                  <a:lnTo>
                    <a:pt x="112561" y="83014"/>
                  </a:lnTo>
                  <a:lnTo>
                    <a:pt x="112579" y="129164"/>
                  </a:lnTo>
                  <a:lnTo>
                    <a:pt x="112584" y="161810"/>
                  </a:lnTo>
                  <a:lnTo>
                    <a:pt x="113642" y="162155"/>
                  </a:lnTo>
                  <a:lnTo>
                    <a:pt x="117640" y="159717"/>
                  </a:lnTo>
                  <a:lnTo>
                    <a:pt x="140031" y="117006"/>
                  </a:lnTo>
                  <a:lnTo>
                    <a:pt x="151594" y="107195"/>
                  </a:lnTo>
                  <a:lnTo>
                    <a:pt x="171207" y="100897"/>
                  </a:lnTo>
                  <a:lnTo>
                    <a:pt x="174949" y="102496"/>
                  </a:lnTo>
                  <a:lnTo>
                    <a:pt x="181930" y="109918"/>
                  </a:lnTo>
                  <a:lnTo>
                    <a:pt x="207834" y="175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85"/>
            <p:cNvSpPr/>
            <p:nvPr>
              <p:custDataLst>
                <p:tags r:id="rId182"/>
              </p:custDataLst>
            </p:nvPr>
          </p:nvSpPr>
          <p:spPr>
            <a:xfrm>
              <a:off x="1266881" y="1057275"/>
              <a:ext cx="28520" cy="189286"/>
            </a:xfrm>
            <a:custGeom>
              <a:avLst/>
              <a:gdLst/>
              <a:ahLst/>
              <a:cxnLst/>
              <a:rect l="0" t="0" r="0" b="0"/>
              <a:pathLst>
                <a:path w="28520" h="189286">
                  <a:moveTo>
                    <a:pt x="18994" y="0"/>
                  </a:moveTo>
                  <a:lnTo>
                    <a:pt x="18994" y="0"/>
                  </a:lnTo>
                  <a:lnTo>
                    <a:pt x="13937" y="0"/>
                  </a:lnTo>
                  <a:lnTo>
                    <a:pt x="12448" y="1058"/>
                  </a:lnTo>
                  <a:lnTo>
                    <a:pt x="11455" y="2822"/>
                  </a:lnTo>
                  <a:lnTo>
                    <a:pt x="10793" y="5057"/>
                  </a:lnTo>
                  <a:lnTo>
                    <a:pt x="4805" y="13257"/>
                  </a:lnTo>
                  <a:lnTo>
                    <a:pt x="1384" y="32503"/>
                  </a:lnTo>
                  <a:lnTo>
                    <a:pt x="134" y="74823"/>
                  </a:lnTo>
                  <a:lnTo>
                    <a:pt x="0" y="113892"/>
                  </a:lnTo>
                  <a:lnTo>
                    <a:pt x="2783" y="146635"/>
                  </a:lnTo>
                  <a:lnTo>
                    <a:pt x="17279" y="186400"/>
                  </a:lnTo>
                  <a:lnTo>
                    <a:pt x="18909" y="187766"/>
                  </a:lnTo>
                  <a:lnTo>
                    <a:pt x="23542" y="189285"/>
                  </a:lnTo>
                  <a:lnTo>
                    <a:pt x="25201" y="187573"/>
                  </a:lnTo>
                  <a:lnTo>
                    <a:pt x="2851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86"/>
            <p:cNvSpPr/>
            <p:nvPr>
              <p:custDataLst>
                <p:tags r:id="rId183"/>
              </p:custDataLst>
            </p:nvPr>
          </p:nvSpPr>
          <p:spPr>
            <a:xfrm>
              <a:off x="1095980" y="1219593"/>
              <a:ext cx="104171" cy="190108"/>
            </a:xfrm>
            <a:custGeom>
              <a:avLst/>
              <a:gdLst/>
              <a:ahLst/>
              <a:cxnLst/>
              <a:rect l="0" t="0" r="0" b="0"/>
              <a:pathLst>
                <a:path w="104171" h="190108">
                  <a:moveTo>
                    <a:pt x="85120" y="9132"/>
                  </a:moveTo>
                  <a:lnTo>
                    <a:pt x="85120" y="9132"/>
                  </a:lnTo>
                  <a:lnTo>
                    <a:pt x="94253" y="0"/>
                  </a:lnTo>
                  <a:lnTo>
                    <a:pt x="49585" y="44667"/>
                  </a:lnTo>
                  <a:lnTo>
                    <a:pt x="2458" y="82443"/>
                  </a:lnTo>
                  <a:lnTo>
                    <a:pt x="1437" y="83406"/>
                  </a:lnTo>
                  <a:lnTo>
                    <a:pt x="303" y="87298"/>
                  </a:lnTo>
                  <a:lnTo>
                    <a:pt x="0" y="89818"/>
                  </a:lnTo>
                  <a:lnTo>
                    <a:pt x="4631" y="103477"/>
                  </a:lnTo>
                  <a:lnTo>
                    <a:pt x="12658" y="112094"/>
                  </a:lnTo>
                  <a:lnTo>
                    <a:pt x="56083" y="151614"/>
                  </a:lnTo>
                  <a:lnTo>
                    <a:pt x="104170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87"/>
            <p:cNvSpPr/>
            <p:nvPr>
              <p:custDataLst>
                <p:tags r:id="rId184"/>
              </p:custDataLst>
            </p:nvPr>
          </p:nvSpPr>
          <p:spPr>
            <a:xfrm>
              <a:off x="1085850" y="1181100"/>
              <a:ext cx="28576" cy="252805"/>
            </a:xfrm>
            <a:custGeom>
              <a:avLst/>
              <a:gdLst/>
              <a:ahLst/>
              <a:cxnLst/>
              <a:rect l="0" t="0" r="0" b="0"/>
              <a:pathLst>
                <a:path w="28576" h="252805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642" y="55233"/>
                  </a:lnTo>
                  <a:lnTo>
                    <a:pt x="9351" y="97380"/>
                  </a:lnTo>
                  <a:lnTo>
                    <a:pt x="12295" y="128337"/>
                  </a:lnTo>
                  <a:lnTo>
                    <a:pt x="17716" y="162816"/>
                  </a:lnTo>
                  <a:lnTo>
                    <a:pt x="18786" y="204630"/>
                  </a:lnTo>
                  <a:lnTo>
                    <a:pt x="21820" y="232018"/>
                  </a:lnTo>
                  <a:lnTo>
                    <a:pt x="27241" y="252206"/>
                  </a:lnTo>
                  <a:lnTo>
                    <a:pt x="27685" y="252804"/>
                  </a:lnTo>
                  <a:lnTo>
                    <a:pt x="285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85"/>
          <p:cNvGrpSpPr/>
          <p:nvPr/>
        </p:nvGrpSpPr>
        <p:grpSpPr>
          <a:xfrm>
            <a:off x="1695450" y="1125274"/>
            <a:ext cx="485776" cy="246327"/>
            <a:chOff x="1695450" y="1125274"/>
            <a:chExt cx="485776" cy="246327"/>
          </a:xfrm>
        </p:grpSpPr>
        <p:sp>
          <p:nvSpPr>
            <p:cNvPr id="40" name="SMARTInkShape-388"/>
            <p:cNvSpPr/>
            <p:nvPr>
              <p:custDataLst>
                <p:tags r:id="rId175"/>
              </p:custDataLst>
            </p:nvPr>
          </p:nvSpPr>
          <p:spPr>
            <a:xfrm>
              <a:off x="2085975" y="1125274"/>
              <a:ext cx="95251" cy="221466"/>
            </a:xfrm>
            <a:custGeom>
              <a:avLst/>
              <a:gdLst/>
              <a:ahLst/>
              <a:cxnLst/>
              <a:rect l="0" t="0" r="0" b="0"/>
              <a:pathLst>
                <a:path w="95251" h="221466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409" y="33508"/>
                  </a:lnTo>
                  <a:lnTo>
                    <a:pt x="2956" y="80737"/>
                  </a:lnTo>
                  <a:lnTo>
                    <a:pt x="876" y="119181"/>
                  </a:lnTo>
                  <a:lnTo>
                    <a:pt x="259" y="156325"/>
                  </a:lnTo>
                  <a:lnTo>
                    <a:pt x="2873" y="197856"/>
                  </a:lnTo>
                  <a:lnTo>
                    <a:pt x="7627" y="214200"/>
                  </a:lnTo>
                  <a:lnTo>
                    <a:pt x="13268" y="221465"/>
                  </a:lnTo>
                  <a:lnTo>
                    <a:pt x="16253" y="221285"/>
                  </a:lnTo>
                  <a:lnTo>
                    <a:pt x="19302" y="219049"/>
                  </a:lnTo>
                  <a:lnTo>
                    <a:pt x="45661" y="185632"/>
                  </a:lnTo>
                  <a:lnTo>
                    <a:pt x="54881" y="160489"/>
                  </a:lnTo>
                  <a:lnTo>
                    <a:pt x="56951" y="125387"/>
                  </a:lnTo>
                  <a:lnTo>
                    <a:pt x="54901" y="122308"/>
                  </a:lnTo>
                  <a:lnTo>
                    <a:pt x="51417" y="121315"/>
                  </a:lnTo>
                  <a:lnTo>
                    <a:pt x="46978" y="121710"/>
                  </a:lnTo>
                  <a:lnTo>
                    <a:pt x="42960" y="124090"/>
                  </a:lnTo>
                  <a:lnTo>
                    <a:pt x="32249" y="137553"/>
                  </a:lnTo>
                  <a:lnTo>
                    <a:pt x="23431" y="154948"/>
                  </a:lnTo>
                  <a:lnTo>
                    <a:pt x="20997" y="167261"/>
                  </a:lnTo>
                  <a:lnTo>
                    <a:pt x="22738" y="176966"/>
                  </a:lnTo>
                  <a:lnTo>
                    <a:pt x="32478" y="196877"/>
                  </a:lnTo>
                  <a:lnTo>
                    <a:pt x="36469" y="200660"/>
                  </a:lnTo>
                  <a:lnTo>
                    <a:pt x="46547" y="204863"/>
                  </a:lnTo>
                  <a:lnTo>
                    <a:pt x="9525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89"/>
            <p:cNvSpPr/>
            <p:nvPr>
              <p:custDataLst>
                <p:tags r:id="rId176"/>
              </p:custDataLst>
            </p:nvPr>
          </p:nvSpPr>
          <p:spPr>
            <a:xfrm>
              <a:off x="2009775" y="11811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986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90"/>
            <p:cNvSpPr/>
            <p:nvPr>
              <p:custDataLst>
                <p:tags r:id="rId177"/>
              </p:custDataLst>
            </p:nvPr>
          </p:nvSpPr>
          <p:spPr>
            <a:xfrm>
              <a:off x="2028825" y="12858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8642" y="41757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91"/>
            <p:cNvSpPr/>
            <p:nvPr>
              <p:custDataLst>
                <p:tags r:id="rId178"/>
              </p:custDataLst>
            </p:nvPr>
          </p:nvSpPr>
          <p:spPr>
            <a:xfrm>
              <a:off x="1876425" y="1299798"/>
              <a:ext cx="37556" cy="33170"/>
            </a:xfrm>
            <a:custGeom>
              <a:avLst/>
              <a:gdLst/>
              <a:ahLst/>
              <a:cxnLst/>
              <a:rect l="0" t="0" r="0" b="0"/>
              <a:pathLst>
                <a:path w="37556" h="33170">
                  <a:moveTo>
                    <a:pt x="9525" y="14652"/>
                  </a:moveTo>
                  <a:lnTo>
                    <a:pt x="9525" y="14652"/>
                  </a:lnTo>
                  <a:lnTo>
                    <a:pt x="9525" y="9596"/>
                  </a:lnTo>
                  <a:lnTo>
                    <a:pt x="8467" y="9164"/>
                  </a:lnTo>
                  <a:lnTo>
                    <a:pt x="4469" y="11508"/>
                  </a:lnTo>
                  <a:lnTo>
                    <a:pt x="4037" y="13614"/>
                  </a:lnTo>
                  <a:lnTo>
                    <a:pt x="8593" y="27633"/>
                  </a:lnTo>
                  <a:lnTo>
                    <a:pt x="9962" y="29656"/>
                  </a:lnTo>
                  <a:lnTo>
                    <a:pt x="11933" y="31005"/>
                  </a:lnTo>
                  <a:lnTo>
                    <a:pt x="19764" y="32903"/>
                  </a:lnTo>
                  <a:lnTo>
                    <a:pt x="22701" y="33169"/>
                  </a:lnTo>
                  <a:lnTo>
                    <a:pt x="28786" y="30643"/>
                  </a:lnTo>
                  <a:lnTo>
                    <a:pt x="31891" y="28488"/>
                  </a:lnTo>
                  <a:lnTo>
                    <a:pt x="35340" y="23271"/>
                  </a:lnTo>
                  <a:lnTo>
                    <a:pt x="37555" y="11298"/>
                  </a:lnTo>
                  <a:lnTo>
                    <a:pt x="36678" y="9241"/>
                  </a:lnTo>
                  <a:lnTo>
                    <a:pt x="35036" y="7870"/>
                  </a:lnTo>
                  <a:lnTo>
                    <a:pt x="19738" y="612"/>
                  </a:lnTo>
                  <a:lnTo>
                    <a:pt x="15276" y="0"/>
                  </a:lnTo>
                  <a:lnTo>
                    <a:pt x="0" y="5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2"/>
            <p:cNvSpPr/>
            <p:nvPr>
              <p:custDataLst>
                <p:tags r:id="rId179"/>
              </p:custDataLst>
            </p:nvPr>
          </p:nvSpPr>
          <p:spPr>
            <a:xfrm>
              <a:off x="1695450" y="1268691"/>
              <a:ext cx="55133" cy="35925"/>
            </a:xfrm>
            <a:custGeom>
              <a:avLst/>
              <a:gdLst/>
              <a:ahLst/>
              <a:cxnLst/>
              <a:rect l="0" t="0" r="0" b="0"/>
              <a:pathLst>
                <a:path w="55133" h="35925">
                  <a:moveTo>
                    <a:pt x="0" y="26709"/>
                  </a:moveTo>
                  <a:lnTo>
                    <a:pt x="0" y="26709"/>
                  </a:lnTo>
                  <a:lnTo>
                    <a:pt x="0" y="32197"/>
                  </a:lnTo>
                  <a:lnTo>
                    <a:pt x="0" y="29853"/>
                  </a:lnTo>
                  <a:lnTo>
                    <a:pt x="0" y="32697"/>
                  </a:lnTo>
                  <a:lnTo>
                    <a:pt x="2117" y="33876"/>
                  </a:lnTo>
                  <a:lnTo>
                    <a:pt x="26515" y="35924"/>
                  </a:lnTo>
                  <a:lnTo>
                    <a:pt x="35773" y="33274"/>
                  </a:lnTo>
                  <a:lnTo>
                    <a:pt x="50340" y="22949"/>
                  </a:lnTo>
                  <a:lnTo>
                    <a:pt x="54124" y="16924"/>
                  </a:lnTo>
                  <a:lnTo>
                    <a:pt x="55132" y="13836"/>
                  </a:lnTo>
                  <a:lnTo>
                    <a:pt x="54747" y="10718"/>
                  </a:lnTo>
                  <a:lnTo>
                    <a:pt x="51496" y="4433"/>
                  </a:lnTo>
                  <a:lnTo>
                    <a:pt x="49147" y="2333"/>
                  </a:lnTo>
                  <a:lnTo>
                    <a:pt x="43716" y="0"/>
                  </a:lnTo>
                  <a:lnTo>
                    <a:pt x="40785" y="436"/>
                  </a:lnTo>
                  <a:lnTo>
                    <a:pt x="28575" y="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3"/>
            <p:cNvSpPr/>
            <p:nvPr>
              <p:custDataLst>
                <p:tags r:id="rId180"/>
              </p:custDataLst>
            </p:nvPr>
          </p:nvSpPr>
          <p:spPr>
            <a:xfrm>
              <a:off x="1800225" y="1200150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28575" y="0"/>
                  </a:moveTo>
                  <a:lnTo>
                    <a:pt x="28575" y="0"/>
                  </a:lnTo>
                  <a:lnTo>
                    <a:pt x="27517" y="40098"/>
                  </a:lnTo>
                  <a:lnTo>
                    <a:pt x="18214" y="8223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394"/>
          <p:cNvSpPr/>
          <p:nvPr>
            <p:custDataLst>
              <p:tags r:id="rId2"/>
            </p:custDataLst>
          </p:nvPr>
        </p:nvSpPr>
        <p:spPr>
          <a:xfrm>
            <a:off x="2529077" y="1087097"/>
            <a:ext cx="214124" cy="393907"/>
          </a:xfrm>
          <a:custGeom>
            <a:avLst/>
            <a:gdLst/>
            <a:ahLst/>
            <a:cxnLst/>
            <a:rect l="0" t="0" r="0" b="0"/>
            <a:pathLst>
              <a:path w="214124" h="393907">
                <a:moveTo>
                  <a:pt x="71248" y="160678"/>
                </a:moveTo>
                <a:lnTo>
                  <a:pt x="71248" y="160678"/>
                </a:lnTo>
                <a:lnTo>
                  <a:pt x="71248" y="152477"/>
                </a:lnTo>
                <a:lnTo>
                  <a:pt x="66192" y="146489"/>
                </a:lnTo>
                <a:lnTo>
                  <a:pt x="58065" y="143788"/>
                </a:lnTo>
                <a:lnTo>
                  <a:pt x="52934" y="143068"/>
                </a:lnTo>
                <a:lnTo>
                  <a:pt x="48455" y="144705"/>
                </a:lnTo>
                <a:lnTo>
                  <a:pt x="20204" y="173326"/>
                </a:lnTo>
                <a:lnTo>
                  <a:pt x="11520" y="187819"/>
                </a:lnTo>
                <a:lnTo>
                  <a:pt x="0" y="226302"/>
                </a:lnTo>
                <a:lnTo>
                  <a:pt x="1835" y="236764"/>
                </a:lnTo>
                <a:lnTo>
                  <a:pt x="5923" y="239977"/>
                </a:lnTo>
                <a:lnTo>
                  <a:pt x="18931" y="243547"/>
                </a:lnTo>
                <a:lnTo>
                  <a:pt x="25787" y="242382"/>
                </a:lnTo>
                <a:lnTo>
                  <a:pt x="63472" y="219637"/>
                </a:lnTo>
                <a:lnTo>
                  <a:pt x="73084" y="210518"/>
                </a:lnTo>
                <a:lnTo>
                  <a:pt x="75647" y="206605"/>
                </a:lnTo>
                <a:lnTo>
                  <a:pt x="79254" y="185928"/>
                </a:lnTo>
                <a:lnTo>
                  <a:pt x="80323" y="149580"/>
                </a:lnTo>
                <a:lnTo>
                  <a:pt x="73080" y="105099"/>
                </a:lnTo>
                <a:lnTo>
                  <a:pt x="63428" y="61167"/>
                </a:lnTo>
                <a:lnTo>
                  <a:pt x="68125" y="44484"/>
                </a:lnTo>
                <a:lnTo>
                  <a:pt x="78327" y="27545"/>
                </a:lnTo>
                <a:lnTo>
                  <a:pt x="93444" y="12960"/>
                </a:lnTo>
                <a:lnTo>
                  <a:pt x="110746" y="5067"/>
                </a:lnTo>
                <a:lnTo>
                  <a:pt x="142668" y="0"/>
                </a:lnTo>
                <a:lnTo>
                  <a:pt x="156260" y="4952"/>
                </a:lnTo>
                <a:lnTo>
                  <a:pt x="162847" y="9235"/>
                </a:lnTo>
                <a:lnTo>
                  <a:pt x="167240" y="14208"/>
                </a:lnTo>
                <a:lnTo>
                  <a:pt x="172119" y="25377"/>
                </a:lnTo>
                <a:lnTo>
                  <a:pt x="169810" y="53679"/>
                </a:lnTo>
                <a:lnTo>
                  <a:pt x="156573" y="95696"/>
                </a:lnTo>
                <a:lnTo>
                  <a:pt x="141045" y="136363"/>
                </a:lnTo>
                <a:lnTo>
                  <a:pt x="130499" y="167114"/>
                </a:lnTo>
                <a:lnTo>
                  <a:pt x="116556" y="191630"/>
                </a:lnTo>
                <a:lnTo>
                  <a:pt x="105241" y="237191"/>
                </a:lnTo>
                <a:lnTo>
                  <a:pt x="91316" y="275659"/>
                </a:lnTo>
                <a:lnTo>
                  <a:pt x="83896" y="315514"/>
                </a:lnTo>
                <a:lnTo>
                  <a:pt x="86755" y="354134"/>
                </a:lnTo>
                <a:lnTo>
                  <a:pt x="94305" y="382275"/>
                </a:lnTo>
                <a:lnTo>
                  <a:pt x="98261" y="387785"/>
                </a:lnTo>
                <a:lnTo>
                  <a:pt x="103014" y="391457"/>
                </a:lnTo>
                <a:lnTo>
                  <a:pt x="108301" y="393906"/>
                </a:lnTo>
                <a:lnTo>
                  <a:pt x="119819" y="393804"/>
                </a:lnTo>
                <a:lnTo>
                  <a:pt x="125853" y="392296"/>
                </a:lnTo>
                <a:lnTo>
                  <a:pt x="135381" y="384975"/>
                </a:lnTo>
                <a:lnTo>
                  <a:pt x="143143" y="373607"/>
                </a:lnTo>
                <a:lnTo>
                  <a:pt x="153927" y="346083"/>
                </a:lnTo>
                <a:lnTo>
                  <a:pt x="156706" y="300375"/>
                </a:lnTo>
                <a:lnTo>
                  <a:pt x="156795" y="295084"/>
                </a:lnTo>
                <a:lnTo>
                  <a:pt x="154071" y="286384"/>
                </a:lnTo>
                <a:lnTo>
                  <a:pt x="151864" y="282582"/>
                </a:lnTo>
                <a:lnTo>
                  <a:pt x="151450" y="280047"/>
                </a:lnTo>
                <a:lnTo>
                  <a:pt x="152233" y="278357"/>
                </a:lnTo>
                <a:lnTo>
                  <a:pt x="161093" y="270589"/>
                </a:lnTo>
                <a:lnTo>
                  <a:pt x="172563" y="267736"/>
                </a:lnTo>
                <a:lnTo>
                  <a:pt x="214123" y="2559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Shape-395"/>
          <p:cNvSpPr/>
          <p:nvPr>
            <p:custDataLst>
              <p:tags r:id="rId3"/>
            </p:custDataLst>
          </p:nvPr>
        </p:nvSpPr>
        <p:spPr>
          <a:xfrm>
            <a:off x="3190875" y="1082286"/>
            <a:ext cx="132790" cy="290520"/>
          </a:xfrm>
          <a:custGeom>
            <a:avLst/>
            <a:gdLst/>
            <a:ahLst/>
            <a:cxnLst/>
            <a:rect l="0" t="0" r="0" b="0"/>
            <a:pathLst>
              <a:path w="132790" h="290520">
                <a:moveTo>
                  <a:pt x="0" y="41664"/>
                </a:moveTo>
                <a:lnTo>
                  <a:pt x="0" y="41664"/>
                </a:lnTo>
                <a:lnTo>
                  <a:pt x="0" y="46720"/>
                </a:lnTo>
                <a:lnTo>
                  <a:pt x="2822" y="52025"/>
                </a:lnTo>
                <a:lnTo>
                  <a:pt x="5056" y="54921"/>
                </a:lnTo>
                <a:lnTo>
                  <a:pt x="9701" y="95475"/>
                </a:lnTo>
                <a:lnTo>
                  <a:pt x="16890" y="136254"/>
                </a:lnTo>
                <a:lnTo>
                  <a:pt x="18624" y="179940"/>
                </a:lnTo>
                <a:lnTo>
                  <a:pt x="18924" y="216808"/>
                </a:lnTo>
                <a:lnTo>
                  <a:pt x="17967" y="256412"/>
                </a:lnTo>
                <a:lnTo>
                  <a:pt x="16211" y="261029"/>
                </a:lnTo>
                <a:lnTo>
                  <a:pt x="13982" y="264107"/>
                </a:lnTo>
                <a:lnTo>
                  <a:pt x="12497" y="265101"/>
                </a:lnTo>
                <a:lnTo>
                  <a:pt x="11506" y="264706"/>
                </a:lnTo>
                <a:lnTo>
                  <a:pt x="10846" y="263383"/>
                </a:lnTo>
                <a:lnTo>
                  <a:pt x="17238" y="224359"/>
                </a:lnTo>
                <a:lnTo>
                  <a:pt x="21335" y="190693"/>
                </a:lnTo>
                <a:lnTo>
                  <a:pt x="32201" y="145185"/>
                </a:lnTo>
                <a:lnTo>
                  <a:pt x="37993" y="100448"/>
                </a:lnTo>
                <a:lnTo>
                  <a:pt x="46148" y="56461"/>
                </a:lnTo>
                <a:lnTo>
                  <a:pt x="57300" y="30879"/>
                </a:lnTo>
                <a:lnTo>
                  <a:pt x="68954" y="13304"/>
                </a:lnTo>
                <a:lnTo>
                  <a:pt x="84166" y="1393"/>
                </a:lnTo>
                <a:lnTo>
                  <a:pt x="88919" y="0"/>
                </a:lnTo>
                <a:lnTo>
                  <a:pt x="93146" y="130"/>
                </a:lnTo>
                <a:lnTo>
                  <a:pt x="97022" y="1275"/>
                </a:lnTo>
                <a:lnTo>
                  <a:pt x="104151" y="11013"/>
                </a:lnTo>
                <a:lnTo>
                  <a:pt x="123770" y="49112"/>
                </a:lnTo>
                <a:lnTo>
                  <a:pt x="131458" y="93935"/>
                </a:lnTo>
                <a:lnTo>
                  <a:pt x="132789" y="125943"/>
                </a:lnTo>
                <a:lnTo>
                  <a:pt x="120147" y="171749"/>
                </a:lnTo>
                <a:lnTo>
                  <a:pt x="109811" y="212469"/>
                </a:lnTo>
                <a:lnTo>
                  <a:pt x="82957" y="256143"/>
                </a:lnTo>
                <a:lnTo>
                  <a:pt x="71089" y="269280"/>
                </a:lnTo>
                <a:lnTo>
                  <a:pt x="49791" y="287826"/>
                </a:lnTo>
                <a:lnTo>
                  <a:pt x="43777" y="290439"/>
                </a:lnTo>
                <a:lnTo>
                  <a:pt x="31451" y="290519"/>
                </a:lnTo>
                <a:lnTo>
                  <a:pt x="9525" y="2797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88"/>
          <p:cNvGrpSpPr/>
          <p:nvPr/>
        </p:nvGrpSpPr>
        <p:grpSpPr>
          <a:xfrm>
            <a:off x="4000500" y="1143000"/>
            <a:ext cx="140366" cy="158556"/>
            <a:chOff x="4000500" y="1143000"/>
            <a:chExt cx="140366" cy="158556"/>
          </a:xfrm>
        </p:grpSpPr>
        <p:sp>
          <p:nvSpPr>
            <p:cNvPr id="49" name="SMARTInkShape-396"/>
            <p:cNvSpPr/>
            <p:nvPr>
              <p:custDataLst>
                <p:tags r:id="rId172"/>
              </p:custDataLst>
            </p:nvPr>
          </p:nvSpPr>
          <p:spPr>
            <a:xfrm>
              <a:off x="4060968" y="1162050"/>
              <a:ext cx="79898" cy="139506"/>
            </a:xfrm>
            <a:custGeom>
              <a:avLst/>
              <a:gdLst/>
              <a:ahLst/>
              <a:cxnLst/>
              <a:rect l="0" t="0" r="0" b="0"/>
              <a:pathLst>
                <a:path w="79898" h="139506">
                  <a:moveTo>
                    <a:pt x="63357" y="0"/>
                  </a:moveTo>
                  <a:lnTo>
                    <a:pt x="63357" y="0"/>
                  </a:lnTo>
                  <a:lnTo>
                    <a:pt x="18699" y="1058"/>
                  </a:lnTo>
                  <a:lnTo>
                    <a:pt x="7879" y="5056"/>
                  </a:lnTo>
                  <a:lnTo>
                    <a:pt x="4146" y="8663"/>
                  </a:lnTo>
                  <a:lnTo>
                    <a:pt x="0" y="18314"/>
                  </a:lnTo>
                  <a:lnTo>
                    <a:pt x="1010" y="22793"/>
                  </a:lnTo>
                  <a:lnTo>
                    <a:pt x="23882" y="51825"/>
                  </a:lnTo>
                  <a:lnTo>
                    <a:pt x="69700" y="95310"/>
                  </a:lnTo>
                  <a:lnTo>
                    <a:pt x="78642" y="111496"/>
                  </a:lnTo>
                  <a:lnTo>
                    <a:pt x="79897" y="115605"/>
                  </a:lnTo>
                  <a:lnTo>
                    <a:pt x="78617" y="120462"/>
                  </a:lnTo>
                  <a:lnTo>
                    <a:pt x="71550" y="131502"/>
                  </a:lnTo>
                  <a:lnTo>
                    <a:pt x="61354" y="137821"/>
                  </a:lnTo>
                  <a:lnTo>
                    <a:pt x="55672" y="139505"/>
                  </a:lnTo>
                  <a:lnTo>
                    <a:pt x="1573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97"/>
            <p:cNvSpPr/>
            <p:nvPr>
              <p:custDataLst>
                <p:tags r:id="rId173"/>
              </p:custDataLst>
            </p:nvPr>
          </p:nvSpPr>
          <p:spPr>
            <a:xfrm>
              <a:off x="4000500" y="11430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38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98"/>
            <p:cNvSpPr/>
            <p:nvPr>
              <p:custDataLst>
                <p:tags r:id="rId174"/>
              </p:custDataLst>
            </p:nvPr>
          </p:nvSpPr>
          <p:spPr>
            <a:xfrm>
              <a:off x="4019550" y="12287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9491" y="59831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9"/>
          <p:cNvGrpSpPr/>
          <p:nvPr/>
        </p:nvGrpSpPr>
        <p:grpSpPr>
          <a:xfrm>
            <a:off x="4800600" y="1021613"/>
            <a:ext cx="419101" cy="279825"/>
            <a:chOff x="4800600" y="1021613"/>
            <a:chExt cx="419101" cy="279825"/>
          </a:xfrm>
        </p:grpSpPr>
        <p:sp>
          <p:nvSpPr>
            <p:cNvPr id="53" name="SMARTInkShape-399"/>
            <p:cNvSpPr/>
            <p:nvPr>
              <p:custDataLst>
                <p:tags r:id="rId170"/>
              </p:custDataLst>
            </p:nvPr>
          </p:nvSpPr>
          <p:spPr>
            <a:xfrm>
              <a:off x="4800600" y="1021613"/>
              <a:ext cx="419101" cy="258258"/>
            </a:xfrm>
            <a:custGeom>
              <a:avLst/>
              <a:gdLst/>
              <a:ahLst/>
              <a:cxnLst/>
              <a:rect l="0" t="0" r="0" b="0"/>
              <a:pathLst>
                <a:path w="419101" h="258258">
                  <a:moveTo>
                    <a:pt x="0" y="149962"/>
                  </a:moveTo>
                  <a:lnTo>
                    <a:pt x="0" y="149962"/>
                  </a:lnTo>
                  <a:lnTo>
                    <a:pt x="8662" y="142358"/>
                  </a:lnTo>
                  <a:lnTo>
                    <a:pt x="52663" y="113775"/>
                  </a:lnTo>
                  <a:lnTo>
                    <a:pt x="93130" y="88634"/>
                  </a:lnTo>
                  <a:lnTo>
                    <a:pt x="139591" y="57755"/>
                  </a:lnTo>
                  <a:lnTo>
                    <a:pt x="186480" y="19775"/>
                  </a:lnTo>
                  <a:lnTo>
                    <a:pt x="194005" y="9904"/>
                  </a:lnTo>
                  <a:lnTo>
                    <a:pt x="196011" y="5790"/>
                  </a:lnTo>
                  <a:lnTo>
                    <a:pt x="198408" y="3047"/>
                  </a:lnTo>
                  <a:lnTo>
                    <a:pt x="203893" y="0"/>
                  </a:lnTo>
                  <a:lnTo>
                    <a:pt x="205778" y="246"/>
                  </a:lnTo>
                  <a:lnTo>
                    <a:pt x="207035" y="1468"/>
                  </a:lnTo>
                  <a:lnTo>
                    <a:pt x="207874" y="3341"/>
                  </a:lnTo>
                  <a:lnTo>
                    <a:pt x="201790" y="50861"/>
                  </a:lnTo>
                  <a:lnTo>
                    <a:pt x="197726" y="91671"/>
                  </a:lnTo>
                  <a:lnTo>
                    <a:pt x="189819" y="133396"/>
                  </a:lnTo>
                  <a:lnTo>
                    <a:pt x="177665" y="179733"/>
                  </a:lnTo>
                  <a:lnTo>
                    <a:pt x="171619" y="223419"/>
                  </a:lnTo>
                  <a:lnTo>
                    <a:pt x="163410" y="258257"/>
                  </a:lnTo>
                  <a:lnTo>
                    <a:pt x="163973" y="258142"/>
                  </a:lnTo>
                  <a:lnTo>
                    <a:pt x="192555" y="211125"/>
                  </a:lnTo>
                  <a:lnTo>
                    <a:pt x="212627" y="185518"/>
                  </a:lnTo>
                  <a:lnTo>
                    <a:pt x="215835" y="184249"/>
                  </a:lnTo>
                  <a:lnTo>
                    <a:pt x="219030" y="184462"/>
                  </a:lnTo>
                  <a:lnTo>
                    <a:pt x="222221" y="185662"/>
                  </a:lnTo>
                  <a:lnTo>
                    <a:pt x="224348" y="187520"/>
                  </a:lnTo>
                  <a:lnTo>
                    <a:pt x="247825" y="233158"/>
                  </a:lnTo>
                  <a:lnTo>
                    <a:pt x="255328" y="242831"/>
                  </a:lnTo>
                  <a:lnTo>
                    <a:pt x="261998" y="241331"/>
                  </a:lnTo>
                  <a:lnTo>
                    <a:pt x="272019" y="236079"/>
                  </a:lnTo>
                  <a:lnTo>
                    <a:pt x="283528" y="226689"/>
                  </a:lnTo>
                  <a:lnTo>
                    <a:pt x="312558" y="182803"/>
                  </a:lnTo>
                  <a:lnTo>
                    <a:pt x="331059" y="153821"/>
                  </a:lnTo>
                  <a:lnTo>
                    <a:pt x="329715" y="153593"/>
                  </a:lnTo>
                  <a:lnTo>
                    <a:pt x="322576" y="156162"/>
                  </a:lnTo>
                  <a:lnTo>
                    <a:pt x="311713" y="163558"/>
                  </a:lnTo>
                  <a:lnTo>
                    <a:pt x="296735" y="182566"/>
                  </a:lnTo>
                  <a:lnTo>
                    <a:pt x="290632" y="196555"/>
                  </a:lnTo>
                  <a:lnTo>
                    <a:pt x="289005" y="203249"/>
                  </a:lnTo>
                  <a:lnTo>
                    <a:pt x="290019" y="216331"/>
                  </a:lnTo>
                  <a:lnTo>
                    <a:pt x="291771" y="222783"/>
                  </a:lnTo>
                  <a:lnTo>
                    <a:pt x="296114" y="228143"/>
                  </a:lnTo>
                  <a:lnTo>
                    <a:pt x="309406" y="236920"/>
                  </a:lnTo>
                  <a:lnTo>
                    <a:pt x="339796" y="242755"/>
                  </a:lnTo>
                  <a:lnTo>
                    <a:pt x="385875" y="244727"/>
                  </a:lnTo>
                  <a:lnTo>
                    <a:pt x="419100" y="24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00"/>
            <p:cNvSpPr/>
            <p:nvPr>
              <p:custDataLst>
                <p:tags r:id="rId171"/>
              </p:custDataLst>
            </p:nvPr>
          </p:nvSpPr>
          <p:spPr>
            <a:xfrm>
              <a:off x="4876836" y="1023643"/>
              <a:ext cx="38065" cy="277795"/>
            </a:xfrm>
            <a:custGeom>
              <a:avLst/>
              <a:gdLst/>
              <a:ahLst/>
              <a:cxnLst/>
              <a:rect l="0" t="0" r="0" b="0"/>
              <a:pathLst>
                <a:path w="38065" h="277795">
                  <a:moveTo>
                    <a:pt x="28539" y="5057"/>
                  </a:moveTo>
                  <a:lnTo>
                    <a:pt x="28539" y="5057"/>
                  </a:lnTo>
                  <a:lnTo>
                    <a:pt x="28539" y="0"/>
                  </a:lnTo>
                  <a:lnTo>
                    <a:pt x="25717" y="44663"/>
                  </a:lnTo>
                  <a:lnTo>
                    <a:pt x="15282" y="86611"/>
                  </a:lnTo>
                  <a:lnTo>
                    <a:pt x="10252" y="133141"/>
                  </a:lnTo>
                  <a:lnTo>
                    <a:pt x="6893" y="162600"/>
                  </a:lnTo>
                  <a:lnTo>
                    <a:pt x="1333" y="196573"/>
                  </a:lnTo>
                  <a:lnTo>
                    <a:pt x="234" y="238287"/>
                  </a:lnTo>
                  <a:lnTo>
                    <a:pt x="0" y="268983"/>
                  </a:lnTo>
                  <a:lnTo>
                    <a:pt x="1046" y="273083"/>
                  </a:lnTo>
                  <a:lnTo>
                    <a:pt x="2802" y="275816"/>
                  </a:lnTo>
                  <a:lnTo>
                    <a:pt x="5032" y="277638"/>
                  </a:lnTo>
                  <a:lnTo>
                    <a:pt x="8634" y="277794"/>
                  </a:lnTo>
                  <a:lnTo>
                    <a:pt x="18281" y="275146"/>
                  </a:lnTo>
                  <a:lnTo>
                    <a:pt x="30556" y="267705"/>
                  </a:lnTo>
                  <a:lnTo>
                    <a:pt x="38064" y="23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90"/>
          <p:cNvGrpSpPr/>
          <p:nvPr/>
        </p:nvGrpSpPr>
        <p:grpSpPr>
          <a:xfrm>
            <a:off x="5953125" y="933450"/>
            <a:ext cx="589939" cy="609601"/>
            <a:chOff x="5953125" y="933450"/>
            <a:chExt cx="589939" cy="609601"/>
          </a:xfrm>
        </p:grpSpPr>
        <p:sp>
          <p:nvSpPr>
            <p:cNvPr id="56" name="SMARTInkShape-401"/>
            <p:cNvSpPr/>
            <p:nvPr>
              <p:custDataLst>
                <p:tags r:id="rId162"/>
              </p:custDataLst>
            </p:nvPr>
          </p:nvSpPr>
          <p:spPr>
            <a:xfrm>
              <a:off x="6460209" y="1428750"/>
              <a:ext cx="82855" cy="84927"/>
            </a:xfrm>
            <a:custGeom>
              <a:avLst/>
              <a:gdLst/>
              <a:ahLst/>
              <a:cxnLst/>
              <a:rect l="0" t="0" r="0" b="0"/>
              <a:pathLst>
                <a:path w="82855" h="84927">
                  <a:moveTo>
                    <a:pt x="45366" y="9525"/>
                  </a:moveTo>
                  <a:lnTo>
                    <a:pt x="45366" y="9525"/>
                  </a:lnTo>
                  <a:lnTo>
                    <a:pt x="40310" y="4469"/>
                  </a:lnTo>
                  <a:lnTo>
                    <a:pt x="37762" y="4037"/>
                  </a:lnTo>
                  <a:lnTo>
                    <a:pt x="35005" y="4808"/>
                  </a:lnTo>
                  <a:lnTo>
                    <a:pt x="13310" y="17566"/>
                  </a:lnTo>
                  <a:lnTo>
                    <a:pt x="2824" y="32133"/>
                  </a:lnTo>
                  <a:lnTo>
                    <a:pt x="0" y="40034"/>
                  </a:lnTo>
                  <a:lnTo>
                    <a:pt x="3467" y="60545"/>
                  </a:lnTo>
                  <a:lnTo>
                    <a:pt x="11196" y="76618"/>
                  </a:lnTo>
                  <a:lnTo>
                    <a:pt x="16236" y="79654"/>
                  </a:lnTo>
                  <a:lnTo>
                    <a:pt x="44316" y="84526"/>
                  </a:lnTo>
                  <a:lnTo>
                    <a:pt x="51016" y="84926"/>
                  </a:lnTo>
                  <a:lnTo>
                    <a:pt x="56541" y="83075"/>
                  </a:lnTo>
                  <a:lnTo>
                    <a:pt x="65502" y="75375"/>
                  </a:lnTo>
                  <a:lnTo>
                    <a:pt x="76497" y="59140"/>
                  </a:lnTo>
                  <a:lnTo>
                    <a:pt x="81402" y="40924"/>
                  </a:lnTo>
                  <a:lnTo>
                    <a:pt x="82854" y="22121"/>
                  </a:lnTo>
                  <a:lnTo>
                    <a:pt x="80941" y="17922"/>
                  </a:lnTo>
                  <a:lnTo>
                    <a:pt x="77549" y="15123"/>
                  </a:lnTo>
                  <a:lnTo>
                    <a:pt x="65485" y="8362"/>
                  </a:lnTo>
                  <a:lnTo>
                    <a:pt x="61953" y="5574"/>
                  </a:lnTo>
                  <a:lnTo>
                    <a:pt x="358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02"/>
            <p:cNvSpPr/>
            <p:nvPr>
              <p:custDataLst>
                <p:tags r:id="rId163"/>
              </p:custDataLst>
            </p:nvPr>
          </p:nvSpPr>
          <p:spPr>
            <a:xfrm>
              <a:off x="6335092" y="1438275"/>
              <a:ext cx="68782" cy="75184"/>
            </a:xfrm>
            <a:custGeom>
              <a:avLst/>
              <a:gdLst/>
              <a:ahLst/>
              <a:cxnLst/>
              <a:rect l="0" t="0" r="0" b="0"/>
              <a:pathLst>
                <a:path w="68782" h="75184">
                  <a:moveTo>
                    <a:pt x="37133" y="19050"/>
                  </a:moveTo>
                  <a:lnTo>
                    <a:pt x="37133" y="19050"/>
                  </a:lnTo>
                  <a:lnTo>
                    <a:pt x="42189" y="13994"/>
                  </a:lnTo>
                  <a:lnTo>
                    <a:pt x="44672" y="8689"/>
                  </a:lnTo>
                  <a:lnTo>
                    <a:pt x="45334" y="5793"/>
                  </a:lnTo>
                  <a:lnTo>
                    <a:pt x="43658" y="3862"/>
                  </a:lnTo>
                  <a:lnTo>
                    <a:pt x="36152" y="1716"/>
                  </a:lnTo>
                  <a:lnTo>
                    <a:pt x="32246" y="2203"/>
                  </a:lnTo>
                  <a:lnTo>
                    <a:pt x="10044" y="13408"/>
                  </a:lnTo>
                  <a:lnTo>
                    <a:pt x="6374" y="18464"/>
                  </a:lnTo>
                  <a:lnTo>
                    <a:pt x="484" y="43746"/>
                  </a:lnTo>
                  <a:lnTo>
                    <a:pt x="0" y="48214"/>
                  </a:lnTo>
                  <a:lnTo>
                    <a:pt x="4376" y="64615"/>
                  </a:lnTo>
                  <a:lnTo>
                    <a:pt x="7887" y="68477"/>
                  </a:lnTo>
                  <a:lnTo>
                    <a:pt x="17432" y="72768"/>
                  </a:lnTo>
                  <a:lnTo>
                    <a:pt x="34706" y="75183"/>
                  </a:lnTo>
                  <a:lnTo>
                    <a:pt x="53230" y="70842"/>
                  </a:lnTo>
                  <a:lnTo>
                    <a:pt x="62984" y="60060"/>
                  </a:lnTo>
                  <a:lnTo>
                    <a:pt x="67066" y="52740"/>
                  </a:lnTo>
                  <a:lnTo>
                    <a:pt x="68731" y="46802"/>
                  </a:lnTo>
                  <a:lnTo>
                    <a:pt x="68781" y="41785"/>
                  </a:lnTo>
                  <a:lnTo>
                    <a:pt x="61258" y="21071"/>
                  </a:lnTo>
                  <a:lnTo>
                    <a:pt x="52630" y="7890"/>
                  </a:lnTo>
                  <a:lnTo>
                    <a:pt x="46490" y="3506"/>
                  </a:lnTo>
                  <a:lnTo>
                    <a:pt x="37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03"/>
            <p:cNvSpPr/>
            <p:nvPr>
              <p:custDataLst>
                <p:tags r:id="rId164"/>
              </p:custDataLst>
            </p:nvPr>
          </p:nvSpPr>
          <p:spPr>
            <a:xfrm>
              <a:off x="6248539" y="1409700"/>
              <a:ext cx="37962" cy="133351"/>
            </a:xfrm>
            <a:custGeom>
              <a:avLst/>
              <a:gdLst/>
              <a:ahLst/>
              <a:cxnLst/>
              <a:rect l="0" t="0" r="0" b="0"/>
              <a:pathLst>
                <a:path w="37962" h="133351">
                  <a:moveTo>
                    <a:pt x="37961" y="0"/>
                  </a:moveTo>
                  <a:lnTo>
                    <a:pt x="37961" y="0"/>
                  </a:lnTo>
                  <a:lnTo>
                    <a:pt x="37961" y="5056"/>
                  </a:lnTo>
                  <a:lnTo>
                    <a:pt x="36903" y="6546"/>
                  </a:lnTo>
                  <a:lnTo>
                    <a:pt x="35139" y="7539"/>
                  </a:lnTo>
                  <a:lnTo>
                    <a:pt x="32905" y="8201"/>
                  </a:lnTo>
                  <a:lnTo>
                    <a:pt x="19647" y="19246"/>
                  </a:lnTo>
                  <a:lnTo>
                    <a:pt x="13946" y="30073"/>
                  </a:lnTo>
                  <a:lnTo>
                    <a:pt x="2247" y="74345"/>
                  </a:lnTo>
                  <a:lnTo>
                    <a:pt x="70" y="118854"/>
                  </a:lnTo>
                  <a:lnTo>
                    <a:pt x="0" y="123686"/>
                  </a:lnTo>
                  <a:lnTo>
                    <a:pt x="1012" y="126907"/>
                  </a:lnTo>
                  <a:lnTo>
                    <a:pt x="938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04"/>
            <p:cNvSpPr/>
            <p:nvPr>
              <p:custDataLst>
                <p:tags r:id="rId165"/>
              </p:custDataLst>
            </p:nvPr>
          </p:nvSpPr>
          <p:spPr>
            <a:xfrm>
              <a:off x="6210300" y="1333500"/>
              <a:ext cx="238126" cy="19017"/>
            </a:xfrm>
            <a:custGeom>
              <a:avLst/>
              <a:gdLst/>
              <a:ahLst/>
              <a:cxnLst/>
              <a:rect l="0" t="0" r="0" b="0"/>
              <a:pathLst>
                <a:path w="238126" h="1901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8201" y="18657"/>
                  </a:lnTo>
                  <a:lnTo>
                    <a:pt x="52325" y="19016"/>
                  </a:lnTo>
                  <a:lnTo>
                    <a:pt x="98687" y="12497"/>
                  </a:lnTo>
                  <a:lnTo>
                    <a:pt x="139987" y="10112"/>
                  </a:lnTo>
                  <a:lnTo>
                    <a:pt x="182942" y="6877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05"/>
            <p:cNvSpPr/>
            <p:nvPr>
              <p:custDataLst>
                <p:tags r:id="rId166"/>
              </p:custDataLst>
            </p:nvPr>
          </p:nvSpPr>
          <p:spPr>
            <a:xfrm>
              <a:off x="6343861" y="1047750"/>
              <a:ext cx="104565" cy="161926"/>
            </a:xfrm>
            <a:custGeom>
              <a:avLst/>
              <a:gdLst/>
              <a:ahLst/>
              <a:cxnLst/>
              <a:rect l="0" t="0" r="0" b="0"/>
              <a:pathLst>
                <a:path w="104565" h="161926">
                  <a:moveTo>
                    <a:pt x="104564" y="0"/>
                  </a:moveTo>
                  <a:lnTo>
                    <a:pt x="104564" y="0"/>
                  </a:lnTo>
                  <a:lnTo>
                    <a:pt x="91307" y="0"/>
                  </a:lnTo>
                  <a:lnTo>
                    <a:pt x="85266" y="2822"/>
                  </a:lnTo>
                  <a:lnTo>
                    <a:pt x="39571" y="31799"/>
                  </a:lnTo>
                  <a:lnTo>
                    <a:pt x="2189" y="55270"/>
                  </a:lnTo>
                  <a:lnTo>
                    <a:pt x="857" y="59136"/>
                  </a:lnTo>
                  <a:lnTo>
                    <a:pt x="0" y="70242"/>
                  </a:lnTo>
                  <a:lnTo>
                    <a:pt x="5527" y="79197"/>
                  </a:lnTo>
                  <a:lnTo>
                    <a:pt x="26806" y="101799"/>
                  </a:lnTo>
                  <a:lnTo>
                    <a:pt x="58513" y="121669"/>
                  </a:lnTo>
                  <a:lnTo>
                    <a:pt x="85237" y="136099"/>
                  </a:lnTo>
                  <a:lnTo>
                    <a:pt x="88505" y="140474"/>
                  </a:lnTo>
                  <a:lnTo>
                    <a:pt x="9503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06"/>
            <p:cNvSpPr/>
            <p:nvPr>
              <p:custDataLst>
                <p:tags r:id="rId167"/>
              </p:custDataLst>
            </p:nvPr>
          </p:nvSpPr>
          <p:spPr>
            <a:xfrm>
              <a:off x="6315075" y="1023643"/>
              <a:ext cx="19006" cy="186033"/>
            </a:xfrm>
            <a:custGeom>
              <a:avLst/>
              <a:gdLst/>
              <a:ahLst/>
              <a:cxnLst/>
              <a:rect l="0" t="0" r="0" b="0"/>
              <a:pathLst>
                <a:path w="19006" h="186033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0" y="6969"/>
                  </a:lnTo>
                  <a:lnTo>
                    <a:pt x="2822" y="14021"/>
                  </a:lnTo>
                  <a:lnTo>
                    <a:pt x="10361" y="29585"/>
                  </a:lnTo>
                  <a:lnTo>
                    <a:pt x="17333" y="53176"/>
                  </a:lnTo>
                  <a:lnTo>
                    <a:pt x="18825" y="92101"/>
                  </a:lnTo>
                  <a:lnTo>
                    <a:pt x="19005" y="134199"/>
                  </a:lnTo>
                  <a:lnTo>
                    <a:pt x="9525" y="186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07"/>
            <p:cNvSpPr/>
            <p:nvPr>
              <p:custDataLst>
                <p:tags r:id="rId168"/>
              </p:custDataLst>
            </p:nvPr>
          </p:nvSpPr>
          <p:spPr>
            <a:xfrm>
              <a:off x="5953125" y="933450"/>
              <a:ext cx="228601" cy="47626"/>
            </a:xfrm>
            <a:custGeom>
              <a:avLst/>
              <a:gdLst/>
              <a:ahLst/>
              <a:cxnLst/>
              <a:rect l="0" t="0" r="0" b="0"/>
              <a:pathLst>
                <a:path w="2286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2117" y="41079"/>
                  </a:lnTo>
                  <a:lnTo>
                    <a:pt x="41156" y="30757"/>
                  </a:lnTo>
                  <a:lnTo>
                    <a:pt x="86956" y="21676"/>
                  </a:lnTo>
                  <a:lnTo>
                    <a:pt x="118546" y="17006"/>
                  </a:lnTo>
                  <a:lnTo>
                    <a:pt x="149777" y="11742"/>
                  </a:lnTo>
                  <a:lnTo>
                    <a:pt x="186901" y="735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08"/>
            <p:cNvSpPr/>
            <p:nvPr>
              <p:custDataLst>
                <p:tags r:id="rId169"/>
              </p:custDataLst>
            </p:nvPr>
          </p:nvSpPr>
          <p:spPr>
            <a:xfrm>
              <a:off x="5962650" y="976470"/>
              <a:ext cx="28559" cy="543615"/>
            </a:xfrm>
            <a:custGeom>
              <a:avLst/>
              <a:gdLst/>
              <a:ahLst/>
              <a:cxnLst/>
              <a:rect l="0" t="0" r="0" b="0"/>
              <a:pathLst>
                <a:path w="28559" h="543615">
                  <a:moveTo>
                    <a:pt x="9525" y="14130"/>
                  </a:moveTo>
                  <a:lnTo>
                    <a:pt x="9525" y="14130"/>
                  </a:lnTo>
                  <a:lnTo>
                    <a:pt x="9525" y="873"/>
                  </a:lnTo>
                  <a:lnTo>
                    <a:pt x="10583" y="0"/>
                  </a:lnTo>
                  <a:lnTo>
                    <a:pt x="12347" y="477"/>
                  </a:lnTo>
                  <a:lnTo>
                    <a:pt x="14581" y="1853"/>
                  </a:lnTo>
                  <a:lnTo>
                    <a:pt x="16070" y="3828"/>
                  </a:lnTo>
                  <a:lnTo>
                    <a:pt x="25335" y="36958"/>
                  </a:lnTo>
                  <a:lnTo>
                    <a:pt x="27935" y="79356"/>
                  </a:lnTo>
                  <a:lnTo>
                    <a:pt x="28385" y="117417"/>
                  </a:lnTo>
                  <a:lnTo>
                    <a:pt x="28491" y="152110"/>
                  </a:lnTo>
                  <a:lnTo>
                    <a:pt x="28538" y="192224"/>
                  </a:lnTo>
                  <a:lnTo>
                    <a:pt x="28558" y="226280"/>
                  </a:lnTo>
                  <a:lnTo>
                    <a:pt x="25748" y="266431"/>
                  </a:lnTo>
                  <a:lnTo>
                    <a:pt x="20373" y="313499"/>
                  </a:lnTo>
                  <a:lnTo>
                    <a:pt x="16816" y="346855"/>
                  </a:lnTo>
                  <a:lnTo>
                    <a:pt x="12765" y="382141"/>
                  </a:lnTo>
                  <a:lnTo>
                    <a:pt x="10485" y="421973"/>
                  </a:lnTo>
                  <a:lnTo>
                    <a:pt x="9810" y="463173"/>
                  </a:lnTo>
                  <a:lnTo>
                    <a:pt x="6759" y="500489"/>
                  </a:lnTo>
                  <a:lnTo>
                    <a:pt x="264" y="543614"/>
                  </a:lnTo>
                  <a:lnTo>
                    <a:pt x="0" y="538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91"/>
          <p:cNvGrpSpPr/>
          <p:nvPr/>
        </p:nvGrpSpPr>
        <p:grpSpPr>
          <a:xfrm>
            <a:off x="6762750" y="619125"/>
            <a:ext cx="1400176" cy="832180"/>
            <a:chOff x="6762750" y="619125"/>
            <a:chExt cx="1400176" cy="832180"/>
          </a:xfrm>
        </p:grpSpPr>
        <p:sp>
          <p:nvSpPr>
            <p:cNvPr id="65" name="SMARTInkShape-409"/>
            <p:cNvSpPr/>
            <p:nvPr>
              <p:custDataLst>
                <p:tags r:id="rId154"/>
              </p:custDataLst>
            </p:nvPr>
          </p:nvSpPr>
          <p:spPr>
            <a:xfrm>
              <a:off x="7926517" y="629245"/>
              <a:ext cx="236409" cy="208956"/>
            </a:xfrm>
            <a:custGeom>
              <a:avLst/>
              <a:gdLst/>
              <a:ahLst/>
              <a:cxnLst/>
              <a:rect l="0" t="0" r="0" b="0"/>
              <a:pathLst>
                <a:path w="236409" h="208956">
                  <a:moveTo>
                    <a:pt x="17333" y="104180"/>
                  </a:moveTo>
                  <a:lnTo>
                    <a:pt x="17333" y="104180"/>
                  </a:lnTo>
                  <a:lnTo>
                    <a:pt x="12277" y="99124"/>
                  </a:lnTo>
                  <a:lnTo>
                    <a:pt x="6972" y="96641"/>
                  </a:lnTo>
                  <a:lnTo>
                    <a:pt x="0" y="95047"/>
                  </a:lnTo>
                  <a:lnTo>
                    <a:pt x="486" y="93858"/>
                  </a:lnTo>
                  <a:lnTo>
                    <a:pt x="3849" y="89715"/>
                  </a:lnTo>
                  <a:lnTo>
                    <a:pt x="49071" y="63189"/>
                  </a:lnTo>
                  <a:lnTo>
                    <a:pt x="96366" y="29662"/>
                  </a:lnTo>
                  <a:lnTo>
                    <a:pt x="112835" y="16719"/>
                  </a:lnTo>
                  <a:lnTo>
                    <a:pt x="117987" y="9570"/>
                  </a:lnTo>
                  <a:lnTo>
                    <a:pt x="119360" y="6181"/>
                  </a:lnTo>
                  <a:lnTo>
                    <a:pt x="121334" y="3923"/>
                  </a:lnTo>
                  <a:lnTo>
                    <a:pt x="130067" y="0"/>
                  </a:lnTo>
                  <a:lnTo>
                    <a:pt x="131496" y="39230"/>
                  </a:lnTo>
                  <a:lnTo>
                    <a:pt x="125060" y="81433"/>
                  </a:lnTo>
                  <a:lnTo>
                    <a:pt x="122691" y="120814"/>
                  </a:lnTo>
                  <a:lnTo>
                    <a:pt x="122223" y="163440"/>
                  </a:lnTo>
                  <a:lnTo>
                    <a:pt x="122142" y="180417"/>
                  </a:lnTo>
                  <a:lnTo>
                    <a:pt x="123189" y="183580"/>
                  </a:lnTo>
                  <a:lnTo>
                    <a:pt x="124946" y="185688"/>
                  </a:lnTo>
                  <a:lnTo>
                    <a:pt x="127175" y="187094"/>
                  </a:lnTo>
                  <a:lnTo>
                    <a:pt x="129719" y="185914"/>
                  </a:lnTo>
                  <a:lnTo>
                    <a:pt x="162109" y="141907"/>
                  </a:lnTo>
                  <a:lnTo>
                    <a:pt x="182643" y="130410"/>
                  </a:lnTo>
                  <a:lnTo>
                    <a:pt x="189981" y="130134"/>
                  </a:lnTo>
                  <a:lnTo>
                    <a:pt x="203778" y="135470"/>
                  </a:lnTo>
                  <a:lnTo>
                    <a:pt x="208305" y="139857"/>
                  </a:lnTo>
                  <a:lnTo>
                    <a:pt x="231907" y="185327"/>
                  </a:lnTo>
                  <a:lnTo>
                    <a:pt x="236408" y="208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0"/>
            <p:cNvSpPr/>
            <p:nvPr>
              <p:custDataLst>
                <p:tags r:id="rId155"/>
              </p:custDataLst>
            </p:nvPr>
          </p:nvSpPr>
          <p:spPr>
            <a:xfrm>
              <a:off x="7991480" y="619125"/>
              <a:ext cx="19046" cy="193910"/>
            </a:xfrm>
            <a:custGeom>
              <a:avLst/>
              <a:gdLst/>
              <a:ahLst/>
              <a:cxnLst/>
              <a:rect l="0" t="0" r="0" b="0"/>
              <a:pathLst>
                <a:path w="19046" h="193910">
                  <a:moveTo>
                    <a:pt x="9520" y="0"/>
                  </a:moveTo>
                  <a:lnTo>
                    <a:pt x="9520" y="0"/>
                  </a:lnTo>
                  <a:lnTo>
                    <a:pt x="1982" y="17900"/>
                  </a:lnTo>
                  <a:lnTo>
                    <a:pt x="111" y="64578"/>
                  </a:lnTo>
                  <a:lnTo>
                    <a:pt x="18" y="105419"/>
                  </a:lnTo>
                  <a:lnTo>
                    <a:pt x="0" y="150332"/>
                  </a:lnTo>
                  <a:lnTo>
                    <a:pt x="1055" y="168414"/>
                  </a:lnTo>
                  <a:lnTo>
                    <a:pt x="5052" y="179979"/>
                  </a:lnTo>
                  <a:lnTo>
                    <a:pt x="13253" y="192439"/>
                  </a:lnTo>
                  <a:lnTo>
                    <a:pt x="15184" y="193909"/>
                  </a:lnTo>
                  <a:lnTo>
                    <a:pt x="1904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11"/>
            <p:cNvSpPr/>
            <p:nvPr>
              <p:custDataLst>
                <p:tags r:id="rId156"/>
              </p:custDataLst>
            </p:nvPr>
          </p:nvSpPr>
          <p:spPr>
            <a:xfrm>
              <a:off x="7705725" y="849129"/>
              <a:ext cx="152183" cy="602176"/>
            </a:xfrm>
            <a:custGeom>
              <a:avLst/>
              <a:gdLst/>
              <a:ahLst/>
              <a:cxnLst/>
              <a:rect l="0" t="0" r="0" b="0"/>
              <a:pathLst>
                <a:path w="152183" h="602176">
                  <a:moveTo>
                    <a:pt x="0" y="27171"/>
                  </a:moveTo>
                  <a:lnTo>
                    <a:pt x="0" y="27171"/>
                  </a:lnTo>
                  <a:lnTo>
                    <a:pt x="0" y="22114"/>
                  </a:lnTo>
                  <a:lnTo>
                    <a:pt x="2117" y="20625"/>
                  </a:lnTo>
                  <a:lnTo>
                    <a:pt x="48957" y="7459"/>
                  </a:lnTo>
                  <a:lnTo>
                    <a:pt x="85989" y="347"/>
                  </a:lnTo>
                  <a:lnTo>
                    <a:pt x="116273" y="0"/>
                  </a:lnTo>
                  <a:lnTo>
                    <a:pt x="129640" y="3806"/>
                  </a:lnTo>
                  <a:lnTo>
                    <a:pt x="139815" y="11848"/>
                  </a:lnTo>
                  <a:lnTo>
                    <a:pt x="146807" y="21419"/>
                  </a:lnTo>
                  <a:lnTo>
                    <a:pt x="149914" y="29201"/>
                  </a:lnTo>
                  <a:lnTo>
                    <a:pt x="152182" y="75810"/>
                  </a:lnTo>
                  <a:lnTo>
                    <a:pt x="145810" y="120701"/>
                  </a:lnTo>
                  <a:lnTo>
                    <a:pt x="143455" y="164689"/>
                  </a:lnTo>
                  <a:lnTo>
                    <a:pt x="142990" y="209557"/>
                  </a:lnTo>
                  <a:lnTo>
                    <a:pt x="137852" y="253955"/>
                  </a:lnTo>
                  <a:lnTo>
                    <a:pt x="139726" y="301156"/>
                  </a:lnTo>
                  <a:lnTo>
                    <a:pt x="134399" y="345669"/>
                  </a:lnTo>
                  <a:lnTo>
                    <a:pt x="128604" y="381420"/>
                  </a:lnTo>
                  <a:lnTo>
                    <a:pt x="124769" y="426758"/>
                  </a:lnTo>
                  <a:lnTo>
                    <a:pt x="123046" y="462950"/>
                  </a:lnTo>
                  <a:lnTo>
                    <a:pt x="116341" y="507460"/>
                  </a:lnTo>
                  <a:lnTo>
                    <a:pt x="114569" y="551578"/>
                  </a:lnTo>
                  <a:lnTo>
                    <a:pt x="114316" y="597030"/>
                  </a:lnTo>
                  <a:lnTo>
                    <a:pt x="114308" y="602175"/>
                  </a:lnTo>
                  <a:lnTo>
                    <a:pt x="114300" y="598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12"/>
            <p:cNvSpPr/>
            <p:nvPr>
              <p:custDataLst>
                <p:tags r:id="rId157"/>
              </p:custDataLst>
            </p:nvPr>
          </p:nvSpPr>
          <p:spPr>
            <a:xfrm>
              <a:off x="7591425" y="971550"/>
              <a:ext cx="14582" cy="219076"/>
            </a:xfrm>
            <a:custGeom>
              <a:avLst/>
              <a:gdLst/>
              <a:ahLst/>
              <a:cxnLst/>
              <a:rect l="0" t="0" r="0" b="0"/>
              <a:pathLst>
                <a:path w="14582" h="219076">
                  <a:moveTo>
                    <a:pt x="9525" y="0"/>
                  </a:moveTo>
                  <a:lnTo>
                    <a:pt x="9525" y="0"/>
                  </a:lnTo>
                  <a:lnTo>
                    <a:pt x="9525" y="44240"/>
                  </a:lnTo>
                  <a:lnTo>
                    <a:pt x="14581" y="85056"/>
                  </a:lnTo>
                  <a:lnTo>
                    <a:pt x="11622" y="130239"/>
                  </a:lnTo>
                  <a:lnTo>
                    <a:pt x="7117" y="170836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13"/>
            <p:cNvSpPr/>
            <p:nvPr>
              <p:custDataLst>
                <p:tags r:id="rId158"/>
              </p:custDataLst>
            </p:nvPr>
          </p:nvSpPr>
          <p:spPr>
            <a:xfrm>
              <a:off x="7334250" y="985776"/>
              <a:ext cx="113221" cy="247680"/>
            </a:xfrm>
            <a:custGeom>
              <a:avLst/>
              <a:gdLst/>
              <a:ahLst/>
              <a:cxnLst/>
              <a:rect l="0" t="0" r="0" b="0"/>
              <a:pathLst>
                <a:path w="113221" h="247680">
                  <a:moveTo>
                    <a:pt x="0" y="42924"/>
                  </a:moveTo>
                  <a:lnTo>
                    <a:pt x="0" y="42924"/>
                  </a:lnTo>
                  <a:lnTo>
                    <a:pt x="5056" y="42924"/>
                  </a:lnTo>
                  <a:lnTo>
                    <a:pt x="6545" y="45041"/>
                  </a:lnTo>
                  <a:lnTo>
                    <a:pt x="8642" y="61308"/>
                  </a:lnTo>
                  <a:lnTo>
                    <a:pt x="9264" y="97172"/>
                  </a:lnTo>
                  <a:lnTo>
                    <a:pt x="10506" y="134022"/>
                  </a:lnTo>
                  <a:lnTo>
                    <a:pt x="17716" y="180196"/>
                  </a:lnTo>
                  <a:lnTo>
                    <a:pt x="18874" y="221593"/>
                  </a:lnTo>
                  <a:lnTo>
                    <a:pt x="19027" y="239078"/>
                  </a:lnTo>
                  <a:lnTo>
                    <a:pt x="16226" y="199942"/>
                  </a:lnTo>
                  <a:lnTo>
                    <a:pt x="3861" y="152736"/>
                  </a:lnTo>
                  <a:lnTo>
                    <a:pt x="1143" y="113796"/>
                  </a:lnTo>
                  <a:lnTo>
                    <a:pt x="226" y="70643"/>
                  </a:lnTo>
                  <a:lnTo>
                    <a:pt x="1088" y="32032"/>
                  </a:lnTo>
                  <a:lnTo>
                    <a:pt x="5070" y="13741"/>
                  </a:lnTo>
                  <a:lnTo>
                    <a:pt x="8672" y="7594"/>
                  </a:lnTo>
                  <a:lnTo>
                    <a:pt x="13189" y="3496"/>
                  </a:lnTo>
                  <a:lnTo>
                    <a:pt x="18318" y="763"/>
                  </a:lnTo>
                  <a:lnTo>
                    <a:pt x="23854" y="0"/>
                  </a:lnTo>
                  <a:lnTo>
                    <a:pt x="35648" y="1975"/>
                  </a:lnTo>
                  <a:lnTo>
                    <a:pt x="54189" y="14093"/>
                  </a:lnTo>
                  <a:lnTo>
                    <a:pt x="83893" y="54587"/>
                  </a:lnTo>
                  <a:lnTo>
                    <a:pt x="101998" y="86714"/>
                  </a:lnTo>
                  <a:lnTo>
                    <a:pt x="110654" y="128100"/>
                  </a:lnTo>
                  <a:lnTo>
                    <a:pt x="113220" y="163764"/>
                  </a:lnTo>
                  <a:lnTo>
                    <a:pt x="108176" y="181650"/>
                  </a:lnTo>
                  <a:lnTo>
                    <a:pt x="83202" y="223535"/>
                  </a:lnTo>
                  <a:lnTo>
                    <a:pt x="77692" y="230006"/>
                  </a:lnTo>
                  <a:lnTo>
                    <a:pt x="65927" y="237197"/>
                  </a:lnTo>
                  <a:lnTo>
                    <a:pt x="35885" y="247679"/>
                  </a:lnTo>
                  <a:lnTo>
                    <a:pt x="27239" y="245757"/>
                  </a:lnTo>
                  <a:lnTo>
                    <a:pt x="25567" y="243763"/>
                  </a:lnTo>
                  <a:lnTo>
                    <a:pt x="28575" y="233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14"/>
            <p:cNvSpPr/>
            <p:nvPr>
              <p:custDataLst>
                <p:tags r:id="rId159"/>
              </p:custDataLst>
            </p:nvPr>
          </p:nvSpPr>
          <p:spPr>
            <a:xfrm>
              <a:off x="7162800" y="976018"/>
              <a:ext cx="38101" cy="326093"/>
            </a:xfrm>
            <a:custGeom>
              <a:avLst/>
              <a:gdLst/>
              <a:ahLst/>
              <a:cxnLst/>
              <a:rect l="0" t="0" r="0" b="0"/>
              <a:pathLst>
                <a:path w="38101" h="326093">
                  <a:moveTo>
                    <a:pt x="0" y="5057"/>
                  </a:moveTo>
                  <a:lnTo>
                    <a:pt x="0" y="5057"/>
                  </a:lnTo>
                  <a:lnTo>
                    <a:pt x="5056" y="5057"/>
                  </a:lnTo>
                  <a:lnTo>
                    <a:pt x="5487" y="3999"/>
                  </a:lnTo>
                  <a:lnTo>
                    <a:pt x="3145" y="0"/>
                  </a:lnTo>
                  <a:lnTo>
                    <a:pt x="2097" y="628"/>
                  </a:lnTo>
                  <a:lnTo>
                    <a:pt x="931" y="6969"/>
                  </a:lnTo>
                  <a:lnTo>
                    <a:pt x="6731" y="43495"/>
                  </a:lnTo>
                  <a:lnTo>
                    <a:pt x="9756" y="79123"/>
                  </a:lnTo>
                  <a:lnTo>
                    <a:pt x="16901" y="126265"/>
                  </a:lnTo>
                  <a:lnTo>
                    <a:pt x="18413" y="162326"/>
                  </a:lnTo>
                  <a:lnTo>
                    <a:pt x="21683" y="203703"/>
                  </a:lnTo>
                  <a:lnTo>
                    <a:pt x="26533" y="242773"/>
                  </a:lnTo>
                  <a:lnTo>
                    <a:pt x="28306" y="285932"/>
                  </a:lnTo>
                  <a:lnTo>
                    <a:pt x="28564" y="326092"/>
                  </a:lnTo>
                  <a:lnTo>
                    <a:pt x="29626" y="325972"/>
                  </a:lnTo>
                  <a:lnTo>
                    <a:pt x="38100" y="319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15"/>
            <p:cNvSpPr/>
            <p:nvPr>
              <p:custDataLst>
                <p:tags r:id="rId160"/>
              </p:custDataLst>
            </p:nvPr>
          </p:nvSpPr>
          <p:spPr>
            <a:xfrm>
              <a:off x="6810375" y="1285875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95250" y="0"/>
                  </a:moveTo>
                  <a:lnTo>
                    <a:pt x="95250" y="0"/>
                  </a:lnTo>
                  <a:lnTo>
                    <a:pt x="81993" y="0"/>
                  </a:lnTo>
                  <a:lnTo>
                    <a:pt x="67804" y="10113"/>
                  </a:lnTo>
                  <a:lnTo>
                    <a:pt x="33923" y="5756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16"/>
            <p:cNvSpPr/>
            <p:nvPr>
              <p:custDataLst>
                <p:tags r:id="rId161"/>
              </p:custDataLst>
            </p:nvPr>
          </p:nvSpPr>
          <p:spPr>
            <a:xfrm>
              <a:off x="6762750" y="1266825"/>
              <a:ext cx="142876" cy="114301"/>
            </a:xfrm>
            <a:custGeom>
              <a:avLst/>
              <a:gdLst/>
              <a:ahLst/>
              <a:cxnLst/>
              <a:rect l="0" t="0" r="0" b="0"/>
              <a:pathLst>
                <a:path w="142876" h="114301">
                  <a:moveTo>
                    <a:pt x="0" y="0"/>
                  </a:moveTo>
                  <a:lnTo>
                    <a:pt x="0" y="0"/>
                  </a:lnTo>
                  <a:lnTo>
                    <a:pt x="44781" y="44781"/>
                  </a:lnTo>
                  <a:lnTo>
                    <a:pt x="87724" y="84902"/>
                  </a:lnTo>
                  <a:lnTo>
                    <a:pt x="1428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93"/>
          <p:cNvGrpSpPr/>
          <p:nvPr/>
        </p:nvGrpSpPr>
        <p:grpSpPr>
          <a:xfrm>
            <a:off x="8620829" y="1134799"/>
            <a:ext cx="951797" cy="358191"/>
            <a:chOff x="8620829" y="1134799"/>
            <a:chExt cx="951797" cy="358191"/>
          </a:xfrm>
        </p:grpSpPr>
        <p:sp>
          <p:nvSpPr>
            <p:cNvPr id="74" name="SMARTInkShape-417"/>
            <p:cNvSpPr/>
            <p:nvPr>
              <p:custDataLst>
                <p:tags r:id="rId149"/>
              </p:custDataLst>
            </p:nvPr>
          </p:nvSpPr>
          <p:spPr>
            <a:xfrm>
              <a:off x="8753590" y="1344349"/>
              <a:ext cx="104661" cy="119639"/>
            </a:xfrm>
            <a:custGeom>
              <a:avLst/>
              <a:gdLst/>
              <a:ahLst/>
              <a:cxnLst/>
              <a:rect l="0" t="0" r="0" b="0"/>
              <a:pathLst>
                <a:path w="104661" h="119639">
                  <a:moveTo>
                    <a:pt x="9410" y="8201"/>
                  </a:moveTo>
                  <a:lnTo>
                    <a:pt x="9410" y="8201"/>
                  </a:lnTo>
                  <a:lnTo>
                    <a:pt x="9410" y="0"/>
                  </a:lnTo>
                  <a:lnTo>
                    <a:pt x="9410" y="40145"/>
                  </a:lnTo>
                  <a:lnTo>
                    <a:pt x="8352" y="56265"/>
                  </a:lnTo>
                  <a:lnTo>
                    <a:pt x="766" y="102348"/>
                  </a:lnTo>
                  <a:lnTo>
                    <a:pt x="0" y="119638"/>
                  </a:lnTo>
                  <a:lnTo>
                    <a:pt x="4975" y="111540"/>
                  </a:lnTo>
                  <a:lnTo>
                    <a:pt x="8096" y="95735"/>
                  </a:lnTo>
                  <a:lnTo>
                    <a:pt x="11267" y="57281"/>
                  </a:lnTo>
                  <a:lnTo>
                    <a:pt x="27259" y="23658"/>
                  </a:lnTo>
                  <a:lnTo>
                    <a:pt x="35867" y="11254"/>
                  </a:lnTo>
                  <a:lnTo>
                    <a:pt x="37631" y="11295"/>
                  </a:lnTo>
                  <a:lnTo>
                    <a:pt x="42413" y="14162"/>
                  </a:lnTo>
                  <a:lnTo>
                    <a:pt x="45246" y="21787"/>
                  </a:lnTo>
                  <a:lnTo>
                    <a:pt x="47470" y="62983"/>
                  </a:lnTo>
                  <a:lnTo>
                    <a:pt x="48542" y="62714"/>
                  </a:lnTo>
                  <a:lnTo>
                    <a:pt x="52555" y="59593"/>
                  </a:lnTo>
                  <a:lnTo>
                    <a:pt x="55044" y="54678"/>
                  </a:lnTo>
                  <a:lnTo>
                    <a:pt x="55707" y="51886"/>
                  </a:lnTo>
                  <a:lnTo>
                    <a:pt x="70923" y="27766"/>
                  </a:lnTo>
                  <a:lnTo>
                    <a:pt x="88524" y="13991"/>
                  </a:lnTo>
                  <a:lnTo>
                    <a:pt x="91786" y="13120"/>
                  </a:lnTo>
                  <a:lnTo>
                    <a:pt x="95018" y="13597"/>
                  </a:lnTo>
                  <a:lnTo>
                    <a:pt x="98232" y="14973"/>
                  </a:lnTo>
                  <a:lnTo>
                    <a:pt x="100375" y="16949"/>
                  </a:lnTo>
                  <a:lnTo>
                    <a:pt x="102755" y="21967"/>
                  </a:lnTo>
                  <a:lnTo>
                    <a:pt x="104493" y="66559"/>
                  </a:lnTo>
                  <a:lnTo>
                    <a:pt x="10466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18"/>
            <p:cNvSpPr/>
            <p:nvPr>
              <p:custDataLst>
                <p:tags r:id="rId150"/>
              </p:custDataLst>
            </p:nvPr>
          </p:nvSpPr>
          <p:spPr>
            <a:xfrm>
              <a:off x="8620829" y="1325333"/>
              <a:ext cx="62274" cy="167657"/>
            </a:xfrm>
            <a:custGeom>
              <a:avLst/>
              <a:gdLst/>
              <a:ahLst/>
              <a:cxnLst/>
              <a:rect l="0" t="0" r="0" b="0"/>
              <a:pathLst>
                <a:path w="62274" h="167657">
                  <a:moveTo>
                    <a:pt x="46921" y="17692"/>
                  </a:moveTo>
                  <a:lnTo>
                    <a:pt x="46921" y="17692"/>
                  </a:lnTo>
                  <a:lnTo>
                    <a:pt x="56055" y="8560"/>
                  </a:lnTo>
                  <a:lnTo>
                    <a:pt x="56331" y="3227"/>
                  </a:lnTo>
                  <a:lnTo>
                    <a:pt x="55310" y="1698"/>
                  </a:lnTo>
                  <a:lnTo>
                    <a:pt x="53573" y="680"/>
                  </a:lnTo>
                  <a:lnTo>
                    <a:pt x="51356" y="0"/>
                  </a:lnTo>
                  <a:lnTo>
                    <a:pt x="38122" y="4101"/>
                  </a:lnTo>
                  <a:lnTo>
                    <a:pt x="11321" y="17993"/>
                  </a:lnTo>
                  <a:lnTo>
                    <a:pt x="4641" y="24176"/>
                  </a:lnTo>
                  <a:lnTo>
                    <a:pt x="1672" y="30451"/>
                  </a:lnTo>
                  <a:lnTo>
                    <a:pt x="0" y="44991"/>
                  </a:lnTo>
                  <a:lnTo>
                    <a:pt x="4562" y="62704"/>
                  </a:lnTo>
                  <a:lnTo>
                    <a:pt x="12572" y="72270"/>
                  </a:lnTo>
                  <a:lnTo>
                    <a:pt x="53491" y="110174"/>
                  </a:lnTo>
                  <a:lnTo>
                    <a:pt x="60424" y="122648"/>
                  </a:lnTo>
                  <a:lnTo>
                    <a:pt x="62273" y="128938"/>
                  </a:lnTo>
                  <a:lnTo>
                    <a:pt x="61505" y="141571"/>
                  </a:lnTo>
                  <a:lnTo>
                    <a:pt x="57637" y="153183"/>
                  </a:lnTo>
                  <a:lnTo>
                    <a:pt x="52390" y="161871"/>
                  </a:lnTo>
                  <a:lnTo>
                    <a:pt x="48450" y="164611"/>
                  </a:lnTo>
                  <a:lnTo>
                    <a:pt x="38428" y="167656"/>
                  </a:lnTo>
                  <a:lnTo>
                    <a:pt x="33851" y="167410"/>
                  </a:lnTo>
                  <a:lnTo>
                    <a:pt x="25942" y="164314"/>
                  </a:lnTo>
                  <a:lnTo>
                    <a:pt x="18899" y="156588"/>
                  </a:lnTo>
                  <a:lnTo>
                    <a:pt x="13301" y="147157"/>
                  </a:lnTo>
                  <a:lnTo>
                    <a:pt x="8821" y="13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19"/>
            <p:cNvSpPr/>
            <p:nvPr>
              <p:custDataLst>
                <p:tags r:id="rId151"/>
              </p:custDataLst>
            </p:nvPr>
          </p:nvSpPr>
          <p:spPr>
            <a:xfrm>
              <a:off x="8930929" y="1168173"/>
              <a:ext cx="449759" cy="277164"/>
            </a:xfrm>
            <a:custGeom>
              <a:avLst/>
              <a:gdLst/>
              <a:ahLst/>
              <a:cxnLst/>
              <a:rect l="0" t="0" r="0" b="0"/>
              <a:pathLst>
                <a:path w="449759" h="277164">
                  <a:moveTo>
                    <a:pt x="79721" y="203427"/>
                  </a:moveTo>
                  <a:lnTo>
                    <a:pt x="79721" y="203427"/>
                  </a:lnTo>
                  <a:lnTo>
                    <a:pt x="71520" y="195226"/>
                  </a:lnTo>
                  <a:lnTo>
                    <a:pt x="56308" y="187617"/>
                  </a:lnTo>
                  <a:lnTo>
                    <a:pt x="48854" y="185817"/>
                  </a:lnTo>
                  <a:lnTo>
                    <a:pt x="28595" y="194917"/>
                  </a:lnTo>
                  <a:lnTo>
                    <a:pt x="17135" y="208111"/>
                  </a:lnTo>
                  <a:lnTo>
                    <a:pt x="1154" y="237396"/>
                  </a:lnTo>
                  <a:lnTo>
                    <a:pt x="0" y="250627"/>
                  </a:lnTo>
                  <a:lnTo>
                    <a:pt x="2826" y="271312"/>
                  </a:lnTo>
                  <a:lnTo>
                    <a:pt x="4116" y="274083"/>
                  </a:lnTo>
                  <a:lnTo>
                    <a:pt x="6033" y="275931"/>
                  </a:lnTo>
                  <a:lnTo>
                    <a:pt x="8371" y="277163"/>
                  </a:lnTo>
                  <a:lnTo>
                    <a:pt x="16612" y="275710"/>
                  </a:lnTo>
                  <a:lnTo>
                    <a:pt x="21774" y="273840"/>
                  </a:lnTo>
                  <a:lnTo>
                    <a:pt x="30331" y="266119"/>
                  </a:lnTo>
                  <a:lnTo>
                    <a:pt x="55708" y="234474"/>
                  </a:lnTo>
                  <a:lnTo>
                    <a:pt x="68581" y="206777"/>
                  </a:lnTo>
                  <a:lnTo>
                    <a:pt x="69119" y="207777"/>
                  </a:lnTo>
                  <a:lnTo>
                    <a:pt x="71226" y="254505"/>
                  </a:lnTo>
                  <a:lnTo>
                    <a:pt x="78393" y="275901"/>
                  </a:lnTo>
                  <a:lnTo>
                    <a:pt x="80952" y="276084"/>
                  </a:lnTo>
                  <a:lnTo>
                    <a:pt x="89441" y="273467"/>
                  </a:lnTo>
                  <a:lnTo>
                    <a:pt x="97446" y="265953"/>
                  </a:lnTo>
                  <a:lnTo>
                    <a:pt x="128066" y="221277"/>
                  </a:lnTo>
                  <a:lnTo>
                    <a:pt x="147832" y="184140"/>
                  </a:lnTo>
                  <a:lnTo>
                    <a:pt x="161928" y="139684"/>
                  </a:lnTo>
                  <a:lnTo>
                    <a:pt x="174903" y="96409"/>
                  </a:lnTo>
                  <a:lnTo>
                    <a:pt x="184475" y="59887"/>
                  </a:lnTo>
                  <a:lnTo>
                    <a:pt x="193183" y="15378"/>
                  </a:lnTo>
                  <a:lnTo>
                    <a:pt x="193462" y="11386"/>
                  </a:lnTo>
                  <a:lnTo>
                    <a:pt x="192589" y="9783"/>
                  </a:lnTo>
                  <a:lnTo>
                    <a:pt x="190951" y="9773"/>
                  </a:lnTo>
                  <a:lnTo>
                    <a:pt x="188799" y="10824"/>
                  </a:lnTo>
                  <a:lnTo>
                    <a:pt x="180714" y="27473"/>
                  </a:lnTo>
                  <a:lnTo>
                    <a:pt x="168501" y="70206"/>
                  </a:lnTo>
                  <a:lnTo>
                    <a:pt x="160119" y="110097"/>
                  </a:lnTo>
                  <a:lnTo>
                    <a:pt x="156750" y="149792"/>
                  </a:lnTo>
                  <a:lnTo>
                    <a:pt x="156167" y="185419"/>
                  </a:lnTo>
                  <a:lnTo>
                    <a:pt x="155954" y="227318"/>
                  </a:lnTo>
                  <a:lnTo>
                    <a:pt x="156988" y="250370"/>
                  </a:lnTo>
                  <a:lnTo>
                    <a:pt x="160982" y="260627"/>
                  </a:lnTo>
                  <a:lnTo>
                    <a:pt x="164586" y="262727"/>
                  </a:lnTo>
                  <a:lnTo>
                    <a:pt x="169105" y="263068"/>
                  </a:lnTo>
                  <a:lnTo>
                    <a:pt x="174235" y="262238"/>
                  </a:lnTo>
                  <a:lnTo>
                    <a:pt x="191568" y="250956"/>
                  </a:lnTo>
                  <a:lnTo>
                    <a:pt x="219870" y="214507"/>
                  </a:lnTo>
                  <a:lnTo>
                    <a:pt x="239814" y="172690"/>
                  </a:lnTo>
                  <a:lnTo>
                    <a:pt x="257919" y="133877"/>
                  </a:lnTo>
                  <a:lnTo>
                    <a:pt x="275395" y="89382"/>
                  </a:lnTo>
                  <a:lnTo>
                    <a:pt x="289038" y="43748"/>
                  </a:lnTo>
                  <a:lnTo>
                    <a:pt x="298728" y="19237"/>
                  </a:lnTo>
                  <a:lnTo>
                    <a:pt x="305479" y="5272"/>
                  </a:lnTo>
                  <a:lnTo>
                    <a:pt x="306427" y="1473"/>
                  </a:lnTo>
                  <a:lnTo>
                    <a:pt x="305999" y="0"/>
                  </a:lnTo>
                  <a:lnTo>
                    <a:pt x="304657" y="75"/>
                  </a:lnTo>
                  <a:lnTo>
                    <a:pt x="302704" y="1184"/>
                  </a:lnTo>
                  <a:lnTo>
                    <a:pt x="285882" y="42980"/>
                  </a:lnTo>
                  <a:lnTo>
                    <a:pt x="274909" y="84605"/>
                  </a:lnTo>
                  <a:lnTo>
                    <a:pt x="267013" y="107226"/>
                  </a:lnTo>
                  <a:lnTo>
                    <a:pt x="261945" y="150597"/>
                  </a:lnTo>
                  <a:lnTo>
                    <a:pt x="260942" y="190287"/>
                  </a:lnTo>
                  <a:lnTo>
                    <a:pt x="261769" y="234418"/>
                  </a:lnTo>
                  <a:lnTo>
                    <a:pt x="265759" y="242954"/>
                  </a:lnTo>
                  <a:lnTo>
                    <a:pt x="268305" y="245653"/>
                  </a:lnTo>
                  <a:lnTo>
                    <a:pt x="273956" y="248652"/>
                  </a:lnTo>
                  <a:lnTo>
                    <a:pt x="282816" y="247163"/>
                  </a:lnTo>
                  <a:lnTo>
                    <a:pt x="293811" y="241915"/>
                  </a:lnTo>
                  <a:lnTo>
                    <a:pt x="310842" y="227061"/>
                  </a:lnTo>
                  <a:lnTo>
                    <a:pt x="339494" y="181452"/>
                  </a:lnTo>
                  <a:lnTo>
                    <a:pt x="351072" y="160580"/>
                  </a:lnTo>
                  <a:lnTo>
                    <a:pt x="354502" y="144870"/>
                  </a:lnTo>
                  <a:lnTo>
                    <a:pt x="354982" y="138989"/>
                  </a:lnTo>
                  <a:lnTo>
                    <a:pt x="354247" y="135068"/>
                  </a:lnTo>
                  <a:lnTo>
                    <a:pt x="352697" y="132455"/>
                  </a:lnTo>
                  <a:lnTo>
                    <a:pt x="350604" y="130712"/>
                  </a:lnTo>
                  <a:lnTo>
                    <a:pt x="347094" y="131667"/>
                  </a:lnTo>
                  <a:lnTo>
                    <a:pt x="337548" y="138373"/>
                  </a:lnTo>
                  <a:lnTo>
                    <a:pt x="325330" y="154048"/>
                  </a:lnTo>
                  <a:lnTo>
                    <a:pt x="311292" y="189281"/>
                  </a:lnTo>
                  <a:lnTo>
                    <a:pt x="303224" y="216773"/>
                  </a:lnTo>
                  <a:lnTo>
                    <a:pt x="307398" y="235368"/>
                  </a:lnTo>
                  <a:lnTo>
                    <a:pt x="312497" y="247962"/>
                  </a:lnTo>
                  <a:lnTo>
                    <a:pt x="317455" y="252167"/>
                  </a:lnTo>
                  <a:lnTo>
                    <a:pt x="331430" y="256839"/>
                  </a:lnTo>
                  <a:lnTo>
                    <a:pt x="345403" y="256093"/>
                  </a:lnTo>
                  <a:lnTo>
                    <a:pt x="359726" y="251176"/>
                  </a:lnTo>
                  <a:lnTo>
                    <a:pt x="393956" y="229889"/>
                  </a:lnTo>
                  <a:lnTo>
                    <a:pt x="410835" y="214560"/>
                  </a:lnTo>
                  <a:lnTo>
                    <a:pt x="434844" y="169688"/>
                  </a:lnTo>
                  <a:lnTo>
                    <a:pt x="439647" y="154860"/>
                  </a:lnTo>
                  <a:lnTo>
                    <a:pt x="439264" y="153057"/>
                  </a:lnTo>
                  <a:lnTo>
                    <a:pt x="437950" y="152914"/>
                  </a:lnTo>
                  <a:lnTo>
                    <a:pt x="436015" y="153877"/>
                  </a:lnTo>
                  <a:lnTo>
                    <a:pt x="434726" y="155577"/>
                  </a:lnTo>
                  <a:lnTo>
                    <a:pt x="433292" y="160288"/>
                  </a:lnTo>
                  <a:lnTo>
                    <a:pt x="432485" y="168890"/>
                  </a:lnTo>
                  <a:lnTo>
                    <a:pt x="440376" y="209044"/>
                  </a:lnTo>
                  <a:lnTo>
                    <a:pt x="449758" y="250957"/>
                  </a:lnTo>
                  <a:lnTo>
                    <a:pt x="447735" y="259124"/>
                  </a:lnTo>
                  <a:lnTo>
                    <a:pt x="445713" y="262783"/>
                  </a:lnTo>
                  <a:lnTo>
                    <a:pt x="442250" y="265223"/>
                  </a:lnTo>
                  <a:lnTo>
                    <a:pt x="422621" y="27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20"/>
            <p:cNvSpPr/>
            <p:nvPr>
              <p:custDataLst>
                <p:tags r:id="rId152"/>
              </p:custDataLst>
            </p:nvPr>
          </p:nvSpPr>
          <p:spPr>
            <a:xfrm>
              <a:off x="9459649" y="1285875"/>
              <a:ext cx="112977" cy="28576"/>
            </a:xfrm>
            <a:custGeom>
              <a:avLst/>
              <a:gdLst/>
              <a:ahLst/>
              <a:cxnLst/>
              <a:rect l="0" t="0" r="0" b="0"/>
              <a:pathLst>
                <a:path w="11297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15204" y="27517"/>
                  </a:lnTo>
                  <a:lnTo>
                    <a:pt x="56748" y="15318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1"/>
            <p:cNvSpPr/>
            <p:nvPr>
              <p:custDataLst>
                <p:tags r:id="rId153"/>
              </p:custDataLst>
            </p:nvPr>
          </p:nvSpPr>
          <p:spPr>
            <a:xfrm>
              <a:off x="9458848" y="1134799"/>
              <a:ext cx="70757" cy="286609"/>
            </a:xfrm>
            <a:custGeom>
              <a:avLst/>
              <a:gdLst/>
              <a:ahLst/>
              <a:cxnLst/>
              <a:rect l="0" t="0" r="0" b="0"/>
              <a:pathLst>
                <a:path w="70757" h="286609">
                  <a:moveTo>
                    <a:pt x="56627" y="8201"/>
                  </a:moveTo>
                  <a:lnTo>
                    <a:pt x="56627" y="8201"/>
                  </a:lnTo>
                  <a:lnTo>
                    <a:pt x="61684" y="3145"/>
                  </a:lnTo>
                  <a:lnTo>
                    <a:pt x="66988" y="662"/>
                  </a:lnTo>
                  <a:lnTo>
                    <a:pt x="69884" y="0"/>
                  </a:lnTo>
                  <a:lnTo>
                    <a:pt x="70756" y="617"/>
                  </a:lnTo>
                  <a:lnTo>
                    <a:pt x="70280" y="2087"/>
                  </a:lnTo>
                  <a:lnTo>
                    <a:pt x="66928" y="8659"/>
                  </a:lnTo>
                  <a:lnTo>
                    <a:pt x="50066" y="51215"/>
                  </a:lnTo>
                  <a:lnTo>
                    <a:pt x="34374" y="97578"/>
                  </a:lnTo>
                  <a:lnTo>
                    <a:pt x="22754" y="128318"/>
                  </a:lnTo>
                  <a:lnTo>
                    <a:pt x="16540" y="173588"/>
                  </a:lnTo>
                  <a:lnTo>
                    <a:pt x="3450" y="217149"/>
                  </a:lnTo>
                  <a:lnTo>
                    <a:pt x="0" y="257235"/>
                  </a:lnTo>
                  <a:lnTo>
                    <a:pt x="2532" y="269872"/>
                  </a:lnTo>
                  <a:lnTo>
                    <a:pt x="9907" y="282936"/>
                  </a:lnTo>
                  <a:lnTo>
                    <a:pt x="12781" y="286608"/>
                  </a:lnTo>
                  <a:lnTo>
                    <a:pt x="15754" y="285880"/>
                  </a:lnTo>
                  <a:lnTo>
                    <a:pt x="37577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94"/>
          <p:cNvGrpSpPr/>
          <p:nvPr/>
        </p:nvGrpSpPr>
        <p:grpSpPr>
          <a:xfrm>
            <a:off x="9860021" y="1112023"/>
            <a:ext cx="788930" cy="304315"/>
            <a:chOff x="9860021" y="1112023"/>
            <a:chExt cx="788930" cy="304315"/>
          </a:xfrm>
        </p:grpSpPr>
        <p:sp>
          <p:nvSpPr>
            <p:cNvPr id="80" name="SMARTInkShape-422"/>
            <p:cNvSpPr/>
            <p:nvPr>
              <p:custDataLst>
                <p:tags r:id="rId145"/>
              </p:custDataLst>
            </p:nvPr>
          </p:nvSpPr>
          <p:spPr>
            <a:xfrm>
              <a:off x="10537691" y="1257300"/>
              <a:ext cx="111260" cy="9410"/>
            </a:xfrm>
            <a:custGeom>
              <a:avLst/>
              <a:gdLst/>
              <a:ahLst/>
              <a:cxnLst/>
              <a:rect l="0" t="0" r="0" b="0"/>
              <a:pathLst>
                <a:path w="111260" h="9410">
                  <a:moveTo>
                    <a:pt x="25534" y="0"/>
                  </a:moveTo>
                  <a:lnTo>
                    <a:pt x="25534" y="0"/>
                  </a:lnTo>
                  <a:lnTo>
                    <a:pt x="7220" y="0"/>
                  </a:lnTo>
                  <a:lnTo>
                    <a:pt x="3799" y="1058"/>
                  </a:lnTo>
                  <a:lnTo>
                    <a:pt x="1519" y="2822"/>
                  </a:lnTo>
                  <a:lnTo>
                    <a:pt x="0" y="5056"/>
                  </a:lnTo>
                  <a:lnTo>
                    <a:pt x="44" y="6546"/>
                  </a:lnTo>
                  <a:lnTo>
                    <a:pt x="1132" y="7539"/>
                  </a:lnTo>
                  <a:lnTo>
                    <a:pt x="6223" y="8642"/>
                  </a:lnTo>
                  <a:lnTo>
                    <a:pt x="47856" y="9409"/>
                  </a:lnTo>
                  <a:lnTo>
                    <a:pt x="111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23"/>
            <p:cNvSpPr/>
            <p:nvPr>
              <p:custDataLst>
                <p:tags r:id="rId146"/>
              </p:custDataLst>
            </p:nvPr>
          </p:nvSpPr>
          <p:spPr>
            <a:xfrm>
              <a:off x="10021774" y="1128870"/>
              <a:ext cx="455077" cy="278549"/>
            </a:xfrm>
            <a:custGeom>
              <a:avLst/>
              <a:gdLst/>
              <a:ahLst/>
              <a:cxnLst/>
              <a:rect l="0" t="0" r="0" b="0"/>
              <a:pathLst>
                <a:path w="455077" h="278549">
                  <a:moveTo>
                    <a:pt x="27101" y="14130"/>
                  </a:moveTo>
                  <a:lnTo>
                    <a:pt x="27101" y="14130"/>
                  </a:lnTo>
                  <a:lnTo>
                    <a:pt x="27101" y="0"/>
                  </a:lnTo>
                  <a:lnTo>
                    <a:pt x="27101" y="1853"/>
                  </a:lnTo>
                  <a:lnTo>
                    <a:pt x="13844" y="40991"/>
                  </a:lnTo>
                  <a:lnTo>
                    <a:pt x="5992" y="85388"/>
                  </a:lnTo>
                  <a:lnTo>
                    <a:pt x="0" y="132510"/>
                  </a:lnTo>
                  <a:lnTo>
                    <a:pt x="5363" y="169492"/>
                  </a:lnTo>
                  <a:lnTo>
                    <a:pt x="9371" y="202215"/>
                  </a:lnTo>
                  <a:lnTo>
                    <a:pt x="25795" y="236608"/>
                  </a:lnTo>
                  <a:lnTo>
                    <a:pt x="29405" y="241824"/>
                  </a:lnTo>
                  <a:lnTo>
                    <a:pt x="33928" y="244243"/>
                  </a:lnTo>
                  <a:lnTo>
                    <a:pt x="39061" y="244797"/>
                  </a:lnTo>
                  <a:lnTo>
                    <a:pt x="56398" y="240520"/>
                  </a:lnTo>
                  <a:lnTo>
                    <a:pt x="62507" y="238082"/>
                  </a:lnTo>
                  <a:lnTo>
                    <a:pt x="72118" y="224084"/>
                  </a:lnTo>
                  <a:lnTo>
                    <a:pt x="89200" y="182654"/>
                  </a:lnTo>
                  <a:lnTo>
                    <a:pt x="91742" y="165230"/>
                  </a:lnTo>
                  <a:lnTo>
                    <a:pt x="90051" y="152547"/>
                  </a:lnTo>
                  <a:lnTo>
                    <a:pt x="88117" y="147683"/>
                  </a:lnTo>
                  <a:lnTo>
                    <a:pt x="85770" y="146557"/>
                  </a:lnTo>
                  <a:lnTo>
                    <a:pt x="83147" y="147923"/>
                  </a:lnTo>
                  <a:lnTo>
                    <a:pt x="66277" y="170380"/>
                  </a:lnTo>
                  <a:lnTo>
                    <a:pt x="60387" y="187291"/>
                  </a:lnTo>
                  <a:lnTo>
                    <a:pt x="58829" y="205391"/>
                  </a:lnTo>
                  <a:lnTo>
                    <a:pt x="64152" y="247298"/>
                  </a:lnTo>
                  <a:lnTo>
                    <a:pt x="67557" y="258166"/>
                  </a:lnTo>
                  <a:lnTo>
                    <a:pt x="69947" y="262546"/>
                  </a:lnTo>
                  <a:lnTo>
                    <a:pt x="73656" y="265465"/>
                  </a:lnTo>
                  <a:lnTo>
                    <a:pt x="83423" y="268710"/>
                  </a:lnTo>
                  <a:lnTo>
                    <a:pt x="88991" y="267458"/>
                  </a:lnTo>
                  <a:lnTo>
                    <a:pt x="100821" y="260423"/>
                  </a:lnTo>
                  <a:lnTo>
                    <a:pt x="138287" y="213200"/>
                  </a:lnTo>
                  <a:lnTo>
                    <a:pt x="164317" y="173392"/>
                  </a:lnTo>
                  <a:lnTo>
                    <a:pt x="164087" y="173221"/>
                  </a:lnTo>
                  <a:lnTo>
                    <a:pt x="162876" y="174166"/>
                  </a:lnTo>
                  <a:lnTo>
                    <a:pt x="147407" y="210605"/>
                  </a:lnTo>
                  <a:lnTo>
                    <a:pt x="139370" y="254936"/>
                  </a:lnTo>
                  <a:lnTo>
                    <a:pt x="134097" y="269277"/>
                  </a:lnTo>
                  <a:lnTo>
                    <a:pt x="132314" y="278548"/>
                  </a:lnTo>
                  <a:lnTo>
                    <a:pt x="140626" y="258624"/>
                  </a:lnTo>
                  <a:lnTo>
                    <a:pt x="154694" y="237444"/>
                  </a:lnTo>
                  <a:lnTo>
                    <a:pt x="172812" y="191404"/>
                  </a:lnTo>
                  <a:lnTo>
                    <a:pt x="177520" y="180603"/>
                  </a:lnTo>
                  <a:lnTo>
                    <a:pt x="179238" y="180145"/>
                  </a:lnTo>
                  <a:lnTo>
                    <a:pt x="183970" y="182459"/>
                  </a:lnTo>
                  <a:lnTo>
                    <a:pt x="185656" y="185616"/>
                  </a:lnTo>
                  <a:lnTo>
                    <a:pt x="188582" y="206764"/>
                  </a:lnTo>
                  <a:lnTo>
                    <a:pt x="180785" y="234965"/>
                  </a:lnTo>
                  <a:lnTo>
                    <a:pt x="181416" y="236495"/>
                  </a:lnTo>
                  <a:lnTo>
                    <a:pt x="182894" y="236456"/>
                  </a:lnTo>
                  <a:lnTo>
                    <a:pt x="184937" y="235373"/>
                  </a:lnTo>
                  <a:lnTo>
                    <a:pt x="198849" y="212768"/>
                  </a:lnTo>
                  <a:lnTo>
                    <a:pt x="228995" y="166479"/>
                  </a:lnTo>
                  <a:lnTo>
                    <a:pt x="236070" y="161216"/>
                  </a:lnTo>
                  <a:lnTo>
                    <a:pt x="239439" y="159812"/>
                  </a:lnTo>
                  <a:lnTo>
                    <a:pt x="241684" y="160993"/>
                  </a:lnTo>
                  <a:lnTo>
                    <a:pt x="243182" y="163897"/>
                  </a:lnTo>
                  <a:lnTo>
                    <a:pt x="244179" y="167950"/>
                  </a:lnTo>
                  <a:lnTo>
                    <a:pt x="237801" y="210060"/>
                  </a:lnTo>
                  <a:lnTo>
                    <a:pt x="228550" y="252144"/>
                  </a:lnTo>
                  <a:lnTo>
                    <a:pt x="230192" y="256414"/>
                  </a:lnTo>
                  <a:lnTo>
                    <a:pt x="237662" y="263981"/>
                  </a:lnTo>
                  <a:lnTo>
                    <a:pt x="241558" y="265364"/>
                  </a:lnTo>
                  <a:lnTo>
                    <a:pt x="245212" y="265228"/>
                  </a:lnTo>
                  <a:lnTo>
                    <a:pt x="261060" y="257157"/>
                  </a:lnTo>
                  <a:lnTo>
                    <a:pt x="301232" y="225260"/>
                  </a:lnTo>
                  <a:lnTo>
                    <a:pt x="314466" y="207333"/>
                  </a:lnTo>
                  <a:lnTo>
                    <a:pt x="328873" y="171276"/>
                  </a:lnTo>
                  <a:lnTo>
                    <a:pt x="329883" y="166519"/>
                  </a:lnTo>
                  <a:lnTo>
                    <a:pt x="329497" y="163348"/>
                  </a:lnTo>
                  <a:lnTo>
                    <a:pt x="328183" y="161233"/>
                  </a:lnTo>
                  <a:lnTo>
                    <a:pt x="326246" y="159824"/>
                  </a:lnTo>
                  <a:lnTo>
                    <a:pt x="323898" y="159943"/>
                  </a:lnTo>
                  <a:lnTo>
                    <a:pt x="318466" y="162897"/>
                  </a:lnTo>
                  <a:lnTo>
                    <a:pt x="291445" y="204298"/>
                  </a:lnTo>
                  <a:lnTo>
                    <a:pt x="286400" y="219584"/>
                  </a:lnTo>
                  <a:lnTo>
                    <a:pt x="285221" y="231031"/>
                  </a:lnTo>
                  <a:lnTo>
                    <a:pt x="287517" y="240353"/>
                  </a:lnTo>
                  <a:lnTo>
                    <a:pt x="289612" y="244320"/>
                  </a:lnTo>
                  <a:lnTo>
                    <a:pt x="293124" y="246965"/>
                  </a:lnTo>
                  <a:lnTo>
                    <a:pt x="302673" y="249904"/>
                  </a:lnTo>
                  <a:lnTo>
                    <a:pt x="319948" y="251558"/>
                  </a:lnTo>
                  <a:lnTo>
                    <a:pt x="332233" y="246301"/>
                  </a:lnTo>
                  <a:lnTo>
                    <a:pt x="348226" y="237085"/>
                  </a:lnTo>
                  <a:lnTo>
                    <a:pt x="352310" y="235792"/>
                  </a:lnTo>
                  <a:lnTo>
                    <a:pt x="359669" y="228710"/>
                  </a:lnTo>
                  <a:lnTo>
                    <a:pt x="385798" y="198605"/>
                  </a:lnTo>
                  <a:lnTo>
                    <a:pt x="386883" y="198497"/>
                  </a:lnTo>
                  <a:lnTo>
                    <a:pt x="387604" y="199483"/>
                  </a:lnTo>
                  <a:lnTo>
                    <a:pt x="388087" y="201199"/>
                  </a:lnTo>
                  <a:lnTo>
                    <a:pt x="378562" y="224901"/>
                  </a:lnTo>
                  <a:lnTo>
                    <a:pt x="373806" y="236923"/>
                  </a:lnTo>
                  <a:lnTo>
                    <a:pt x="370150" y="277088"/>
                  </a:lnTo>
                  <a:lnTo>
                    <a:pt x="370045" y="264552"/>
                  </a:lnTo>
                  <a:lnTo>
                    <a:pt x="375665" y="252076"/>
                  </a:lnTo>
                  <a:lnTo>
                    <a:pt x="401525" y="210939"/>
                  </a:lnTo>
                  <a:lnTo>
                    <a:pt x="423926" y="166836"/>
                  </a:lnTo>
                  <a:lnTo>
                    <a:pt x="431362" y="158552"/>
                  </a:lnTo>
                  <a:lnTo>
                    <a:pt x="440666" y="152401"/>
                  </a:lnTo>
                  <a:lnTo>
                    <a:pt x="448326" y="149667"/>
                  </a:lnTo>
                  <a:lnTo>
                    <a:pt x="450793" y="151055"/>
                  </a:lnTo>
                  <a:lnTo>
                    <a:pt x="452437" y="154096"/>
                  </a:lnTo>
                  <a:lnTo>
                    <a:pt x="455076" y="174187"/>
                  </a:lnTo>
                  <a:lnTo>
                    <a:pt x="454538" y="212689"/>
                  </a:lnTo>
                  <a:lnTo>
                    <a:pt x="448083" y="240179"/>
                  </a:lnTo>
                  <a:lnTo>
                    <a:pt x="436676" y="26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24"/>
            <p:cNvSpPr/>
            <p:nvPr>
              <p:custDataLst>
                <p:tags r:id="rId147"/>
              </p:custDataLst>
            </p:nvPr>
          </p:nvSpPr>
          <p:spPr>
            <a:xfrm>
              <a:off x="9860021" y="1287868"/>
              <a:ext cx="93605" cy="128470"/>
            </a:xfrm>
            <a:custGeom>
              <a:avLst/>
              <a:gdLst/>
              <a:ahLst/>
              <a:cxnLst/>
              <a:rect l="0" t="0" r="0" b="0"/>
              <a:pathLst>
                <a:path w="93605" h="128470">
                  <a:moveTo>
                    <a:pt x="26929" y="45632"/>
                  </a:moveTo>
                  <a:lnTo>
                    <a:pt x="26929" y="45632"/>
                  </a:lnTo>
                  <a:lnTo>
                    <a:pt x="26929" y="50688"/>
                  </a:lnTo>
                  <a:lnTo>
                    <a:pt x="25871" y="52178"/>
                  </a:lnTo>
                  <a:lnTo>
                    <a:pt x="24105" y="53171"/>
                  </a:lnTo>
                  <a:lnTo>
                    <a:pt x="21872" y="53833"/>
                  </a:lnTo>
                  <a:lnTo>
                    <a:pt x="21441" y="54274"/>
                  </a:lnTo>
                  <a:lnTo>
                    <a:pt x="22212" y="54569"/>
                  </a:lnTo>
                  <a:lnTo>
                    <a:pt x="23784" y="54764"/>
                  </a:lnTo>
                  <a:lnTo>
                    <a:pt x="28353" y="52160"/>
                  </a:lnTo>
                  <a:lnTo>
                    <a:pt x="53644" y="33022"/>
                  </a:lnTo>
                  <a:lnTo>
                    <a:pt x="59969" y="23094"/>
                  </a:lnTo>
                  <a:lnTo>
                    <a:pt x="63531" y="11555"/>
                  </a:lnTo>
                  <a:lnTo>
                    <a:pt x="64362" y="4734"/>
                  </a:lnTo>
                  <a:lnTo>
                    <a:pt x="62468" y="2492"/>
                  </a:lnTo>
                  <a:lnTo>
                    <a:pt x="54719" y="0"/>
                  </a:lnTo>
                  <a:lnTo>
                    <a:pt x="44219" y="1715"/>
                  </a:lnTo>
                  <a:lnTo>
                    <a:pt x="32495" y="7063"/>
                  </a:lnTo>
                  <a:lnTo>
                    <a:pt x="16114" y="20916"/>
                  </a:lnTo>
                  <a:lnTo>
                    <a:pt x="11540" y="28650"/>
                  </a:lnTo>
                  <a:lnTo>
                    <a:pt x="822" y="70925"/>
                  </a:lnTo>
                  <a:lnTo>
                    <a:pt x="0" y="78369"/>
                  </a:lnTo>
                  <a:lnTo>
                    <a:pt x="4731" y="95107"/>
                  </a:lnTo>
                  <a:lnTo>
                    <a:pt x="13887" y="111013"/>
                  </a:lnTo>
                  <a:lnTo>
                    <a:pt x="25014" y="121610"/>
                  </a:lnTo>
                  <a:lnTo>
                    <a:pt x="42658" y="127025"/>
                  </a:lnTo>
                  <a:lnTo>
                    <a:pt x="53290" y="128469"/>
                  </a:lnTo>
                  <a:lnTo>
                    <a:pt x="70749" y="124429"/>
                  </a:lnTo>
                  <a:lnTo>
                    <a:pt x="93604" y="11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25"/>
            <p:cNvSpPr/>
            <p:nvPr>
              <p:custDataLst>
                <p:tags r:id="rId148"/>
              </p:custDataLst>
            </p:nvPr>
          </p:nvSpPr>
          <p:spPr>
            <a:xfrm>
              <a:off x="10546069" y="1112023"/>
              <a:ext cx="95500" cy="259578"/>
            </a:xfrm>
            <a:custGeom>
              <a:avLst/>
              <a:gdLst/>
              <a:ahLst/>
              <a:cxnLst/>
              <a:rect l="0" t="0" r="0" b="0"/>
              <a:pathLst>
                <a:path w="95500" h="259578">
                  <a:moveTo>
                    <a:pt x="74306" y="30977"/>
                  </a:moveTo>
                  <a:lnTo>
                    <a:pt x="74306" y="30977"/>
                  </a:lnTo>
                  <a:lnTo>
                    <a:pt x="92620" y="12663"/>
                  </a:lnTo>
                  <a:lnTo>
                    <a:pt x="94983" y="8184"/>
                  </a:lnTo>
                  <a:lnTo>
                    <a:pt x="95499" y="4140"/>
                  </a:lnTo>
                  <a:lnTo>
                    <a:pt x="94785" y="386"/>
                  </a:lnTo>
                  <a:lnTo>
                    <a:pt x="93248" y="0"/>
                  </a:lnTo>
                  <a:lnTo>
                    <a:pt x="88723" y="5215"/>
                  </a:lnTo>
                  <a:lnTo>
                    <a:pt x="70647" y="42077"/>
                  </a:lnTo>
                  <a:lnTo>
                    <a:pt x="58170" y="80950"/>
                  </a:lnTo>
                  <a:lnTo>
                    <a:pt x="38349" y="123124"/>
                  </a:lnTo>
                  <a:lnTo>
                    <a:pt x="27316" y="163408"/>
                  </a:lnTo>
                  <a:lnTo>
                    <a:pt x="14107" y="204832"/>
                  </a:lnTo>
                  <a:lnTo>
                    <a:pt x="0" y="249675"/>
                  </a:lnTo>
                  <a:lnTo>
                    <a:pt x="428" y="252976"/>
                  </a:lnTo>
                  <a:lnTo>
                    <a:pt x="1770" y="255176"/>
                  </a:lnTo>
                  <a:lnTo>
                    <a:pt x="3723" y="256643"/>
                  </a:lnTo>
                  <a:lnTo>
                    <a:pt x="17156" y="259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95"/>
          <p:cNvGrpSpPr/>
          <p:nvPr/>
        </p:nvGrpSpPr>
        <p:grpSpPr>
          <a:xfrm>
            <a:off x="10918093" y="1157600"/>
            <a:ext cx="321408" cy="414026"/>
            <a:chOff x="10918093" y="1157600"/>
            <a:chExt cx="321408" cy="414026"/>
          </a:xfrm>
        </p:grpSpPr>
        <p:sp>
          <p:nvSpPr>
            <p:cNvPr id="85" name="SMARTInkShape-426"/>
            <p:cNvSpPr/>
            <p:nvPr>
              <p:custDataLst>
                <p:tags r:id="rId143"/>
              </p:custDataLst>
            </p:nvPr>
          </p:nvSpPr>
          <p:spPr>
            <a:xfrm>
              <a:off x="11039475" y="1400175"/>
              <a:ext cx="200026" cy="171451"/>
            </a:xfrm>
            <a:custGeom>
              <a:avLst/>
              <a:gdLst/>
              <a:ahLst/>
              <a:cxnLst/>
              <a:rect l="0" t="0" r="0" b="0"/>
              <a:pathLst>
                <a:path w="200026" h="171451">
                  <a:moveTo>
                    <a:pt x="0" y="171450"/>
                  </a:moveTo>
                  <a:lnTo>
                    <a:pt x="0" y="171450"/>
                  </a:lnTo>
                  <a:lnTo>
                    <a:pt x="23850" y="125865"/>
                  </a:lnTo>
                  <a:lnTo>
                    <a:pt x="39640" y="103145"/>
                  </a:lnTo>
                  <a:lnTo>
                    <a:pt x="54697" y="64779"/>
                  </a:lnTo>
                  <a:lnTo>
                    <a:pt x="55514" y="59061"/>
                  </a:lnTo>
                  <a:lnTo>
                    <a:pt x="58176" y="54191"/>
                  </a:lnTo>
                  <a:lnTo>
                    <a:pt x="66777" y="45957"/>
                  </a:lnTo>
                  <a:lnTo>
                    <a:pt x="83520" y="35371"/>
                  </a:lnTo>
                  <a:lnTo>
                    <a:pt x="128838" y="22313"/>
                  </a:lnTo>
                  <a:lnTo>
                    <a:pt x="170558" y="954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27"/>
            <p:cNvSpPr/>
            <p:nvPr>
              <p:custDataLst>
                <p:tags r:id="rId144"/>
              </p:custDataLst>
            </p:nvPr>
          </p:nvSpPr>
          <p:spPr>
            <a:xfrm>
              <a:off x="10918093" y="1157600"/>
              <a:ext cx="240966" cy="347351"/>
            </a:xfrm>
            <a:custGeom>
              <a:avLst/>
              <a:gdLst/>
              <a:ahLst/>
              <a:cxnLst/>
              <a:rect l="0" t="0" r="0" b="0"/>
              <a:pathLst>
                <a:path w="240966" h="347351">
                  <a:moveTo>
                    <a:pt x="92807" y="175900"/>
                  </a:moveTo>
                  <a:lnTo>
                    <a:pt x="92807" y="175900"/>
                  </a:lnTo>
                  <a:lnTo>
                    <a:pt x="97864" y="170844"/>
                  </a:lnTo>
                  <a:lnTo>
                    <a:pt x="100345" y="165539"/>
                  </a:lnTo>
                  <a:lnTo>
                    <a:pt x="101009" y="162643"/>
                  </a:lnTo>
                  <a:lnTo>
                    <a:pt x="100391" y="159653"/>
                  </a:lnTo>
                  <a:lnTo>
                    <a:pt x="96883" y="153510"/>
                  </a:lnTo>
                  <a:lnTo>
                    <a:pt x="92350" y="153565"/>
                  </a:lnTo>
                  <a:lnTo>
                    <a:pt x="58449" y="169326"/>
                  </a:lnTo>
                  <a:lnTo>
                    <a:pt x="14523" y="211163"/>
                  </a:lnTo>
                  <a:lnTo>
                    <a:pt x="5802" y="226497"/>
                  </a:lnTo>
                  <a:lnTo>
                    <a:pt x="0" y="252981"/>
                  </a:lnTo>
                  <a:lnTo>
                    <a:pt x="3419" y="260095"/>
                  </a:lnTo>
                  <a:lnTo>
                    <a:pt x="18507" y="270823"/>
                  </a:lnTo>
                  <a:lnTo>
                    <a:pt x="33679" y="273474"/>
                  </a:lnTo>
                  <a:lnTo>
                    <a:pt x="48537" y="270066"/>
                  </a:lnTo>
                  <a:lnTo>
                    <a:pt x="83135" y="249828"/>
                  </a:lnTo>
                  <a:lnTo>
                    <a:pt x="94998" y="229555"/>
                  </a:lnTo>
                  <a:lnTo>
                    <a:pt x="107429" y="192143"/>
                  </a:lnTo>
                  <a:lnTo>
                    <a:pt x="110545" y="153079"/>
                  </a:lnTo>
                  <a:lnTo>
                    <a:pt x="111597" y="107539"/>
                  </a:lnTo>
                  <a:lnTo>
                    <a:pt x="116862" y="63149"/>
                  </a:lnTo>
                  <a:lnTo>
                    <a:pt x="125100" y="38540"/>
                  </a:lnTo>
                  <a:lnTo>
                    <a:pt x="136793" y="27362"/>
                  </a:lnTo>
                  <a:lnTo>
                    <a:pt x="155581" y="17942"/>
                  </a:lnTo>
                  <a:lnTo>
                    <a:pt x="198912" y="3962"/>
                  </a:lnTo>
                  <a:lnTo>
                    <a:pt x="216166" y="0"/>
                  </a:lnTo>
                  <a:lnTo>
                    <a:pt x="230888" y="1767"/>
                  </a:lnTo>
                  <a:lnTo>
                    <a:pt x="235663" y="3719"/>
                  </a:lnTo>
                  <a:lnTo>
                    <a:pt x="238844" y="6080"/>
                  </a:lnTo>
                  <a:lnTo>
                    <a:pt x="240965" y="8711"/>
                  </a:lnTo>
                  <a:lnTo>
                    <a:pt x="240500" y="20102"/>
                  </a:lnTo>
                  <a:lnTo>
                    <a:pt x="236764" y="33632"/>
                  </a:lnTo>
                  <a:lnTo>
                    <a:pt x="218564" y="78617"/>
                  </a:lnTo>
                  <a:lnTo>
                    <a:pt x="196710" y="116663"/>
                  </a:lnTo>
                  <a:lnTo>
                    <a:pt x="172011" y="164081"/>
                  </a:lnTo>
                  <a:lnTo>
                    <a:pt x="153082" y="204383"/>
                  </a:lnTo>
                  <a:lnTo>
                    <a:pt x="135325" y="249142"/>
                  </a:lnTo>
                  <a:lnTo>
                    <a:pt x="118371" y="291274"/>
                  </a:lnTo>
                  <a:lnTo>
                    <a:pt x="102332" y="34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96"/>
          <p:cNvGrpSpPr/>
          <p:nvPr/>
        </p:nvGrpSpPr>
        <p:grpSpPr>
          <a:xfrm>
            <a:off x="11484109" y="1112539"/>
            <a:ext cx="269742" cy="315909"/>
            <a:chOff x="11484109" y="1112539"/>
            <a:chExt cx="269742" cy="315909"/>
          </a:xfrm>
        </p:grpSpPr>
        <p:sp>
          <p:nvSpPr>
            <p:cNvPr id="88" name="SMARTInkShape-428"/>
            <p:cNvSpPr/>
            <p:nvPr>
              <p:custDataLst>
                <p:tags r:id="rId141"/>
              </p:custDataLst>
            </p:nvPr>
          </p:nvSpPr>
          <p:spPr>
            <a:xfrm>
              <a:off x="11744325" y="1400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29"/>
            <p:cNvSpPr/>
            <p:nvPr>
              <p:custDataLst>
                <p:tags r:id="rId142"/>
              </p:custDataLst>
            </p:nvPr>
          </p:nvSpPr>
          <p:spPr>
            <a:xfrm>
              <a:off x="11484109" y="1112539"/>
              <a:ext cx="150869" cy="315909"/>
            </a:xfrm>
            <a:custGeom>
              <a:avLst/>
              <a:gdLst/>
              <a:ahLst/>
              <a:cxnLst/>
              <a:rect l="0" t="0" r="0" b="0"/>
              <a:pathLst>
                <a:path w="150869" h="315909">
                  <a:moveTo>
                    <a:pt x="31616" y="97136"/>
                  </a:moveTo>
                  <a:lnTo>
                    <a:pt x="31616" y="97136"/>
                  </a:lnTo>
                  <a:lnTo>
                    <a:pt x="36673" y="97136"/>
                  </a:lnTo>
                  <a:lnTo>
                    <a:pt x="38162" y="98194"/>
                  </a:lnTo>
                  <a:lnTo>
                    <a:pt x="39154" y="99958"/>
                  </a:lnTo>
                  <a:lnTo>
                    <a:pt x="40258" y="106857"/>
                  </a:lnTo>
                  <a:lnTo>
                    <a:pt x="41026" y="146041"/>
                  </a:lnTo>
                  <a:lnTo>
                    <a:pt x="40060" y="184172"/>
                  </a:lnTo>
                  <a:lnTo>
                    <a:pt x="33598" y="225728"/>
                  </a:lnTo>
                  <a:lnTo>
                    <a:pt x="30818" y="269214"/>
                  </a:lnTo>
                  <a:lnTo>
                    <a:pt x="23450" y="301124"/>
                  </a:lnTo>
                  <a:lnTo>
                    <a:pt x="22996" y="300862"/>
                  </a:lnTo>
                  <a:lnTo>
                    <a:pt x="22211" y="264513"/>
                  </a:lnTo>
                  <a:lnTo>
                    <a:pt x="22126" y="221989"/>
                  </a:lnTo>
                  <a:lnTo>
                    <a:pt x="27158" y="175875"/>
                  </a:lnTo>
                  <a:lnTo>
                    <a:pt x="35351" y="138810"/>
                  </a:lnTo>
                  <a:lnTo>
                    <a:pt x="46543" y="97842"/>
                  </a:lnTo>
                  <a:lnTo>
                    <a:pt x="51561" y="69828"/>
                  </a:lnTo>
                  <a:lnTo>
                    <a:pt x="76506" y="27676"/>
                  </a:lnTo>
                  <a:lnTo>
                    <a:pt x="100061" y="644"/>
                  </a:lnTo>
                  <a:lnTo>
                    <a:pt x="105822" y="0"/>
                  </a:lnTo>
                  <a:lnTo>
                    <a:pt x="120687" y="4928"/>
                  </a:lnTo>
                  <a:lnTo>
                    <a:pt x="132233" y="16996"/>
                  </a:lnTo>
                  <a:lnTo>
                    <a:pt x="136793" y="24659"/>
                  </a:lnTo>
                  <a:lnTo>
                    <a:pt x="145172" y="71805"/>
                  </a:lnTo>
                  <a:lnTo>
                    <a:pt x="150868" y="98568"/>
                  </a:lnTo>
                  <a:lnTo>
                    <a:pt x="146778" y="144949"/>
                  </a:lnTo>
                  <a:lnTo>
                    <a:pt x="141116" y="183505"/>
                  </a:lnTo>
                  <a:lnTo>
                    <a:pt x="128661" y="223244"/>
                  </a:lnTo>
                  <a:lnTo>
                    <a:pt x="111758" y="255387"/>
                  </a:lnTo>
                  <a:lnTo>
                    <a:pt x="80961" y="283461"/>
                  </a:lnTo>
                  <a:lnTo>
                    <a:pt x="41292" y="311036"/>
                  </a:lnTo>
                  <a:lnTo>
                    <a:pt x="5877" y="315757"/>
                  </a:lnTo>
                  <a:lnTo>
                    <a:pt x="1757" y="315908"/>
                  </a:lnTo>
                  <a:lnTo>
                    <a:pt x="68" y="314951"/>
                  </a:lnTo>
                  <a:lnTo>
                    <a:pt x="0" y="313254"/>
                  </a:lnTo>
                  <a:lnTo>
                    <a:pt x="2747" y="308547"/>
                  </a:lnTo>
                  <a:lnTo>
                    <a:pt x="12566" y="29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97"/>
          <p:cNvGrpSpPr/>
          <p:nvPr/>
        </p:nvGrpSpPr>
        <p:grpSpPr>
          <a:xfrm>
            <a:off x="7062063" y="1400175"/>
            <a:ext cx="1471379" cy="514351"/>
            <a:chOff x="7062063" y="1400175"/>
            <a:chExt cx="1471379" cy="514351"/>
          </a:xfrm>
        </p:grpSpPr>
        <p:sp>
          <p:nvSpPr>
            <p:cNvPr id="91" name="SMARTInkShape-430"/>
            <p:cNvSpPr/>
            <p:nvPr>
              <p:custDataLst>
                <p:tags r:id="rId126"/>
              </p:custDataLst>
            </p:nvPr>
          </p:nvSpPr>
          <p:spPr>
            <a:xfrm>
              <a:off x="8410575" y="1708015"/>
              <a:ext cx="122867" cy="196986"/>
            </a:xfrm>
            <a:custGeom>
              <a:avLst/>
              <a:gdLst/>
              <a:ahLst/>
              <a:cxnLst/>
              <a:rect l="0" t="0" r="0" b="0"/>
              <a:pathLst>
                <a:path w="122867" h="196986">
                  <a:moveTo>
                    <a:pt x="19050" y="25535"/>
                  </a:moveTo>
                  <a:lnTo>
                    <a:pt x="19050" y="25535"/>
                  </a:lnTo>
                  <a:lnTo>
                    <a:pt x="44585" y="0"/>
                  </a:lnTo>
                  <a:lnTo>
                    <a:pt x="45598" y="2162"/>
                  </a:lnTo>
                  <a:lnTo>
                    <a:pt x="47358" y="36999"/>
                  </a:lnTo>
                  <a:lnTo>
                    <a:pt x="40051" y="80118"/>
                  </a:lnTo>
                  <a:lnTo>
                    <a:pt x="31811" y="120643"/>
                  </a:lnTo>
                  <a:lnTo>
                    <a:pt x="22313" y="167257"/>
                  </a:lnTo>
                  <a:lnTo>
                    <a:pt x="19337" y="189976"/>
                  </a:lnTo>
                  <a:lnTo>
                    <a:pt x="20193" y="178210"/>
                  </a:lnTo>
                  <a:lnTo>
                    <a:pt x="32250" y="137381"/>
                  </a:lnTo>
                  <a:lnTo>
                    <a:pt x="48714" y="101008"/>
                  </a:lnTo>
                  <a:lnTo>
                    <a:pt x="61354" y="69064"/>
                  </a:lnTo>
                  <a:lnTo>
                    <a:pt x="66427" y="52290"/>
                  </a:lnTo>
                  <a:lnTo>
                    <a:pt x="87823" y="16358"/>
                  </a:lnTo>
                  <a:lnTo>
                    <a:pt x="98105" y="4354"/>
                  </a:lnTo>
                  <a:lnTo>
                    <a:pt x="102445" y="2948"/>
                  </a:lnTo>
                  <a:lnTo>
                    <a:pt x="112912" y="4207"/>
                  </a:lnTo>
                  <a:lnTo>
                    <a:pt x="116549" y="8141"/>
                  </a:lnTo>
                  <a:lnTo>
                    <a:pt x="120591" y="20980"/>
                  </a:lnTo>
                  <a:lnTo>
                    <a:pt x="122866" y="56171"/>
                  </a:lnTo>
                  <a:lnTo>
                    <a:pt x="118485" y="95055"/>
                  </a:lnTo>
                  <a:lnTo>
                    <a:pt x="105427" y="128331"/>
                  </a:lnTo>
                  <a:lnTo>
                    <a:pt x="66484" y="168972"/>
                  </a:lnTo>
                  <a:lnTo>
                    <a:pt x="37239" y="189257"/>
                  </a:lnTo>
                  <a:lnTo>
                    <a:pt x="0" y="19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31"/>
            <p:cNvSpPr/>
            <p:nvPr>
              <p:custDataLst>
                <p:tags r:id="rId127"/>
              </p:custDataLst>
            </p:nvPr>
          </p:nvSpPr>
          <p:spPr>
            <a:xfrm>
              <a:off x="8296670" y="1771650"/>
              <a:ext cx="73808" cy="83384"/>
            </a:xfrm>
            <a:custGeom>
              <a:avLst/>
              <a:gdLst/>
              <a:ahLst/>
              <a:cxnLst/>
              <a:rect l="0" t="0" r="0" b="0"/>
              <a:pathLst>
                <a:path w="73808" h="83384">
                  <a:moveTo>
                    <a:pt x="18655" y="0"/>
                  </a:moveTo>
                  <a:lnTo>
                    <a:pt x="18655" y="0"/>
                  </a:lnTo>
                  <a:lnTo>
                    <a:pt x="13599" y="5056"/>
                  </a:lnTo>
                  <a:lnTo>
                    <a:pt x="11117" y="10361"/>
                  </a:lnTo>
                  <a:lnTo>
                    <a:pt x="8149" y="53301"/>
                  </a:lnTo>
                  <a:lnTo>
                    <a:pt x="0" y="83383"/>
                  </a:lnTo>
                  <a:lnTo>
                    <a:pt x="22006" y="40884"/>
                  </a:lnTo>
                  <a:lnTo>
                    <a:pt x="31407" y="27166"/>
                  </a:lnTo>
                  <a:lnTo>
                    <a:pt x="45952" y="16398"/>
                  </a:lnTo>
                  <a:lnTo>
                    <a:pt x="50610" y="15165"/>
                  </a:lnTo>
                  <a:lnTo>
                    <a:pt x="54775" y="15402"/>
                  </a:lnTo>
                  <a:lnTo>
                    <a:pt x="58610" y="16618"/>
                  </a:lnTo>
                  <a:lnTo>
                    <a:pt x="65693" y="26436"/>
                  </a:lnTo>
                  <a:lnTo>
                    <a:pt x="71311" y="40324"/>
                  </a:lnTo>
                  <a:lnTo>
                    <a:pt x="73807" y="53552"/>
                  </a:lnTo>
                  <a:lnTo>
                    <a:pt x="6628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32"/>
            <p:cNvSpPr/>
            <p:nvPr>
              <p:custDataLst>
                <p:tags r:id="rId128"/>
              </p:custDataLst>
            </p:nvPr>
          </p:nvSpPr>
          <p:spPr>
            <a:xfrm>
              <a:off x="8239125" y="17335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33"/>
            <p:cNvSpPr/>
            <p:nvPr>
              <p:custDataLst>
                <p:tags r:id="rId129"/>
              </p:custDataLst>
            </p:nvPr>
          </p:nvSpPr>
          <p:spPr>
            <a:xfrm>
              <a:off x="8248650" y="18288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4038" y="8663"/>
                  </a:lnTo>
                  <a:lnTo>
                    <a:pt x="6370" y="2385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4"/>
            <p:cNvSpPr/>
            <p:nvPr>
              <p:custDataLst>
                <p:tags r:id="rId130"/>
              </p:custDataLst>
            </p:nvPr>
          </p:nvSpPr>
          <p:spPr>
            <a:xfrm>
              <a:off x="7953375" y="173355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0" y="37512"/>
                  </a:lnTo>
                  <a:lnTo>
                    <a:pt x="1058" y="34533"/>
                  </a:lnTo>
                  <a:lnTo>
                    <a:pt x="2822" y="32547"/>
                  </a:lnTo>
                  <a:lnTo>
                    <a:pt x="43848" y="1555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35"/>
            <p:cNvSpPr/>
            <p:nvPr>
              <p:custDataLst>
                <p:tags r:id="rId131"/>
              </p:custDataLst>
            </p:nvPr>
          </p:nvSpPr>
          <p:spPr>
            <a:xfrm>
              <a:off x="7972982" y="1654010"/>
              <a:ext cx="65835" cy="241466"/>
            </a:xfrm>
            <a:custGeom>
              <a:avLst/>
              <a:gdLst/>
              <a:ahLst/>
              <a:cxnLst/>
              <a:rect l="0" t="0" r="0" b="0"/>
              <a:pathLst>
                <a:path w="65835" h="241466">
                  <a:moveTo>
                    <a:pt x="37543" y="22390"/>
                  </a:moveTo>
                  <a:lnTo>
                    <a:pt x="37543" y="22390"/>
                  </a:lnTo>
                  <a:lnTo>
                    <a:pt x="52731" y="6143"/>
                  </a:lnTo>
                  <a:lnTo>
                    <a:pt x="54876" y="0"/>
                  </a:lnTo>
                  <a:lnTo>
                    <a:pt x="40246" y="45034"/>
                  </a:lnTo>
                  <a:lnTo>
                    <a:pt x="31053" y="83545"/>
                  </a:lnTo>
                  <a:lnTo>
                    <a:pt x="15300" y="130906"/>
                  </a:lnTo>
                  <a:lnTo>
                    <a:pt x="3672" y="172550"/>
                  </a:lnTo>
                  <a:lnTo>
                    <a:pt x="0" y="212007"/>
                  </a:lnTo>
                  <a:lnTo>
                    <a:pt x="872" y="215476"/>
                  </a:lnTo>
                  <a:lnTo>
                    <a:pt x="2513" y="217789"/>
                  </a:lnTo>
                  <a:lnTo>
                    <a:pt x="4664" y="219331"/>
                  </a:lnTo>
                  <a:lnTo>
                    <a:pt x="8215" y="218242"/>
                  </a:lnTo>
                  <a:lnTo>
                    <a:pt x="30049" y="200686"/>
                  </a:lnTo>
                  <a:lnTo>
                    <a:pt x="58839" y="156260"/>
                  </a:lnTo>
                  <a:lnTo>
                    <a:pt x="63961" y="141900"/>
                  </a:lnTo>
                  <a:lnTo>
                    <a:pt x="65479" y="133060"/>
                  </a:lnTo>
                  <a:lnTo>
                    <a:pt x="65692" y="133211"/>
                  </a:lnTo>
                  <a:lnTo>
                    <a:pt x="65834" y="134371"/>
                  </a:lnTo>
                  <a:lnTo>
                    <a:pt x="57170" y="179415"/>
                  </a:lnTo>
                  <a:lnTo>
                    <a:pt x="51651" y="213804"/>
                  </a:lnTo>
                  <a:lnTo>
                    <a:pt x="37543" y="241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36"/>
            <p:cNvSpPr/>
            <p:nvPr>
              <p:custDataLst>
                <p:tags r:id="rId132"/>
              </p:custDataLst>
            </p:nvPr>
          </p:nvSpPr>
          <p:spPr>
            <a:xfrm>
              <a:off x="7858285" y="1766493"/>
              <a:ext cx="83542" cy="98025"/>
            </a:xfrm>
            <a:custGeom>
              <a:avLst/>
              <a:gdLst/>
              <a:ahLst/>
              <a:cxnLst/>
              <a:rect l="0" t="0" r="0" b="0"/>
              <a:pathLst>
                <a:path w="83542" h="98025">
                  <a:moveTo>
                    <a:pt x="18890" y="43257"/>
                  </a:moveTo>
                  <a:lnTo>
                    <a:pt x="18890" y="43257"/>
                  </a:lnTo>
                  <a:lnTo>
                    <a:pt x="23946" y="38201"/>
                  </a:lnTo>
                  <a:lnTo>
                    <a:pt x="25435" y="37769"/>
                  </a:lnTo>
                  <a:lnTo>
                    <a:pt x="26428" y="38540"/>
                  </a:lnTo>
                  <a:lnTo>
                    <a:pt x="27090" y="40112"/>
                  </a:lnTo>
                  <a:lnTo>
                    <a:pt x="26474" y="42219"/>
                  </a:lnTo>
                  <a:lnTo>
                    <a:pt x="3941" y="83901"/>
                  </a:lnTo>
                  <a:lnTo>
                    <a:pt x="380" y="98024"/>
                  </a:lnTo>
                  <a:lnTo>
                    <a:pt x="200" y="97760"/>
                  </a:lnTo>
                  <a:lnTo>
                    <a:pt x="0" y="94645"/>
                  </a:lnTo>
                  <a:lnTo>
                    <a:pt x="4944" y="81884"/>
                  </a:lnTo>
                  <a:lnTo>
                    <a:pt x="37628" y="35514"/>
                  </a:lnTo>
                  <a:lnTo>
                    <a:pt x="64070" y="3079"/>
                  </a:lnTo>
                  <a:lnTo>
                    <a:pt x="68060" y="597"/>
                  </a:lnTo>
                  <a:lnTo>
                    <a:pt x="71778" y="0"/>
                  </a:lnTo>
                  <a:lnTo>
                    <a:pt x="75315" y="661"/>
                  </a:lnTo>
                  <a:lnTo>
                    <a:pt x="78732" y="2159"/>
                  </a:lnTo>
                  <a:lnTo>
                    <a:pt x="81010" y="6334"/>
                  </a:lnTo>
                  <a:lnTo>
                    <a:pt x="83541" y="19438"/>
                  </a:lnTo>
                  <a:lnTo>
                    <a:pt x="81844" y="33024"/>
                  </a:lnTo>
                  <a:lnTo>
                    <a:pt x="63122" y="78141"/>
                  </a:lnTo>
                  <a:lnTo>
                    <a:pt x="56990" y="90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37"/>
            <p:cNvSpPr/>
            <p:nvPr>
              <p:custDataLst>
                <p:tags r:id="rId133"/>
              </p:custDataLst>
            </p:nvPr>
          </p:nvSpPr>
          <p:spPr>
            <a:xfrm>
              <a:off x="7677276" y="1781854"/>
              <a:ext cx="180850" cy="74806"/>
            </a:xfrm>
            <a:custGeom>
              <a:avLst/>
              <a:gdLst/>
              <a:ahLst/>
              <a:cxnLst/>
              <a:rect l="0" t="0" r="0" b="0"/>
              <a:pathLst>
                <a:path w="180850" h="74806">
                  <a:moveTo>
                    <a:pt x="18924" y="8846"/>
                  </a:moveTo>
                  <a:lnTo>
                    <a:pt x="18924" y="8846"/>
                  </a:lnTo>
                  <a:lnTo>
                    <a:pt x="18924" y="13902"/>
                  </a:lnTo>
                  <a:lnTo>
                    <a:pt x="7166" y="53970"/>
                  </a:lnTo>
                  <a:lnTo>
                    <a:pt x="3115" y="61709"/>
                  </a:lnTo>
                  <a:lnTo>
                    <a:pt x="301" y="73493"/>
                  </a:lnTo>
                  <a:lnTo>
                    <a:pt x="158" y="73111"/>
                  </a:lnTo>
                  <a:lnTo>
                    <a:pt x="0" y="69864"/>
                  </a:lnTo>
                  <a:lnTo>
                    <a:pt x="4967" y="57029"/>
                  </a:lnTo>
                  <a:lnTo>
                    <a:pt x="35750" y="12541"/>
                  </a:lnTo>
                  <a:lnTo>
                    <a:pt x="37550" y="11310"/>
                  </a:lnTo>
                  <a:lnTo>
                    <a:pt x="42371" y="9941"/>
                  </a:lnTo>
                  <a:lnTo>
                    <a:pt x="43022" y="11693"/>
                  </a:lnTo>
                  <a:lnTo>
                    <a:pt x="29849" y="53207"/>
                  </a:lnTo>
                  <a:lnTo>
                    <a:pt x="30440" y="54295"/>
                  </a:lnTo>
                  <a:lnTo>
                    <a:pt x="31893" y="55020"/>
                  </a:lnTo>
                  <a:lnTo>
                    <a:pt x="33919" y="55504"/>
                  </a:lnTo>
                  <a:lnTo>
                    <a:pt x="36329" y="53709"/>
                  </a:lnTo>
                  <a:lnTo>
                    <a:pt x="69742" y="7055"/>
                  </a:lnTo>
                  <a:lnTo>
                    <a:pt x="76082" y="2758"/>
                  </a:lnTo>
                  <a:lnTo>
                    <a:pt x="85601" y="339"/>
                  </a:lnTo>
                  <a:lnTo>
                    <a:pt x="88776" y="0"/>
                  </a:lnTo>
                  <a:lnTo>
                    <a:pt x="90892" y="1890"/>
                  </a:lnTo>
                  <a:lnTo>
                    <a:pt x="93243" y="9635"/>
                  </a:lnTo>
                  <a:lnTo>
                    <a:pt x="94959" y="44119"/>
                  </a:lnTo>
                  <a:lnTo>
                    <a:pt x="89603" y="67123"/>
                  </a:lnTo>
                  <a:lnTo>
                    <a:pt x="90386" y="69922"/>
                  </a:lnTo>
                  <a:lnTo>
                    <a:pt x="91965" y="71788"/>
                  </a:lnTo>
                  <a:lnTo>
                    <a:pt x="96543" y="73862"/>
                  </a:lnTo>
                  <a:lnTo>
                    <a:pt x="99244" y="74415"/>
                  </a:lnTo>
                  <a:lnTo>
                    <a:pt x="113161" y="70137"/>
                  </a:lnTo>
                  <a:lnTo>
                    <a:pt x="130689" y="57110"/>
                  </a:lnTo>
                  <a:lnTo>
                    <a:pt x="151522" y="27562"/>
                  </a:lnTo>
                  <a:lnTo>
                    <a:pt x="158753" y="11569"/>
                  </a:lnTo>
                  <a:lnTo>
                    <a:pt x="161197" y="1740"/>
                  </a:lnTo>
                  <a:lnTo>
                    <a:pt x="155888" y="3219"/>
                  </a:lnTo>
                  <a:lnTo>
                    <a:pt x="146471" y="8462"/>
                  </a:lnTo>
                  <a:lnTo>
                    <a:pt x="135231" y="17847"/>
                  </a:lnTo>
                  <a:lnTo>
                    <a:pt x="128824" y="29074"/>
                  </a:lnTo>
                  <a:lnTo>
                    <a:pt x="124374" y="58743"/>
                  </a:lnTo>
                  <a:lnTo>
                    <a:pt x="124000" y="67359"/>
                  </a:lnTo>
                  <a:lnTo>
                    <a:pt x="124958" y="70079"/>
                  </a:lnTo>
                  <a:lnTo>
                    <a:pt x="126655" y="71893"/>
                  </a:lnTo>
                  <a:lnTo>
                    <a:pt x="128844" y="73103"/>
                  </a:lnTo>
                  <a:lnTo>
                    <a:pt x="142039" y="74805"/>
                  </a:lnTo>
                  <a:lnTo>
                    <a:pt x="150548" y="72380"/>
                  </a:lnTo>
                  <a:lnTo>
                    <a:pt x="164110" y="62243"/>
                  </a:lnTo>
                  <a:lnTo>
                    <a:pt x="180849" y="46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38"/>
            <p:cNvSpPr/>
            <p:nvPr>
              <p:custDataLst>
                <p:tags r:id="rId134"/>
              </p:custDataLst>
            </p:nvPr>
          </p:nvSpPr>
          <p:spPr>
            <a:xfrm>
              <a:off x="7563519" y="1777196"/>
              <a:ext cx="45090" cy="99230"/>
            </a:xfrm>
            <a:custGeom>
              <a:avLst/>
              <a:gdLst/>
              <a:ahLst/>
              <a:cxnLst/>
              <a:rect l="0" t="0" r="0" b="0"/>
              <a:pathLst>
                <a:path w="45090" h="99230">
                  <a:moveTo>
                    <a:pt x="8856" y="61129"/>
                  </a:moveTo>
                  <a:lnTo>
                    <a:pt x="8856" y="61129"/>
                  </a:lnTo>
                  <a:lnTo>
                    <a:pt x="8856" y="56073"/>
                  </a:lnTo>
                  <a:lnTo>
                    <a:pt x="9914" y="54583"/>
                  </a:lnTo>
                  <a:lnTo>
                    <a:pt x="11678" y="53590"/>
                  </a:lnTo>
                  <a:lnTo>
                    <a:pt x="13912" y="52928"/>
                  </a:lnTo>
                  <a:lnTo>
                    <a:pt x="28153" y="41417"/>
                  </a:lnTo>
                  <a:lnTo>
                    <a:pt x="34366" y="34377"/>
                  </a:lnTo>
                  <a:lnTo>
                    <a:pt x="42755" y="19571"/>
                  </a:lnTo>
                  <a:lnTo>
                    <a:pt x="45089" y="11614"/>
                  </a:lnTo>
                  <a:lnTo>
                    <a:pt x="44653" y="8011"/>
                  </a:lnTo>
                  <a:lnTo>
                    <a:pt x="41346" y="1185"/>
                  </a:lnTo>
                  <a:lnTo>
                    <a:pt x="38983" y="0"/>
                  </a:lnTo>
                  <a:lnTo>
                    <a:pt x="36349" y="268"/>
                  </a:lnTo>
                  <a:lnTo>
                    <a:pt x="29542" y="4446"/>
                  </a:lnTo>
                  <a:lnTo>
                    <a:pt x="14867" y="18699"/>
                  </a:lnTo>
                  <a:lnTo>
                    <a:pt x="6942" y="30277"/>
                  </a:lnTo>
                  <a:lnTo>
                    <a:pt x="1586" y="53752"/>
                  </a:lnTo>
                  <a:lnTo>
                    <a:pt x="0" y="75759"/>
                  </a:lnTo>
                  <a:lnTo>
                    <a:pt x="2450" y="86328"/>
                  </a:lnTo>
                  <a:lnTo>
                    <a:pt x="4586" y="90629"/>
                  </a:lnTo>
                  <a:lnTo>
                    <a:pt x="7067" y="93495"/>
                  </a:lnTo>
                  <a:lnTo>
                    <a:pt x="18381" y="99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39"/>
            <p:cNvSpPr/>
            <p:nvPr>
              <p:custDataLst>
                <p:tags r:id="rId135"/>
              </p:custDataLst>
            </p:nvPr>
          </p:nvSpPr>
          <p:spPr>
            <a:xfrm>
              <a:off x="7515225" y="1676400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16817" y="54988"/>
                  </a:lnTo>
                  <a:lnTo>
                    <a:pt x="10965" y="94823"/>
                  </a:lnTo>
                  <a:lnTo>
                    <a:pt x="8751" y="13769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40"/>
            <p:cNvSpPr/>
            <p:nvPr>
              <p:custDataLst>
                <p:tags r:id="rId136"/>
              </p:custDataLst>
            </p:nvPr>
          </p:nvSpPr>
          <p:spPr>
            <a:xfrm>
              <a:off x="7382464" y="1786458"/>
              <a:ext cx="66087" cy="91038"/>
            </a:xfrm>
            <a:custGeom>
              <a:avLst/>
              <a:gdLst/>
              <a:ahLst/>
              <a:cxnLst/>
              <a:rect l="0" t="0" r="0" b="0"/>
              <a:pathLst>
                <a:path w="66087" h="91038">
                  <a:moveTo>
                    <a:pt x="8936" y="42342"/>
                  </a:moveTo>
                  <a:lnTo>
                    <a:pt x="8936" y="42342"/>
                  </a:lnTo>
                  <a:lnTo>
                    <a:pt x="8936" y="47830"/>
                  </a:lnTo>
                  <a:lnTo>
                    <a:pt x="8936" y="45487"/>
                  </a:lnTo>
                  <a:lnTo>
                    <a:pt x="9994" y="44438"/>
                  </a:lnTo>
                  <a:lnTo>
                    <a:pt x="31729" y="34922"/>
                  </a:lnTo>
                  <a:lnTo>
                    <a:pt x="49868" y="19976"/>
                  </a:lnTo>
                  <a:lnTo>
                    <a:pt x="51040" y="16848"/>
                  </a:lnTo>
                  <a:lnTo>
                    <a:pt x="50764" y="13704"/>
                  </a:lnTo>
                  <a:lnTo>
                    <a:pt x="47635" y="7389"/>
                  </a:lnTo>
                  <a:lnTo>
                    <a:pt x="42716" y="1055"/>
                  </a:lnTo>
                  <a:lnTo>
                    <a:pt x="38864" y="0"/>
                  </a:lnTo>
                  <a:lnTo>
                    <a:pt x="28940" y="1651"/>
                  </a:lnTo>
                  <a:lnTo>
                    <a:pt x="20296" y="8735"/>
                  </a:lnTo>
                  <a:lnTo>
                    <a:pt x="12927" y="19997"/>
                  </a:lnTo>
                  <a:lnTo>
                    <a:pt x="3886" y="43130"/>
                  </a:lnTo>
                  <a:lnTo>
                    <a:pt x="0" y="71896"/>
                  </a:lnTo>
                  <a:lnTo>
                    <a:pt x="8140" y="82288"/>
                  </a:lnTo>
                  <a:lnTo>
                    <a:pt x="14755" y="88023"/>
                  </a:lnTo>
                  <a:lnTo>
                    <a:pt x="22341" y="90787"/>
                  </a:lnTo>
                  <a:lnTo>
                    <a:pt x="39235" y="91037"/>
                  </a:lnTo>
                  <a:lnTo>
                    <a:pt x="66086" y="80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41"/>
            <p:cNvSpPr/>
            <p:nvPr>
              <p:custDataLst>
                <p:tags r:id="rId137"/>
              </p:custDataLst>
            </p:nvPr>
          </p:nvSpPr>
          <p:spPr>
            <a:xfrm>
              <a:off x="7062063" y="1838325"/>
              <a:ext cx="215038" cy="27252"/>
            </a:xfrm>
            <a:custGeom>
              <a:avLst/>
              <a:gdLst/>
              <a:ahLst/>
              <a:cxnLst/>
              <a:rect l="0" t="0" r="0" b="0"/>
              <a:pathLst>
                <a:path w="215038" h="27252">
                  <a:moveTo>
                    <a:pt x="5487" y="19050"/>
                  </a:moveTo>
                  <a:lnTo>
                    <a:pt x="5487" y="19050"/>
                  </a:lnTo>
                  <a:lnTo>
                    <a:pt x="431" y="24106"/>
                  </a:lnTo>
                  <a:lnTo>
                    <a:pt x="0" y="25596"/>
                  </a:lnTo>
                  <a:lnTo>
                    <a:pt x="770" y="26589"/>
                  </a:lnTo>
                  <a:lnTo>
                    <a:pt x="2342" y="27251"/>
                  </a:lnTo>
                  <a:lnTo>
                    <a:pt x="43068" y="18797"/>
                  </a:lnTo>
                  <a:lnTo>
                    <a:pt x="79887" y="12743"/>
                  </a:lnTo>
                  <a:lnTo>
                    <a:pt x="121135" y="10478"/>
                  </a:lnTo>
                  <a:lnTo>
                    <a:pt x="167799" y="4594"/>
                  </a:lnTo>
                  <a:lnTo>
                    <a:pt x="2150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42"/>
            <p:cNvSpPr/>
            <p:nvPr>
              <p:custDataLst>
                <p:tags r:id="rId138"/>
              </p:custDataLst>
            </p:nvPr>
          </p:nvSpPr>
          <p:spPr>
            <a:xfrm>
              <a:off x="7087925" y="1771650"/>
              <a:ext cx="189176" cy="28576"/>
            </a:xfrm>
            <a:custGeom>
              <a:avLst/>
              <a:gdLst/>
              <a:ahLst/>
              <a:cxnLst/>
              <a:rect l="0" t="0" r="0" b="0"/>
              <a:pathLst>
                <a:path w="189176" h="28576">
                  <a:moveTo>
                    <a:pt x="8200" y="28575"/>
                  </a:moveTo>
                  <a:lnTo>
                    <a:pt x="8200" y="28575"/>
                  </a:lnTo>
                  <a:lnTo>
                    <a:pt x="0" y="28575"/>
                  </a:lnTo>
                  <a:lnTo>
                    <a:pt x="35577" y="18214"/>
                  </a:lnTo>
                  <a:lnTo>
                    <a:pt x="77342" y="9277"/>
                  </a:lnTo>
                  <a:lnTo>
                    <a:pt x="120409" y="2749"/>
                  </a:lnTo>
                  <a:lnTo>
                    <a:pt x="162774" y="543"/>
                  </a:lnTo>
                  <a:lnTo>
                    <a:pt x="189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43"/>
            <p:cNvSpPr/>
            <p:nvPr>
              <p:custDataLst>
                <p:tags r:id="rId139"/>
              </p:custDataLst>
            </p:nvPr>
          </p:nvSpPr>
          <p:spPr>
            <a:xfrm>
              <a:off x="7210425" y="1699487"/>
              <a:ext cx="19005" cy="215039"/>
            </a:xfrm>
            <a:custGeom>
              <a:avLst/>
              <a:gdLst/>
              <a:ahLst/>
              <a:cxnLst/>
              <a:rect l="0" t="0" r="0" b="0"/>
              <a:pathLst>
                <a:path w="19005" h="215039">
                  <a:moveTo>
                    <a:pt x="0" y="5488"/>
                  </a:moveTo>
                  <a:lnTo>
                    <a:pt x="0" y="5488"/>
                  </a:lnTo>
                  <a:lnTo>
                    <a:pt x="10113" y="432"/>
                  </a:lnTo>
                  <a:lnTo>
                    <a:pt x="13092" y="0"/>
                  </a:lnTo>
                  <a:lnTo>
                    <a:pt x="15078" y="771"/>
                  </a:lnTo>
                  <a:lnTo>
                    <a:pt x="16402" y="2343"/>
                  </a:lnTo>
                  <a:lnTo>
                    <a:pt x="17873" y="6913"/>
                  </a:lnTo>
                  <a:lnTo>
                    <a:pt x="18895" y="50909"/>
                  </a:lnTo>
                  <a:lnTo>
                    <a:pt x="19004" y="88326"/>
                  </a:lnTo>
                  <a:lnTo>
                    <a:pt x="16218" y="133251"/>
                  </a:lnTo>
                  <a:lnTo>
                    <a:pt x="10847" y="178304"/>
                  </a:lnTo>
                  <a:lnTo>
                    <a:pt x="9525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44"/>
            <p:cNvSpPr/>
            <p:nvPr>
              <p:custDataLst>
                <p:tags r:id="rId140"/>
              </p:custDataLst>
            </p:nvPr>
          </p:nvSpPr>
          <p:spPr>
            <a:xfrm>
              <a:off x="7134225" y="1400175"/>
              <a:ext cx="504826" cy="46152"/>
            </a:xfrm>
            <a:custGeom>
              <a:avLst/>
              <a:gdLst/>
              <a:ahLst/>
              <a:cxnLst/>
              <a:rect l="0" t="0" r="0" b="0"/>
              <a:pathLst>
                <a:path w="504826" h="46152">
                  <a:moveTo>
                    <a:pt x="0" y="0"/>
                  </a:moveTo>
                  <a:lnTo>
                    <a:pt x="0" y="0"/>
                  </a:lnTo>
                  <a:lnTo>
                    <a:pt x="13183" y="20722"/>
                  </a:lnTo>
                  <a:lnTo>
                    <a:pt x="24909" y="31435"/>
                  </a:lnTo>
                  <a:lnTo>
                    <a:pt x="40704" y="39724"/>
                  </a:lnTo>
                  <a:lnTo>
                    <a:pt x="83260" y="46064"/>
                  </a:lnTo>
                  <a:lnTo>
                    <a:pt x="123338" y="44495"/>
                  </a:lnTo>
                  <a:lnTo>
                    <a:pt x="161828" y="34307"/>
                  </a:lnTo>
                  <a:lnTo>
                    <a:pt x="205494" y="23161"/>
                  </a:lnTo>
                  <a:lnTo>
                    <a:pt x="250190" y="19411"/>
                  </a:lnTo>
                  <a:lnTo>
                    <a:pt x="272378" y="19098"/>
                  </a:lnTo>
                  <a:lnTo>
                    <a:pt x="277337" y="21894"/>
                  </a:lnTo>
                  <a:lnTo>
                    <a:pt x="292247" y="34241"/>
                  </a:lnTo>
                  <a:lnTo>
                    <a:pt x="318108" y="42648"/>
                  </a:lnTo>
                  <a:lnTo>
                    <a:pt x="354133" y="46151"/>
                  </a:lnTo>
                  <a:lnTo>
                    <a:pt x="399565" y="40788"/>
                  </a:lnTo>
                  <a:lnTo>
                    <a:pt x="442562" y="38631"/>
                  </a:lnTo>
                  <a:lnTo>
                    <a:pt x="485326" y="38147"/>
                  </a:lnTo>
                  <a:lnTo>
                    <a:pt x="5048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445"/>
          <p:cNvSpPr/>
          <p:nvPr>
            <p:custDataLst>
              <p:tags r:id="rId4"/>
            </p:custDataLst>
          </p:nvPr>
        </p:nvSpPr>
        <p:spPr>
          <a:xfrm>
            <a:off x="7134225" y="1725349"/>
            <a:ext cx="9524" cy="189177"/>
          </a:xfrm>
          <a:custGeom>
            <a:avLst/>
            <a:gdLst/>
            <a:ahLst/>
            <a:cxnLst/>
            <a:rect l="0" t="0" r="0" b="0"/>
            <a:pathLst>
              <a:path w="9524" h="189177">
                <a:moveTo>
                  <a:pt x="0" y="8201"/>
                </a:moveTo>
                <a:lnTo>
                  <a:pt x="0" y="8201"/>
                </a:lnTo>
                <a:lnTo>
                  <a:pt x="8200" y="0"/>
                </a:lnTo>
                <a:lnTo>
                  <a:pt x="9132" y="9181"/>
                </a:lnTo>
                <a:lnTo>
                  <a:pt x="9473" y="53329"/>
                </a:lnTo>
                <a:lnTo>
                  <a:pt x="9509" y="93186"/>
                </a:lnTo>
                <a:lnTo>
                  <a:pt x="9523" y="135574"/>
                </a:lnTo>
                <a:lnTo>
                  <a:pt x="6703" y="163497"/>
                </a:lnTo>
                <a:lnTo>
                  <a:pt x="0" y="1891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99"/>
          <p:cNvGrpSpPr/>
          <p:nvPr/>
        </p:nvGrpSpPr>
        <p:grpSpPr>
          <a:xfrm>
            <a:off x="1292836" y="2450332"/>
            <a:ext cx="516915" cy="557251"/>
            <a:chOff x="1292836" y="2450332"/>
            <a:chExt cx="516915" cy="557251"/>
          </a:xfrm>
        </p:grpSpPr>
        <p:sp>
          <p:nvSpPr>
            <p:cNvPr id="108" name="SMARTInkShape-446"/>
            <p:cNvSpPr/>
            <p:nvPr>
              <p:custDataLst>
                <p:tags r:id="rId118"/>
              </p:custDataLst>
            </p:nvPr>
          </p:nvSpPr>
          <p:spPr>
            <a:xfrm>
              <a:off x="1602848" y="2819400"/>
              <a:ext cx="130703" cy="57151"/>
            </a:xfrm>
            <a:custGeom>
              <a:avLst/>
              <a:gdLst/>
              <a:ahLst/>
              <a:cxnLst/>
              <a:rect l="0" t="0" r="0" b="0"/>
              <a:pathLst>
                <a:path w="130703" h="57151">
                  <a:moveTo>
                    <a:pt x="16402" y="57150"/>
                  </a:moveTo>
                  <a:lnTo>
                    <a:pt x="16402" y="57150"/>
                  </a:lnTo>
                  <a:lnTo>
                    <a:pt x="0" y="57150"/>
                  </a:lnTo>
                  <a:lnTo>
                    <a:pt x="8249" y="52094"/>
                  </a:lnTo>
                  <a:lnTo>
                    <a:pt x="54964" y="33737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47"/>
            <p:cNvSpPr/>
            <p:nvPr>
              <p:custDataLst>
                <p:tags r:id="rId119"/>
              </p:custDataLst>
            </p:nvPr>
          </p:nvSpPr>
          <p:spPr>
            <a:xfrm>
              <a:off x="1632892" y="2748993"/>
              <a:ext cx="43509" cy="224403"/>
            </a:xfrm>
            <a:custGeom>
              <a:avLst/>
              <a:gdLst/>
              <a:ahLst/>
              <a:cxnLst/>
              <a:rect l="0" t="0" r="0" b="0"/>
              <a:pathLst>
                <a:path w="43509" h="224403">
                  <a:moveTo>
                    <a:pt x="14933" y="13257"/>
                  </a:moveTo>
                  <a:lnTo>
                    <a:pt x="14933" y="13257"/>
                  </a:lnTo>
                  <a:lnTo>
                    <a:pt x="19989" y="8201"/>
                  </a:lnTo>
                  <a:lnTo>
                    <a:pt x="22472" y="2896"/>
                  </a:lnTo>
                  <a:lnTo>
                    <a:pt x="23134" y="0"/>
                  </a:lnTo>
                  <a:lnTo>
                    <a:pt x="22517" y="186"/>
                  </a:lnTo>
                  <a:lnTo>
                    <a:pt x="19009" y="6036"/>
                  </a:lnTo>
                  <a:lnTo>
                    <a:pt x="15470" y="46212"/>
                  </a:lnTo>
                  <a:lnTo>
                    <a:pt x="9983" y="93498"/>
                  </a:lnTo>
                  <a:lnTo>
                    <a:pt x="6763" y="130988"/>
                  </a:lnTo>
                  <a:lnTo>
                    <a:pt x="2764" y="176366"/>
                  </a:lnTo>
                  <a:lnTo>
                    <a:pt x="0" y="193699"/>
                  </a:lnTo>
                  <a:lnTo>
                    <a:pt x="2299" y="208459"/>
                  </a:lnTo>
                  <a:lnTo>
                    <a:pt x="9543" y="223612"/>
                  </a:lnTo>
                  <a:lnTo>
                    <a:pt x="13457" y="224402"/>
                  </a:lnTo>
                  <a:lnTo>
                    <a:pt x="23449" y="219635"/>
                  </a:lnTo>
                  <a:lnTo>
                    <a:pt x="43508" y="19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48"/>
            <p:cNvSpPr/>
            <p:nvPr>
              <p:custDataLst>
                <p:tags r:id="rId120"/>
              </p:custDataLst>
            </p:nvPr>
          </p:nvSpPr>
          <p:spPr>
            <a:xfrm>
              <a:off x="1524000" y="2867025"/>
              <a:ext cx="47626" cy="138692"/>
            </a:xfrm>
            <a:custGeom>
              <a:avLst/>
              <a:gdLst/>
              <a:ahLst/>
              <a:cxnLst/>
              <a:rect l="0" t="0" r="0" b="0"/>
              <a:pathLst>
                <a:path w="47626" h="138692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5056" y="17726"/>
                  </a:lnTo>
                  <a:lnTo>
                    <a:pt x="13257" y="23714"/>
                  </a:lnTo>
                  <a:lnTo>
                    <a:pt x="22390" y="37248"/>
                  </a:lnTo>
                  <a:lnTo>
                    <a:pt x="41289" y="81430"/>
                  </a:lnTo>
                  <a:lnTo>
                    <a:pt x="41987" y="97574"/>
                  </a:lnTo>
                  <a:lnTo>
                    <a:pt x="38868" y="128753"/>
                  </a:lnTo>
                  <a:lnTo>
                    <a:pt x="36495" y="133460"/>
                  </a:lnTo>
                  <a:lnTo>
                    <a:pt x="32797" y="136598"/>
                  </a:lnTo>
                  <a:lnTo>
                    <a:pt x="28215" y="138691"/>
                  </a:lnTo>
                  <a:lnTo>
                    <a:pt x="25160" y="136910"/>
                  </a:lnTo>
                  <a:lnTo>
                    <a:pt x="21765" y="126466"/>
                  </a:lnTo>
                  <a:lnTo>
                    <a:pt x="19288" y="83796"/>
                  </a:lnTo>
                  <a:lnTo>
                    <a:pt x="34159" y="40668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49"/>
            <p:cNvSpPr/>
            <p:nvPr>
              <p:custDataLst>
                <p:tags r:id="rId121"/>
              </p:custDataLst>
            </p:nvPr>
          </p:nvSpPr>
          <p:spPr>
            <a:xfrm>
              <a:off x="1448353" y="2886075"/>
              <a:ext cx="51003" cy="102351"/>
            </a:xfrm>
            <a:custGeom>
              <a:avLst/>
              <a:gdLst/>
              <a:ahLst/>
              <a:cxnLst/>
              <a:rect l="0" t="0" r="0" b="0"/>
              <a:pathLst>
                <a:path w="51003" h="102351">
                  <a:moveTo>
                    <a:pt x="37547" y="0"/>
                  </a:moveTo>
                  <a:lnTo>
                    <a:pt x="37547" y="0"/>
                  </a:lnTo>
                  <a:lnTo>
                    <a:pt x="24290" y="21459"/>
                  </a:lnTo>
                  <a:lnTo>
                    <a:pt x="5748" y="46264"/>
                  </a:lnTo>
                  <a:lnTo>
                    <a:pt x="1314" y="64037"/>
                  </a:lnTo>
                  <a:lnTo>
                    <a:pt x="0" y="82709"/>
                  </a:lnTo>
                  <a:lnTo>
                    <a:pt x="1933" y="87948"/>
                  </a:lnTo>
                  <a:lnTo>
                    <a:pt x="9724" y="96591"/>
                  </a:lnTo>
                  <a:lnTo>
                    <a:pt x="20242" y="101137"/>
                  </a:lnTo>
                  <a:lnTo>
                    <a:pt x="26010" y="102350"/>
                  </a:lnTo>
                  <a:lnTo>
                    <a:pt x="30914" y="102100"/>
                  </a:lnTo>
                  <a:lnTo>
                    <a:pt x="39185" y="99000"/>
                  </a:lnTo>
                  <a:lnTo>
                    <a:pt x="46389" y="91272"/>
                  </a:lnTo>
                  <a:lnTo>
                    <a:pt x="49792" y="86248"/>
                  </a:lnTo>
                  <a:lnTo>
                    <a:pt x="51002" y="80782"/>
                  </a:lnTo>
                  <a:lnTo>
                    <a:pt x="49524" y="69064"/>
                  </a:lnTo>
                  <a:lnTo>
                    <a:pt x="2802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50"/>
            <p:cNvSpPr/>
            <p:nvPr>
              <p:custDataLst>
                <p:tags r:id="rId122"/>
              </p:custDataLst>
            </p:nvPr>
          </p:nvSpPr>
          <p:spPr>
            <a:xfrm>
              <a:off x="1381125" y="2859216"/>
              <a:ext cx="36777" cy="148367"/>
            </a:xfrm>
            <a:custGeom>
              <a:avLst/>
              <a:gdLst/>
              <a:ahLst/>
              <a:cxnLst/>
              <a:rect l="0" t="0" r="0" b="0"/>
              <a:pathLst>
                <a:path w="36777" h="148367">
                  <a:moveTo>
                    <a:pt x="28575" y="17334"/>
                  </a:moveTo>
                  <a:lnTo>
                    <a:pt x="28575" y="17334"/>
                  </a:lnTo>
                  <a:lnTo>
                    <a:pt x="33632" y="12278"/>
                  </a:lnTo>
                  <a:lnTo>
                    <a:pt x="36114" y="6973"/>
                  </a:lnTo>
                  <a:lnTo>
                    <a:pt x="36776" y="4077"/>
                  </a:lnTo>
                  <a:lnTo>
                    <a:pt x="36159" y="2146"/>
                  </a:lnTo>
                  <a:lnTo>
                    <a:pt x="34689" y="858"/>
                  </a:lnTo>
                  <a:lnTo>
                    <a:pt x="32651" y="0"/>
                  </a:lnTo>
                  <a:lnTo>
                    <a:pt x="30234" y="486"/>
                  </a:lnTo>
                  <a:lnTo>
                    <a:pt x="18751" y="6049"/>
                  </a:lnTo>
                  <a:lnTo>
                    <a:pt x="15675" y="6635"/>
                  </a:lnTo>
                  <a:lnTo>
                    <a:pt x="6291" y="12518"/>
                  </a:lnTo>
                  <a:lnTo>
                    <a:pt x="2796" y="20838"/>
                  </a:lnTo>
                  <a:lnTo>
                    <a:pt x="164" y="56933"/>
                  </a:lnTo>
                  <a:lnTo>
                    <a:pt x="2226" y="60666"/>
                  </a:lnTo>
                  <a:lnTo>
                    <a:pt x="21473" y="82568"/>
                  </a:lnTo>
                  <a:lnTo>
                    <a:pt x="35179" y="109990"/>
                  </a:lnTo>
                  <a:lnTo>
                    <a:pt x="36152" y="114030"/>
                  </a:lnTo>
                  <a:lnTo>
                    <a:pt x="34412" y="124163"/>
                  </a:lnTo>
                  <a:lnTo>
                    <a:pt x="27482" y="138945"/>
                  </a:lnTo>
                  <a:lnTo>
                    <a:pt x="21739" y="145467"/>
                  </a:lnTo>
                  <a:lnTo>
                    <a:pt x="15659" y="148366"/>
                  </a:lnTo>
                  <a:lnTo>
                    <a:pt x="12556" y="148080"/>
                  </a:lnTo>
                  <a:lnTo>
                    <a:pt x="6286" y="144940"/>
                  </a:lnTo>
                  <a:lnTo>
                    <a:pt x="4191" y="141563"/>
                  </a:lnTo>
                  <a:lnTo>
                    <a:pt x="0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51"/>
            <p:cNvSpPr/>
            <p:nvPr>
              <p:custDataLst>
                <p:tags r:id="rId123"/>
              </p:custDataLst>
            </p:nvPr>
          </p:nvSpPr>
          <p:spPr>
            <a:xfrm>
              <a:off x="1639624" y="2676525"/>
              <a:ext cx="170127" cy="36385"/>
            </a:xfrm>
            <a:custGeom>
              <a:avLst/>
              <a:gdLst/>
              <a:ahLst/>
              <a:cxnLst/>
              <a:rect l="0" t="0" r="0" b="0"/>
              <a:pathLst>
                <a:path w="170127" h="36385">
                  <a:moveTo>
                    <a:pt x="8201" y="19050"/>
                  </a:moveTo>
                  <a:lnTo>
                    <a:pt x="8201" y="19050"/>
                  </a:lnTo>
                  <a:lnTo>
                    <a:pt x="3145" y="24106"/>
                  </a:lnTo>
                  <a:lnTo>
                    <a:pt x="662" y="29411"/>
                  </a:lnTo>
                  <a:lnTo>
                    <a:pt x="0" y="32307"/>
                  </a:lnTo>
                  <a:lnTo>
                    <a:pt x="617" y="34238"/>
                  </a:lnTo>
                  <a:lnTo>
                    <a:pt x="2087" y="35526"/>
                  </a:lnTo>
                  <a:lnTo>
                    <a:pt x="4125" y="36384"/>
                  </a:lnTo>
                  <a:lnTo>
                    <a:pt x="49109" y="27513"/>
                  </a:lnTo>
                  <a:lnTo>
                    <a:pt x="92599" y="15665"/>
                  </a:lnTo>
                  <a:lnTo>
                    <a:pt x="132221" y="6288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52"/>
            <p:cNvSpPr/>
            <p:nvPr>
              <p:custDataLst>
                <p:tags r:id="rId124"/>
              </p:custDataLst>
            </p:nvPr>
          </p:nvSpPr>
          <p:spPr>
            <a:xfrm>
              <a:off x="1601524" y="2609850"/>
              <a:ext cx="151077" cy="24539"/>
            </a:xfrm>
            <a:custGeom>
              <a:avLst/>
              <a:gdLst/>
              <a:ahLst/>
              <a:cxnLst/>
              <a:rect l="0" t="0" r="0" b="0"/>
              <a:pathLst>
                <a:path w="151077" h="24539">
                  <a:moveTo>
                    <a:pt x="8201" y="19050"/>
                  </a:moveTo>
                  <a:lnTo>
                    <a:pt x="8201" y="19050"/>
                  </a:lnTo>
                  <a:lnTo>
                    <a:pt x="3145" y="19050"/>
                  </a:lnTo>
                  <a:lnTo>
                    <a:pt x="1655" y="20108"/>
                  </a:lnTo>
                  <a:lnTo>
                    <a:pt x="662" y="21872"/>
                  </a:lnTo>
                  <a:lnTo>
                    <a:pt x="0" y="24106"/>
                  </a:lnTo>
                  <a:lnTo>
                    <a:pt x="617" y="24538"/>
                  </a:lnTo>
                  <a:lnTo>
                    <a:pt x="4125" y="22195"/>
                  </a:lnTo>
                  <a:lnTo>
                    <a:pt x="12050" y="14925"/>
                  </a:lnTo>
                  <a:lnTo>
                    <a:pt x="49957" y="2697"/>
                  </a:lnTo>
                  <a:lnTo>
                    <a:pt x="94799" y="355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53"/>
            <p:cNvSpPr/>
            <p:nvPr>
              <p:custDataLst>
                <p:tags r:id="rId125"/>
              </p:custDataLst>
            </p:nvPr>
          </p:nvSpPr>
          <p:spPr>
            <a:xfrm>
              <a:off x="1292836" y="2450332"/>
              <a:ext cx="163462" cy="404682"/>
            </a:xfrm>
            <a:custGeom>
              <a:avLst/>
              <a:gdLst/>
              <a:ahLst/>
              <a:cxnLst/>
              <a:rect l="0" t="0" r="0" b="0"/>
              <a:pathLst>
                <a:path w="163462" h="404682">
                  <a:moveTo>
                    <a:pt x="12089" y="35693"/>
                  </a:moveTo>
                  <a:lnTo>
                    <a:pt x="12089" y="35693"/>
                  </a:lnTo>
                  <a:lnTo>
                    <a:pt x="12089" y="76869"/>
                  </a:lnTo>
                  <a:lnTo>
                    <a:pt x="12089" y="123035"/>
                  </a:lnTo>
                  <a:lnTo>
                    <a:pt x="13147" y="165524"/>
                  </a:lnTo>
                  <a:lnTo>
                    <a:pt x="18635" y="209040"/>
                  </a:lnTo>
                  <a:lnTo>
                    <a:pt x="21026" y="253261"/>
                  </a:lnTo>
                  <a:lnTo>
                    <a:pt x="28083" y="300078"/>
                  </a:lnTo>
                  <a:lnTo>
                    <a:pt x="31929" y="332520"/>
                  </a:lnTo>
                  <a:lnTo>
                    <a:pt x="33783" y="335178"/>
                  </a:lnTo>
                  <a:lnTo>
                    <a:pt x="36076" y="336949"/>
                  </a:lnTo>
                  <a:lnTo>
                    <a:pt x="36547" y="334956"/>
                  </a:lnTo>
                  <a:lnTo>
                    <a:pt x="32060" y="295353"/>
                  </a:lnTo>
                  <a:lnTo>
                    <a:pt x="28438" y="253109"/>
                  </a:lnTo>
                  <a:lnTo>
                    <a:pt x="22962" y="211284"/>
                  </a:lnTo>
                  <a:lnTo>
                    <a:pt x="22013" y="164626"/>
                  </a:lnTo>
                  <a:lnTo>
                    <a:pt x="21732" y="125754"/>
                  </a:lnTo>
                  <a:lnTo>
                    <a:pt x="21649" y="84015"/>
                  </a:lnTo>
                  <a:lnTo>
                    <a:pt x="26681" y="43190"/>
                  </a:lnTo>
                  <a:lnTo>
                    <a:pt x="34875" y="19452"/>
                  </a:lnTo>
                  <a:lnTo>
                    <a:pt x="44005" y="5716"/>
                  </a:lnTo>
                  <a:lnTo>
                    <a:pt x="55907" y="1203"/>
                  </a:lnTo>
                  <a:lnTo>
                    <a:pt x="63526" y="0"/>
                  </a:lnTo>
                  <a:lnTo>
                    <a:pt x="70722" y="2372"/>
                  </a:lnTo>
                  <a:lnTo>
                    <a:pt x="114947" y="43368"/>
                  </a:lnTo>
                  <a:lnTo>
                    <a:pt x="138066" y="89973"/>
                  </a:lnTo>
                  <a:lnTo>
                    <a:pt x="152779" y="127270"/>
                  </a:lnTo>
                  <a:lnTo>
                    <a:pt x="161019" y="164074"/>
                  </a:lnTo>
                  <a:lnTo>
                    <a:pt x="163461" y="211315"/>
                  </a:lnTo>
                  <a:lnTo>
                    <a:pt x="161916" y="246039"/>
                  </a:lnTo>
                  <a:lnTo>
                    <a:pt x="150203" y="292163"/>
                  </a:lnTo>
                  <a:lnTo>
                    <a:pt x="133406" y="331143"/>
                  </a:lnTo>
                  <a:lnTo>
                    <a:pt x="110018" y="364046"/>
                  </a:lnTo>
                  <a:lnTo>
                    <a:pt x="77412" y="389870"/>
                  </a:lnTo>
                  <a:lnTo>
                    <a:pt x="46041" y="403437"/>
                  </a:lnTo>
                  <a:lnTo>
                    <a:pt x="41074" y="404681"/>
                  </a:lnTo>
                  <a:lnTo>
                    <a:pt x="18913" y="401375"/>
                  </a:lnTo>
                  <a:lnTo>
                    <a:pt x="12405" y="396956"/>
                  </a:lnTo>
                  <a:lnTo>
                    <a:pt x="2352" y="383579"/>
                  </a:lnTo>
                  <a:lnTo>
                    <a:pt x="306" y="377684"/>
                  </a:lnTo>
                  <a:lnTo>
                    <a:pt x="0" y="372695"/>
                  </a:lnTo>
                  <a:lnTo>
                    <a:pt x="2564" y="35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00"/>
          <p:cNvGrpSpPr/>
          <p:nvPr/>
        </p:nvGrpSpPr>
        <p:grpSpPr>
          <a:xfrm>
            <a:off x="2050255" y="2335376"/>
            <a:ext cx="931071" cy="493550"/>
            <a:chOff x="2050255" y="2335376"/>
            <a:chExt cx="931071" cy="493550"/>
          </a:xfrm>
        </p:grpSpPr>
        <p:sp>
          <p:nvSpPr>
            <p:cNvPr id="117" name="SMARTInkShape-454"/>
            <p:cNvSpPr/>
            <p:nvPr>
              <p:custDataLst>
                <p:tags r:id="rId113"/>
              </p:custDataLst>
            </p:nvPr>
          </p:nvSpPr>
          <p:spPr>
            <a:xfrm>
              <a:off x="2895600" y="2724150"/>
              <a:ext cx="85726" cy="104776"/>
            </a:xfrm>
            <a:custGeom>
              <a:avLst/>
              <a:gdLst/>
              <a:ahLst/>
              <a:cxnLst/>
              <a:rect l="0" t="0" r="0" b="0"/>
              <a:pathLst>
                <a:path w="85726" h="104776">
                  <a:moveTo>
                    <a:pt x="85725" y="0"/>
                  </a:moveTo>
                  <a:lnTo>
                    <a:pt x="85725" y="0"/>
                  </a:lnTo>
                  <a:lnTo>
                    <a:pt x="63605" y="41418"/>
                  </a:lnTo>
                  <a:lnTo>
                    <a:pt x="27102" y="8665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55"/>
            <p:cNvSpPr/>
            <p:nvPr>
              <p:custDataLst>
                <p:tags r:id="rId114"/>
              </p:custDataLst>
            </p:nvPr>
          </p:nvSpPr>
          <p:spPr>
            <a:xfrm>
              <a:off x="2730609" y="2477008"/>
              <a:ext cx="117367" cy="217518"/>
            </a:xfrm>
            <a:custGeom>
              <a:avLst/>
              <a:gdLst/>
              <a:ahLst/>
              <a:cxnLst/>
              <a:rect l="0" t="0" r="0" b="0"/>
              <a:pathLst>
                <a:path w="117367" h="217518">
                  <a:moveTo>
                    <a:pt x="31641" y="18542"/>
                  </a:moveTo>
                  <a:lnTo>
                    <a:pt x="31641" y="18542"/>
                  </a:lnTo>
                  <a:lnTo>
                    <a:pt x="26585" y="13486"/>
                  </a:lnTo>
                  <a:lnTo>
                    <a:pt x="24102" y="8181"/>
                  </a:lnTo>
                  <a:lnTo>
                    <a:pt x="23440" y="5284"/>
                  </a:lnTo>
                  <a:lnTo>
                    <a:pt x="25115" y="3354"/>
                  </a:lnTo>
                  <a:lnTo>
                    <a:pt x="32621" y="1208"/>
                  </a:lnTo>
                  <a:lnTo>
                    <a:pt x="58860" y="0"/>
                  </a:lnTo>
                  <a:lnTo>
                    <a:pt x="78664" y="5362"/>
                  </a:lnTo>
                  <a:lnTo>
                    <a:pt x="88389" y="9756"/>
                  </a:lnTo>
                  <a:lnTo>
                    <a:pt x="94873" y="14801"/>
                  </a:lnTo>
                  <a:lnTo>
                    <a:pt x="102078" y="26052"/>
                  </a:lnTo>
                  <a:lnTo>
                    <a:pt x="102457" y="43752"/>
                  </a:lnTo>
                  <a:lnTo>
                    <a:pt x="98040" y="64672"/>
                  </a:lnTo>
                  <a:lnTo>
                    <a:pt x="77957" y="103971"/>
                  </a:lnTo>
                  <a:lnTo>
                    <a:pt x="47344" y="145307"/>
                  </a:lnTo>
                  <a:lnTo>
                    <a:pt x="13417" y="191314"/>
                  </a:lnTo>
                  <a:lnTo>
                    <a:pt x="54" y="210596"/>
                  </a:lnTo>
                  <a:lnTo>
                    <a:pt x="0" y="213253"/>
                  </a:lnTo>
                  <a:lnTo>
                    <a:pt x="2080" y="215025"/>
                  </a:lnTo>
                  <a:lnTo>
                    <a:pt x="15121" y="217517"/>
                  </a:lnTo>
                  <a:lnTo>
                    <a:pt x="28532" y="217042"/>
                  </a:lnTo>
                  <a:lnTo>
                    <a:pt x="75287" y="208825"/>
                  </a:lnTo>
                  <a:lnTo>
                    <a:pt x="117366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56"/>
            <p:cNvSpPr/>
            <p:nvPr>
              <p:custDataLst>
                <p:tags r:id="rId115"/>
              </p:custDataLst>
            </p:nvPr>
          </p:nvSpPr>
          <p:spPr>
            <a:xfrm>
              <a:off x="2514600" y="2686050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47625" y="0"/>
                  </a:moveTo>
                  <a:lnTo>
                    <a:pt x="47625" y="0"/>
                  </a:lnTo>
                  <a:lnTo>
                    <a:pt x="25505" y="4613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57"/>
            <p:cNvSpPr/>
            <p:nvPr>
              <p:custDataLst>
                <p:tags r:id="rId116"/>
              </p:custDataLst>
            </p:nvPr>
          </p:nvSpPr>
          <p:spPr>
            <a:xfrm>
              <a:off x="2428875" y="2439724"/>
              <a:ext cx="19051" cy="274902"/>
            </a:xfrm>
            <a:custGeom>
              <a:avLst/>
              <a:gdLst/>
              <a:ahLst/>
              <a:cxnLst/>
              <a:rect l="0" t="0" r="0" b="0"/>
              <a:pathLst>
                <a:path w="19051" h="2749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1"/>
                  </a:lnTo>
                  <a:lnTo>
                    <a:pt x="14189" y="53604"/>
                  </a:lnTo>
                  <a:lnTo>
                    <a:pt x="18090" y="89058"/>
                  </a:lnTo>
                  <a:lnTo>
                    <a:pt x="18766" y="128937"/>
                  </a:lnTo>
                  <a:lnTo>
                    <a:pt x="18966" y="171093"/>
                  </a:lnTo>
                  <a:lnTo>
                    <a:pt x="19034" y="211553"/>
                  </a:lnTo>
                  <a:lnTo>
                    <a:pt x="19048" y="255897"/>
                  </a:lnTo>
                  <a:lnTo>
                    <a:pt x="1905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58"/>
            <p:cNvSpPr/>
            <p:nvPr>
              <p:custDataLst>
                <p:tags r:id="rId117"/>
              </p:custDataLst>
            </p:nvPr>
          </p:nvSpPr>
          <p:spPr>
            <a:xfrm>
              <a:off x="2050255" y="2335376"/>
              <a:ext cx="140496" cy="481851"/>
            </a:xfrm>
            <a:custGeom>
              <a:avLst/>
              <a:gdLst/>
              <a:ahLst/>
              <a:cxnLst/>
              <a:rect l="0" t="0" r="0" b="0"/>
              <a:pathLst>
                <a:path w="140496" h="481851">
                  <a:moveTo>
                    <a:pt x="102395" y="26824"/>
                  </a:moveTo>
                  <a:lnTo>
                    <a:pt x="102395" y="26824"/>
                  </a:lnTo>
                  <a:lnTo>
                    <a:pt x="102395" y="18623"/>
                  </a:lnTo>
                  <a:lnTo>
                    <a:pt x="95849" y="9956"/>
                  </a:lnTo>
                  <a:lnTo>
                    <a:pt x="94194" y="4158"/>
                  </a:lnTo>
                  <a:lnTo>
                    <a:pt x="92694" y="2188"/>
                  </a:lnTo>
                  <a:lnTo>
                    <a:pt x="88206" y="0"/>
                  </a:lnTo>
                  <a:lnTo>
                    <a:pt x="69616" y="3824"/>
                  </a:lnTo>
                  <a:lnTo>
                    <a:pt x="32703" y="25741"/>
                  </a:lnTo>
                  <a:lnTo>
                    <a:pt x="4820" y="48675"/>
                  </a:lnTo>
                  <a:lnTo>
                    <a:pt x="820" y="60878"/>
                  </a:lnTo>
                  <a:lnTo>
                    <a:pt x="100" y="75826"/>
                  </a:lnTo>
                  <a:lnTo>
                    <a:pt x="3309" y="89525"/>
                  </a:lnTo>
                  <a:lnTo>
                    <a:pt x="13907" y="102669"/>
                  </a:lnTo>
                  <a:lnTo>
                    <a:pt x="51705" y="135448"/>
                  </a:lnTo>
                  <a:lnTo>
                    <a:pt x="60816" y="140718"/>
                  </a:lnTo>
                  <a:lnTo>
                    <a:pt x="76787" y="155585"/>
                  </a:lnTo>
                  <a:lnTo>
                    <a:pt x="85017" y="167307"/>
                  </a:lnTo>
                  <a:lnTo>
                    <a:pt x="90543" y="190862"/>
                  </a:lnTo>
                  <a:lnTo>
                    <a:pt x="89014" y="205916"/>
                  </a:lnTo>
                  <a:lnTo>
                    <a:pt x="79380" y="229113"/>
                  </a:lnTo>
                  <a:lnTo>
                    <a:pt x="67825" y="245847"/>
                  </a:lnTo>
                  <a:lnTo>
                    <a:pt x="24694" y="282974"/>
                  </a:lnTo>
                  <a:lnTo>
                    <a:pt x="10611" y="291440"/>
                  </a:lnTo>
                  <a:lnTo>
                    <a:pt x="11573" y="293193"/>
                  </a:lnTo>
                  <a:lnTo>
                    <a:pt x="52723" y="324970"/>
                  </a:lnTo>
                  <a:lnTo>
                    <a:pt x="56580" y="330363"/>
                  </a:lnTo>
                  <a:lnTo>
                    <a:pt x="58094" y="337133"/>
                  </a:lnTo>
                  <a:lnTo>
                    <a:pt x="55167" y="360773"/>
                  </a:lnTo>
                  <a:lnTo>
                    <a:pt x="41874" y="391082"/>
                  </a:lnTo>
                  <a:lnTo>
                    <a:pt x="9671" y="438588"/>
                  </a:lnTo>
                  <a:lnTo>
                    <a:pt x="0" y="464818"/>
                  </a:lnTo>
                  <a:lnTo>
                    <a:pt x="3440" y="469103"/>
                  </a:lnTo>
                  <a:lnTo>
                    <a:pt x="18551" y="476687"/>
                  </a:lnTo>
                  <a:lnTo>
                    <a:pt x="55915" y="481850"/>
                  </a:lnTo>
                  <a:lnTo>
                    <a:pt x="95444" y="478324"/>
                  </a:lnTo>
                  <a:lnTo>
                    <a:pt x="140495" y="464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01"/>
          <p:cNvGrpSpPr/>
          <p:nvPr/>
        </p:nvGrpSpPr>
        <p:grpSpPr>
          <a:xfrm>
            <a:off x="3333750" y="2451962"/>
            <a:ext cx="247651" cy="338864"/>
            <a:chOff x="3333750" y="2451962"/>
            <a:chExt cx="247651" cy="338864"/>
          </a:xfrm>
        </p:grpSpPr>
        <p:sp>
          <p:nvSpPr>
            <p:cNvPr id="123" name="SMARTInkShape-459"/>
            <p:cNvSpPr/>
            <p:nvPr>
              <p:custDataLst>
                <p:tags r:id="rId111"/>
              </p:custDataLst>
            </p:nvPr>
          </p:nvSpPr>
          <p:spPr>
            <a:xfrm>
              <a:off x="3524250" y="2705100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30635" y="4890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60"/>
            <p:cNvSpPr/>
            <p:nvPr>
              <p:custDataLst>
                <p:tags r:id="rId112"/>
              </p:custDataLst>
            </p:nvPr>
          </p:nvSpPr>
          <p:spPr>
            <a:xfrm>
              <a:off x="3333750" y="2451962"/>
              <a:ext cx="99052" cy="256074"/>
            </a:xfrm>
            <a:custGeom>
              <a:avLst/>
              <a:gdLst/>
              <a:ahLst/>
              <a:cxnLst/>
              <a:rect l="0" t="0" r="0" b="0"/>
              <a:pathLst>
                <a:path w="99052" h="256074">
                  <a:moveTo>
                    <a:pt x="76200" y="5488"/>
                  </a:moveTo>
                  <a:lnTo>
                    <a:pt x="76200" y="5488"/>
                  </a:lnTo>
                  <a:lnTo>
                    <a:pt x="81688" y="0"/>
                  </a:lnTo>
                  <a:lnTo>
                    <a:pt x="67019" y="19726"/>
                  </a:lnTo>
                  <a:lnTo>
                    <a:pt x="50437" y="56161"/>
                  </a:lnTo>
                  <a:lnTo>
                    <a:pt x="30699" y="103653"/>
                  </a:lnTo>
                  <a:lnTo>
                    <a:pt x="14038" y="147688"/>
                  </a:lnTo>
                  <a:lnTo>
                    <a:pt x="5063" y="192894"/>
                  </a:lnTo>
                  <a:lnTo>
                    <a:pt x="1500" y="218590"/>
                  </a:lnTo>
                  <a:lnTo>
                    <a:pt x="6311" y="232844"/>
                  </a:lnTo>
                  <a:lnTo>
                    <a:pt x="10557" y="239609"/>
                  </a:lnTo>
                  <a:lnTo>
                    <a:pt x="23742" y="249947"/>
                  </a:lnTo>
                  <a:lnTo>
                    <a:pt x="31703" y="254186"/>
                  </a:lnTo>
                  <a:lnTo>
                    <a:pt x="49015" y="256073"/>
                  </a:lnTo>
                  <a:lnTo>
                    <a:pt x="66235" y="252326"/>
                  </a:lnTo>
                  <a:lnTo>
                    <a:pt x="80944" y="243605"/>
                  </a:lnTo>
                  <a:lnTo>
                    <a:pt x="88891" y="232673"/>
                  </a:lnTo>
                  <a:lnTo>
                    <a:pt x="99051" y="203352"/>
                  </a:lnTo>
                  <a:lnTo>
                    <a:pt x="96586" y="185503"/>
                  </a:lnTo>
                  <a:lnTo>
                    <a:pt x="92966" y="176298"/>
                  </a:lnTo>
                  <a:lnTo>
                    <a:pt x="80476" y="163248"/>
                  </a:lnTo>
                  <a:lnTo>
                    <a:pt x="72701" y="158286"/>
                  </a:lnTo>
                  <a:lnTo>
                    <a:pt x="55595" y="155596"/>
                  </a:lnTo>
                  <a:lnTo>
                    <a:pt x="18743" y="162492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02"/>
          <p:cNvGrpSpPr/>
          <p:nvPr/>
        </p:nvGrpSpPr>
        <p:grpSpPr>
          <a:xfrm>
            <a:off x="3848100" y="2438988"/>
            <a:ext cx="247651" cy="351838"/>
            <a:chOff x="3848100" y="2438988"/>
            <a:chExt cx="247651" cy="351838"/>
          </a:xfrm>
        </p:grpSpPr>
        <p:sp>
          <p:nvSpPr>
            <p:cNvPr id="126" name="SMARTInkShape-461"/>
            <p:cNvSpPr/>
            <p:nvPr>
              <p:custDataLst>
                <p:tags r:id="rId108"/>
              </p:custDataLst>
            </p:nvPr>
          </p:nvSpPr>
          <p:spPr>
            <a:xfrm>
              <a:off x="4038600" y="2695575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38836" y="4482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62"/>
            <p:cNvSpPr/>
            <p:nvPr>
              <p:custDataLst>
                <p:tags r:id="rId109"/>
              </p:custDataLst>
            </p:nvPr>
          </p:nvSpPr>
          <p:spPr>
            <a:xfrm>
              <a:off x="3857625" y="2619964"/>
              <a:ext cx="114301" cy="8937"/>
            </a:xfrm>
            <a:custGeom>
              <a:avLst/>
              <a:gdLst/>
              <a:ahLst/>
              <a:cxnLst/>
              <a:rect l="0" t="0" r="0" b="0"/>
              <a:pathLst>
                <a:path w="114301" h="8937">
                  <a:moveTo>
                    <a:pt x="0" y="8936"/>
                  </a:moveTo>
                  <a:lnTo>
                    <a:pt x="0" y="8936"/>
                  </a:lnTo>
                  <a:lnTo>
                    <a:pt x="10113" y="3880"/>
                  </a:lnTo>
                  <a:lnTo>
                    <a:pt x="51779" y="0"/>
                  </a:lnTo>
                  <a:lnTo>
                    <a:pt x="114300" y="8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63"/>
            <p:cNvSpPr/>
            <p:nvPr>
              <p:custDataLst>
                <p:tags r:id="rId110"/>
              </p:custDataLst>
            </p:nvPr>
          </p:nvSpPr>
          <p:spPr>
            <a:xfrm>
              <a:off x="3848100" y="2438988"/>
              <a:ext cx="130504" cy="313738"/>
            </a:xfrm>
            <a:custGeom>
              <a:avLst/>
              <a:gdLst/>
              <a:ahLst/>
              <a:cxnLst/>
              <a:rect l="0" t="0" r="0" b="0"/>
              <a:pathLst>
                <a:path w="130504" h="313738">
                  <a:moveTo>
                    <a:pt x="0" y="47037"/>
                  </a:moveTo>
                  <a:lnTo>
                    <a:pt x="0" y="47037"/>
                  </a:lnTo>
                  <a:lnTo>
                    <a:pt x="0" y="41981"/>
                  </a:lnTo>
                  <a:lnTo>
                    <a:pt x="5057" y="28723"/>
                  </a:lnTo>
                  <a:lnTo>
                    <a:pt x="13257" y="16446"/>
                  </a:lnTo>
                  <a:lnTo>
                    <a:pt x="37560" y="6105"/>
                  </a:lnTo>
                  <a:lnTo>
                    <a:pt x="81945" y="0"/>
                  </a:lnTo>
                  <a:lnTo>
                    <a:pt x="106477" y="4643"/>
                  </a:lnTo>
                  <a:lnTo>
                    <a:pt x="113318" y="9249"/>
                  </a:lnTo>
                  <a:lnTo>
                    <a:pt x="123741" y="22834"/>
                  </a:lnTo>
                  <a:lnTo>
                    <a:pt x="130503" y="48332"/>
                  </a:lnTo>
                  <a:lnTo>
                    <a:pt x="125183" y="90881"/>
                  </a:lnTo>
                  <a:lnTo>
                    <a:pt x="113941" y="130330"/>
                  </a:lnTo>
                  <a:lnTo>
                    <a:pt x="104669" y="172963"/>
                  </a:lnTo>
                  <a:lnTo>
                    <a:pt x="92054" y="219607"/>
                  </a:lnTo>
                  <a:lnTo>
                    <a:pt x="80429" y="261238"/>
                  </a:lnTo>
                  <a:lnTo>
                    <a:pt x="66675" y="313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03"/>
          <p:cNvGrpSpPr/>
          <p:nvPr/>
        </p:nvGrpSpPr>
        <p:grpSpPr>
          <a:xfrm>
            <a:off x="4402145" y="2439719"/>
            <a:ext cx="236531" cy="427307"/>
            <a:chOff x="4402145" y="2439719"/>
            <a:chExt cx="236531" cy="427307"/>
          </a:xfrm>
        </p:grpSpPr>
        <p:sp>
          <p:nvSpPr>
            <p:cNvPr id="130" name="SMARTInkShape-464"/>
            <p:cNvSpPr/>
            <p:nvPr>
              <p:custDataLst>
                <p:tags r:id="rId106"/>
              </p:custDataLst>
            </p:nvPr>
          </p:nvSpPr>
          <p:spPr>
            <a:xfrm>
              <a:off x="4581525" y="2781300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38836" y="4576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65"/>
            <p:cNvSpPr/>
            <p:nvPr>
              <p:custDataLst>
                <p:tags r:id="rId107"/>
              </p:custDataLst>
            </p:nvPr>
          </p:nvSpPr>
          <p:spPr>
            <a:xfrm>
              <a:off x="4402145" y="2439719"/>
              <a:ext cx="122231" cy="303482"/>
            </a:xfrm>
            <a:custGeom>
              <a:avLst/>
              <a:gdLst/>
              <a:ahLst/>
              <a:cxnLst/>
              <a:rect l="0" t="0" r="0" b="0"/>
              <a:pathLst>
                <a:path w="122231" h="303482">
                  <a:moveTo>
                    <a:pt x="112705" y="74881"/>
                  </a:moveTo>
                  <a:lnTo>
                    <a:pt x="112705" y="74881"/>
                  </a:lnTo>
                  <a:lnTo>
                    <a:pt x="107648" y="38253"/>
                  </a:lnTo>
                  <a:lnTo>
                    <a:pt x="94391" y="13698"/>
                  </a:lnTo>
                  <a:lnTo>
                    <a:pt x="85868" y="5356"/>
                  </a:lnTo>
                  <a:lnTo>
                    <a:pt x="82113" y="3131"/>
                  </a:lnTo>
                  <a:lnTo>
                    <a:pt x="66717" y="0"/>
                  </a:lnTo>
                  <a:lnTo>
                    <a:pt x="52049" y="4912"/>
                  </a:lnTo>
                  <a:lnTo>
                    <a:pt x="38122" y="13092"/>
                  </a:lnTo>
                  <a:lnTo>
                    <a:pt x="14866" y="40023"/>
                  </a:lnTo>
                  <a:lnTo>
                    <a:pt x="3787" y="68710"/>
                  </a:lnTo>
                  <a:lnTo>
                    <a:pt x="0" y="84812"/>
                  </a:lnTo>
                  <a:lnTo>
                    <a:pt x="4758" y="95522"/>
                  </a:lnTo>
                  <a:lnTo>
                    <a:pt x="8990" y="101342"/>
                  </a:lnTo>
                  <a:lnTo>
                    <a:pt x="24982" y="110631"/>
                  </a:lnTo>
                  <a:lnTo>
                    <a:pt x="45142" y="116170"/>
                  </a:lnTo>
                  <a:lnTo>
                    <a:pt x="64685" y="115104"/>
                  </a:lnTo>
                  <a:lnTo>
                    <a:pt x="81132" y="108280"/>
                  </a:lnTo>
                  <a:lnTo>
                    <a:pt x="111606" y="87652"/>
                  </a:lnTo>
                  <a:lnTo>
                    <a:pt x="115147" y="86570"/>
                  </a:lnTo>
                  <a:lnTo>
                    <a:pt x="117508" y="86907"/>
                  </a:lnTo>
                  <a:lnTo>
                    <a:pt x="119082" y="88190"/>
                  </a:lnTo>
                  <a:lnTo>
                    <a:pt x="120131" y="90104"/>
                  </a:lnTo>
                  <a:lnTo>
                    <a:pt x="122107" y="134863"/>
                  </a:lnTo>
                  <a:lnTo>
                    <a:pt x="122206" y="175198"/>
                  </a:lnTo>
                  <a:lnTo>
                    <a:pt x="122225" y="219345"/>
                  </a:lnTo>
                  <a:lnTo>
                    <a:pt x="122229" y="258326"/>
                  </a:lnTo>
                  <a:lnTo>
                    <a:pt x="122230" y="303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04"/>
          <p:cNvGrpSpPr/>
          <p:nvPr/>
        </p:nvGrpSpPr>
        <p:grpSpPr>
          <a:xfrm>
            <a:off x="4943475" y="2402249"/>
            <a:ext cx="369895" cy="494715"/>
            <a:chOff x="4943475" y="2402249"/>
            <a:chExt cx="369895" cy="494715"/>
          </a:xfrm>
        </p:grpSpPr>
        <p:sp>
          <p:nvSpPr>
            <p:cNvPr id="133" name="SMARTInkShape-466"/>
            <p:cNvSpPr/>
            <p:nvPr>
              <p:custDataLst>
                <p:tags r:id="rId103"/>
              </p:custDataLst>
            </p:nvPr>
          </p:nvSpPr>
          <p:spPr>
            <a:xfrm>
              <a:off x="5143500" y="2402249"/>
              <a:ext cx="169870" cy="494715"/>
            </a:xfrm>
            <a:custGeom>
              <a:avLst/>
              <a:gdLst/>
              <a:ahLst/>
              <a:cxnLst/>
              <a:rect l="0" t="0" r="0" b="0"/>
              <a:pathLst>
                <a:path w="169870" h="494715">
                  <a:moveTo>
                    <a:pt x="142875" y="36151"/>
                  </a:moveTo>
                  <a:lnTo>
                    <a:pt x="142875" y="36151"/>
                  </a:lnTo>
                  <a:lnTo>
                    <a:pt x="142875" y="14692"/>
                  </a:lnTo>
                  <a:lnTo>
                    <a:pt x="140053" y="7916"/>
                  </a:lnTo>
                  <a:lnTo>
                    <a:pt x="137819" y="4628"/>
                  </a:lnTo>
                  <a:lnTo>
                    <a:pt x="137387" y="2436"/>
                  </a:lnTo>
                  <a:lnTo>
                    <a:pt x="138159" y="974"/>
                  </a:lnTo>
                  <a:lnTo>
                    <a:pt x="139731" y="0"/>
                  </a:lnTo>
                  <a:lnTo>
                    <a:pt x="147122" y="1739"/>
                  </a:lnTo>
                  <a:lnTo>
                    <a:pt x="152056" y="3685"/>
                  </a:lnTo>
                  <a:lnTo>
                    <a:pt x="155346" y="8157"/>
                  </a:lnTo>
                  <a:lnTo>
                    <a:pt x="167893" y="53971"/>
                  </a:lnTo>
                  <a:lnTo>
                    <a:pt x="169869" y="64532"/>
                  </a:lnTo>
                  <a:lnTo>
                    <a:pt x="160881" y="111594"/>
                  </a:lnTo>
                  <a:lnTo>
                    <a:pt x="142783" y="159073"/>
                  </a:lnTo>
                  <a:lnTo>
                    <a:pt x="123817" y="202714"/>
                  </a:lnTo>
                  <a:lnTo>
                    <a:pt x="118529" y="212837"/>
                  </a:lnTo>
                  <a:lnTo>
                    <a:pt x="107009" y="260063"/>
                  </a:lnTo>
                  <a:lnTo>
                    <a:pt x="106264" y="264801"/>
                  </a:lnTo>
                  <a:lnTo>
                    <a:pt x="115332" y="304112"/>
                  </a:lnTo>
                  <a:lnTo>
                    <a:pt x="127203" y="346257"/>
                  </a:lnTo>
                  <a:lnTo>
                    <a:pt x="132540" y="390006"/>
                  </a:lnTo>
                  <a:lnTo>
                    <a:pt x="130288" y="417575"/>
                  </a:lnTo>
                  <a:lnTo>
                    <a:pt x="122918" y="440207"/>
                  </a:lnTo>
                  <a:lnTo>
                    <a:pt x="105889" y="462392"/>
                  </a:lnTo>
                  <a:lnTo>
                    <a:pt x="83233" y="480885"/>
                  </a:lnTo>
                  <a:lnTo>
                    <a:pt x="51355" y="494714"/>
                  </a:lnTo>
                  <a:lnTo>
                    <a:pt x="0" y="49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67"/>
            <p:cNvSpPr/>
            <p:nvPr>
              <p:custDataLst>
                <p:tags r:id="rId104"/>
              </p:custDataLst>
            </p:nvPr>
          </p:nvSpPr>
          <p:spPr>
            <a:xfrm>
              <a:off x="5024389" y="2543175"/>
              <a:ext cx="107859" cy="208719"/>
            </a:xfrm>
            <a:custGeom>
              <a:avLst/>
              <a:gdLst/>
              <a:ahLst/>
              <a:cxnLst/>
              <a:rect l="0" t="0" r="0" b="0"/>
              <a:pathLst>
                <a:path w="107859" h="208719">
                  <a:moveTo>
                    <a:pt x="71486" y="0"/>
                  </a:moveTo>
                  <a:lnTo>
                    <a:pt x="71486" y="0"/>
                  </a:lnTo>
                  <a:lnTo>
                    <a:pt x="61765" y="1058"/>
                  </a:lnTo>
                  <a:lnTo>
                    <a:pt x="48116" y="5056"/>
                  </a:lnTo>
                  <a:lnTo>
                    <a:pt x="37110" y="13183"/>
                  </a:lnTo>
                  <a:lnTo>
                    <a:pt x="16365" y="45761"/>
                  </a:lnTo>
                  <a:lnTo>
                    <a:pt x="3510" y="90288"/>
                  </a:lnTo>
                  <a:lnTo>
                    <a:pt x="0" y="113153"/>
                  </a:lnTo>
                  <a:lnTo>
                    <a:pt x="3969" y="159723"/>
                  </a:lnTo>
                  <a:lnTo>
                    <a:pt x="12249" y="189830"/>
                  </a:lnTo>
                  <a:lnTo>
                    <a:pt x="17995" y="200080"/>
                  </a:lnTo>
                  <a:lnTo>
                    <a:pt x="24076" y="205341"/>
                  </a:lnTo>
                  <a:lnTo>
                    <a:pt x="27180" y="206745"/>
                  </a:lnTo>
                  <a:lnTo>
                    <a:pt x="46717" y="208718"/>
                  </a:lnTo>
                  <a:lnTo>
                    <a:pt x="60830" y="203536"/>
                  </a:lnTo>
                  <a:lnTo>
                    <a:pt x="82081" y="188019"/>
                  </a:lnTo>
                  <a:lnTo>
                    <a:pt x="98144" y="162836"/>
                  </a:lnTo>
                  <a:lnTo>
                    <a:pt x="106196" y="123507"/>
                  </a:lnTo>
                  <a:lnTo>
                    <a:pt x="107858" y="84565"/>
                  </a:lnTo>
                  <a:lnTo>
                    <a:pt x="100726" y="56806"/>
                  </a:lnTo>
                  <a:lnTo>
                    <a:pt x="84025" y="19593"/>
                  </a:lnTo>
                  <a:lnTo>
                    <a:pt x="80904" y="16237"/>
                  </a:lnTo>
                  <a:lnTo>
                    <a:pt x="6196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68"/>
            <p:cNvSpPr/>
            <p:nvPr>
              <p:custDataLst>
                <p:tags r:id="rId105"/>
              </p:custDataLst>
            </p:nvPr>
          </p:nvSpPr>
          <p:spPr>
            <a:xfrm>
              <a:off x="4943475" y="2505075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28575" y="0"/>
                  </a:moveTo>
                  <a:lnTo>
                    <a:pt x="28575" y="0"/>
                  </a:lnTo>
                  <a:lnTo>
                    <a:pt x="27517" y="15208"/>
                  </a:lnTo>
                  <a:lnTo>
                    <a:pt x="13387" y="57566"/>
                  </a:lnTo>
                  <a:lnTo>
                    <a:pt x="10033" y="101825"/>
                  </a:lnTo>
                  <a:lnTo>
                    <a:pt x="3079" y="14335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469"/>
          <p:cNvSpPr/>
          <p:nvPr>
            <p:custDataLst>
              <p:tags r:id="rId5"/>
            </p:custDataLst>
          </p:nvPr>
        </p:nvSpPr>
        <p:spPr>
          <a:xfrm>
            <a:off x="5957162" y="2001574"/>
            <a:ext cx="1777139" cy="168068"/>
          </a:xfrm>
          <a:custGeom>
            <a:avLst/>
            <a:gdLst/>
            <a:ahLst/>
            <a:cxnLst/>
            <a:rect l="0" t="0" r="0" b="0"/>
            <a:pathLst>
              <a:path w="1777139" h="168068">
                <a:moveTo>
                  <a:pt x="5488" y="8201"/>
                </a:moveTo>
                <a:lnTo>
                  <a:pt x="5488" y="8201"/>
                </a:lnTo>
                <a:lnTo>
                  <a:pt x="5488" y="3145"/>
                </a:lnTo>
                <a:lnTo>
                  <a:pt x="4430" y="1655"/>
                </a:lnTo>
                <a:lnTo>
                  <a:pt x="2666" y="662"/>
                </a:lnTo>
                <a:lnTo>
                  <a:pt x="432" y="0"/>
                </a:lnTo>
                <a:lnTo>
                  <a:pt x="0" y="617"/>
                </a:lnTo>
                <a:lnTo>
                  <a:pt x="2344" y="4125"/>
                </a:lnTo>
                <a:lnTo>
                  <a:pt x="41985" y="44674"/>
                </a:lnTo>
                <a:lnTo>
                  <a:pt x="85762" y="67774"/>
                </a:lnTo>
                <a:lnTo>
                  <a:pt x="130058" y="87059"/>
                </a:lnTo>
                <a:lnTo>
                  <a:pt x="163166" y="91891"/>
                </a:lnTo>
                <a:lnTo>
                  <a:pt x="195865" y="95844"/>
                </a:lnTo>
                <a:lnTo>
                  <a:pt x="232975" y="99012"/>
                </a:lnTo>
                <a:lnTo>
                  <a:pt x="267107" y="96892"/>
                </a:lnTo>
                <a:lnTo>
                  <a:pt x="311017" y="94805"/>
                </a:lnTo>
                <a:lnTo>
                  <a:pt x="355895" y="94186"/>
                </a:lnTo>
                <a:lnTo>
                  <a:pt x="389825" y="91219"/>
                </a:lnTo>
                <a:lnTo>
                  <a:pt x="425012" y="87431"/>
                </a:lnTo>
                <a:lnTo>
                  <a:pt x="458290" y="85748"/>
                </a:lnTo>
                <a:lnTo>
                  <a:pt x="490720" y="85000"/>
                </a:lnTo>
                <a:lnTo>
                  <a:pt x="523830" y="83609"/>
                </a:lnTo>
                <a:lnTo>
                  <a:pt x="559712" y="79463"/>
                </a:lnTo>
                <a:lnTo>
                  <a:pt x="594005" y="76914"/>
                </a:lnTo>
                <a:lnTo>
                  <a:pt x="626883" y="76840"/>
                </a:lnTo>
                <a:lnTo>
                  <a:pt x="659136" y="80335"/>
                </a:lnTo>
                <a:lnTo>
                  <a:pt x="691109" y="82594"/>
                </a:lnTo>
                <a:lnTo>
                  <a:pt x="736038" y="86688"/>
                </a:lnTo>
                <a:lnTo>
                  <a:pt x="776161" y="94604"/>
                </a:lnTo>
                <a:lnTo>
                  <a:pt x="814861" y="103652"/>
                </a:lnTo>
                <a:lnTo>
                  <a:pt x="853138" y="113035"/>
                </a:lnTo>
                <a:lnTo>
                  <a:pt x="898941" y="125688"/>
                </a:lnTo>
                <a:lnTo>
                  <a:pt x="938563" y="138378"/>
                </a:lnTo>
                <a:lnTo>
                  <a:pt x="976964" y="151077"/>
                </a:lnTo>
                <a:lnTo>
                  <a:pt x="1008414" y="157779"/>
                </a:lnTo>
                <a:lnTo>
                  <a:pt x="1044543" y="159765"/>
                </a:lnTo>
                <a:lnTo>
                  <a:pt x="1082059" y="163175"/>
                </a:lnTo>
                <a:lnTo>
                  <a:pt x="1122808" y="168067"/>
                </a:lnTo>
                <a:lnTo>
                  <a:pt x="1168395" y="166694"/>
                </a:lnTo>
                <a:lnTo>
                  <a:pt x="1215417" y="162407"/>
                </a:lnTo>
                <a:lnTo>
                  <a:pt x="1248084" y="161403"/>
                </a:lnTo>
                <a:lnTo>
                  <a:pt x="1283770" y="160958"/>
                </a:lnTo>
                <a:lnTo>
                  <a:pt x="1320797" y="157937"/>
                </a:lnTo>
                <a:lnTo>
                  <a:pt x="1357361" y="154126"/>
                </a:lnTo>
                <a:lnTo>
                  <a:pt x="1391251" y="152432"/>
                </a:lnTo>
                <a:lnTo>
                  <a:pt x="1426774" y="151678"/>
                </a:lnTo>
                <a:lnTo>
                  <a:pt x="1463729" y="150285"/>
                </a:lnTo>
                <a:lnTo>
                  <a:pt x="1501320" y="146139"/>
                </a:lnTo>
                <a:lnTo>
                  <a:pt x="1539194" y="143590"/>
                </a:lnTo>
                <a:lnTo>
                  <a:pt x="1575077" y="142457"/>
                </a:lnTo>
                <a:lnTo>
                  <a:pt x="1620137" y="141820"/>
                </a:lnTo>
                <a:lnTo>
                  <a:pt x="1665473" y="142689"/>
                </a:lnTo>
                <a:lnTo>
                  <a:pt x="1705129" y="148121"/>
                </a:lnTo>
                <a:lnTo>
                  <a:pt x="1777138" y="1606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106"/>
          <p:cNvGrpSpPr/>
          <p:nvPr/>
        </p:nvGrpSpPr>
        <p:grpSpPr>
          <a:xfrm>
            <a:off x="2095500" y="3314700"/>
            <a:ext cx="831667" cy="336464"/>
            <a:chOff x="2095500" y="3314700"/>
            <a:chExt cx="831667" cy="336464"/>
          </a:xfrm>
        </p:grpSpPr>
        <p:sp>
          <p:nvSpPr>
            <p:cNvPr id="138" name="SMARTInkShape-470"/>
            <p:cNvSpPr/>
            <p:nvPr>
              <p:custDataLst>
                <p:tags r:id="rId97"/>
              </p:custDataLst>
            </p:nvPr>
          </p:nvSpPr>
          <p:spPr>
            <a:xfrm>
              <a:off x="2840806" y="3381375"/>
              <a:ext cx="86361" cy="185762"/>
            </a:xfrm>
            <a:custGeom>
              <a:avLst/>
              <a:gdLst/>
              <a:ahLst/>
              <a:cxnLst/>
              <a:rect l="0" t="0" r="0" b="0"/>
              <a:pathLst>
                <a:path w="86361" h="185762">
                  <a:moveTo>
                    <a:pt x="64319" y="47625"/>
                  </a:moveTo>
                  <a:lnTo>
                    <a:pt x="64319" y="47625"/>
                  </a:lnTo>
                  <a:lnTo>
                    <a:pt x="64319" y="42568"/>
                  </a:lnTo>
                  <a:lnTo>
                    <a:pt x="63261" y="41079"/>
                  </a:lnTo>
                  <a:lnTo>
                    <a:pt x="61497" y="40086"/>
                  </a:lnTo>
                  <a:lnTo>
                    <a:pt x="59263" y="39424"/>
                  </a:lnTo>
                  <a:lnTo>
                    <a:pt x="40949" y="48606"/>
                  </a:lnTo>
                  <a:lnTo>
                    <a:pt x="29943" y="61819"/>
                  </a:lnTo>
                  <a:lnTo>
                    <a:pt x="10834" y="104332"/>
                  </a:lnTo>
                  <a:lnTo>
                    <a:pt x="2023" y="126986"/>
                  </a:lnTo>
                  <a:lnTo>
                    <a:pt x="0" y="153337"/>
                  </a:lnTo>
                  <a:lnTo>
                    <a:pt x="5633" y="178078"/>
                  </a:lnTo>
                  <a:lnTo>
                    <a:pt x="8262" y="182218"/>
                  </a:lnTo>
                  <a:lnTo>
                    <a:pt x="11073" y="184979"/>
                  </a:lnTo>
                  <a:lnTo>
                    <a:pt x="16121" y="185761"/>
                  </a:lnTo>
                  <a:lnTo>
                    <a:pt x="30198" y="183808"/>
                  </a:lnTo>
                  <a:lnTo>
                    <a:pt x="44215" y="173767"/>
                  </a:lnTo>
                  <a:lnTo>
                    <a:pt x="56442" y="158721"/>
                  </a:lnTo>
                  <a:lnTo>
                    <a:pt x="76400" y="118935"/>
                  </a:lnTo>
                  <a:lnTo>
                    <a:pt x="86360" y="88744"/>
                  </a:lnTo>
                  <a:lnTo>
                    <a:pt x="85902" y="52988"/>
                  </a:lnTo>
                  <a:lnTo>
                    <a:pt x="643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71"/>
            <p:cNvSpPr/>
            <p:nvPr>
              <p:custDataLst>
                <p:tags r:id="rId98"/>
              </p:custDataLst>
            </p:nvPr>
          </p:nvSpPr>
          <p:spPr>
            <a:xfrm>
              <a:off x="2680901" y="3314700"/>
              <a:ext cx="62300" cy="276226"/>
            </a:xfrm>
            <a:custGeom>
              <a:avLst/>
              <a:gdLst/>
              <a:ahLst/>
              <a:cxnLst/>
              <a:rect l="0" t="0" r="0" b="0"/>
              <a:pathLst>
                <a:path w="62300" h="276226">
                  <a:moveTo>
                    <a:pt x="24199" y="0"/>
                  </a:moveTo>
                  <a:lnTo>
                    <a:pt x="24199" y="0"/>
                  </a:lnTo>
                  <a:lnTo>
                    <a:pt x="19143" y="5057"/>
                  </a:lnTo>
                  <a:lnTo>
                    <a:pt x="10941" y="23370"/>
                  </a:lnTo>
                  <a:lnTo>
                    <a:pt x="3090" y="67244"/>
                  </a:lnTo>
                  <a:lnTo>
                    <a:pt x="0" y="85978"/>
                  </a:lnTo>
                  <a:lnTo>
                    <a:pt x="4212" y="113317"/>
                  </a:lnTo>
                  <a:lnTo>
                    <a:pt x="9319" y="128327"/>
                  </a:lnTo>
                  <a:lnTo>
                    <a:pt x="15116" y="136409"/>
                  </a:lnTo>
                  <a:lnTo>
                    <a:pt x="18144" y="138564"/>
                  </a:lnTo>
                  <a:lnTo>
                    <a:pt x="21220" y="138943"/>
                  </a:lnTo>
                  <a:lnTo>
                    <a:pt x="36925" y="134296"/>
                  </a:lnTo>
                  <a:lnTo>
                    <a:pt x="39033" y="136097"/>
                  </a:lnTo>
                  <a:lnTo>
                    <a:pt x="41375" y="143743"/>
                  </a:lnTo>
                  <a:lnTo>
                    <a:pt x="43176" y="189260"/>
                  </a:lnTo>
                  <a:lnTo>
                    <a:pt x="43240" y="234120"/>
                  </a:lnTo>
                  <a:lnTo>
                    <a:pt x="44305" y="251990"/>
                  </a:lnTo>
                  <a:lnTo>
                    <a:pt x="48304" y="264043"/>
                  </a:lnTo>
                  <a:lnTo>
                    <a:pt x="50853" y="268104"/>
                  </a:lnTo>
                  <a:lnTo>
                    <a:pt x="62299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72"/>
            <p:cNvSpPr/>
            <p:nvPr>
              <p:custDataLst>
                <p:tags r:id="rId99"/>
              </p:custDataLst>
            </p:nvPr>
          </p:nvSpPr>
          <p:spPr>
            <a:xfrm>
              <a:off x="2423819" y="3514725"/>
              <a:ext cx="157457" cy="65352"/>
            </a:xfrm>
            <a:custGeom>
              <a:avLst/>
              <a:gdLst/>
              <a:ahLst/>
              <a:cxnLst/>
              <a:rect l="0" t="0" r="0" b="0"/>
              <a:pathLst>
                <a:path w="157457" h="65352">
                  <a:moveTo>
                    <a:pt x="5056" y="57150"/>
                  </a:moveTo>
                  <a:lnTo>
                    <a:pt x="5056" y="57150"/>
                  </a:lnTo>
                  <a:lnTo>
                    <a:pt x="5056" y="62207"/>
                  </a:lnTo>
                  <a:lnTo>
                    <a:pt x="3998" y="63696"/>
                  </a:lnTo>
                  <a:lnTo>
                    <a:pt x="2234" y="64689"/>
                  </a:lnTo>
                  <a:lnTo>
                    <a:pt x="0" y="65351"/>
                  </a:lnTo>
                  <a:lnTo>
                    <a:pt x="627" y="63676"/>
                  </a:lnTo>
                  <a:lnTo>
                    <a:pt x="6968" y="56169"/>
                  </a:lnTo>
                  <a:lnTo>
                    <a:pt x="14020" y="51422"/>
                  </a:lnTo>
                  <a:lnTo>
                    <a:pt x="54304" y="37597"/>
                  </a:lnTo>
                  <a:lnTo>
                    <a:pt x="96158" y="20244"/>
                  </a:lnTo>
                  <a:lnTo>
                    <a:pt x="157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73"/>
            <p:cNvSpPr/>
            <p:nvPr>
              <p:custDataLst>
                <p:tags r:id="rId100"/>
              </p:custDataLst>
            </p:nvPr>
          </p:nvSpPr>
          <p:spPr>
            <a:xfrm>
              <a:off x="2409825" y="3467100"/>
              <a:ext cx="104776" cy="24539"/>
            </a:xfrm>
            <a:custGeom>
              <a:avLst/>
              <a:gdLst/>
              <a:ahLst/>
              <a:cxnLst/>
              <a:rect l="0" t="0" r="0" b="0"/>
              <a:pathLst>
                <a:path w="104776" h="24539">
                  <a:moveTo>
                    <a:pt x="0" y="19050"/>
                  </a:moveTo>
                  <a:lnTo>
                    <a:pt x="0" y="19050"/>
                  </a:lnTo>
                  <a:lnTo>
                    <a:pt x="0" y="24538"/>
                  </a:lnTo>
                  <a:lnTo>
                    <a:pt x="0" y="14925"/>
                  </a:lnTo>
                  <a:lnTo>
                    <a:pt x="3175" y="13125"/>
                  </a:lnTo>
                  <a:lnTo>
                    <a:pt x="49798" y="329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74"/>
            <p:cNvSpPr/>
            <p:nvPr>
              <p:custDataLst>
                <p:tags r:id="rId101"/>
              </p:custDataLst>
            </p:nvPr>
          </p:nvSpPr>
          <p:spPr>
            <a:xfrm>
              <a:off x="2116143" y="3387949"/>
              <a:ext cx="131758" cy="190955"/>
            </a:xfrm>
            <a:custGeom>
              <a:avLst/>
              <a:gdLst/>
              <a:ahLst/>
              <a:cxnLst/>
              <a:rect l="0" t="0" r="0" b="0"/>
              <a:pathLst>
                <a:path w="131758" h="190955">
                  <a:moveTo>
                    <a:pt x="112707" y="31526"/>
                  </a:moveTo>
                  <a:lnTo>
                    <a:pt x="112707" y="31526"/>
                  </a:lnTo>
                  <a:lnTo>
                    <a:pt x="120908" y="1867"/>
                  </a:lnTo>
                  <a:lnTo>
                    <a:pt x="120291" y="111"/>
                  </a:lnTo>
                  <a:lnTo>
                    <a:pt x="118821" y="0"/>
                  </a:lnTo>
                  <a:lnTo>
                    <a:pt x="113308" y="3756"/>
                  </a:lnTo>
                  <a:lnTo>
                    <a:pt x="69554" y="38648"/>
                  </a:lnTo>
                  <a:lnTo>
                    <a:pt x="34169" y="67429"/>
                  </a:lnTo>
                  <a:lnTo>
                    <a:pt x="11001" y="99924"/>
                  </a:lnTo>
                  <a:lnTo>
                    <a:pt x="797" y="142499"/>
                  </a:lnTo>
                  <a:lnTo>
                    <a:pt x="0" y="149958"/>
                  </a:lnTo>
                  <a:lnTo>
                    <a:pt x="4760" y="163890"/>
                  </a:lnTo>
                  <a:lnTo>
                    <a:pt x="13930" y="176080"/>
                  </a:lnTo>
                  <a:lnTo>
                    <a:pt x="25062" y="185025"/>
                  </a:lnTo>
                  <a:lnTo>
                    <a:pt x="37065" y="189706"/>
                  </a:lnTo>
                  <a:lnTo>
                    <a:pt x="43229" y="190954"/>
                  </a:lnTo>
                  <a:lnTo>
                    <a:pt x="83539" y="185353"/>
                  </a:lnTo>
                  <a:lnTo>
                    <a:pt x="131757" y="17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75"/>
            <p:cNvSpPr/>
            <p:nvPr>
              <p:custDataLst>
                <p:tags r:id="rId102"/>
              </p:custDataLst>
            </p:nvPr>
          </p:nvSpPr>
          <p:spPr>
            <a:xfrm>
              <a:off x="2095500" y="3352800"/>
              <a:ext cx="28576" cy="298364"/>
            </a:xfrm>
            <a:custGeom>
              <a:avLst/>
              <a:gdLst/>
              <a:ahLst/>
              <a:cxnLst/>
              <a:rect l="0" t="0" r="0" b="0"/>
              <a:pathLst>
                <a:path w="28576" h="298364">
                  <a:moveTo>
                    <a:pt x="0" y="0"/>
                  </a:moveTo>
                  <a:lnTo>
                    <a:pt x="0" y="0"/>
                  </a:lnTo>
                  <a:lnTo>
                    <a:pt x="0" y="44781"/>
                  </a:lnTo>
                  <a:lnTo>
                    <a:pt x="8201" y="90780"/>
                  </a:lnTo>
                  <a:lnTo>
                    <a:pt x="15810" y="126940"/>
                  </a:lnTo>
                  <a:lnTo>
                    <a:pt x="19148" y="166846"/>
                  </a:lnTo>
                  <a:lnTo>
                    <a:pt x="26399" y="210326"/>
                  </a:lnTo>
                  <a:lnTo>
                    <a:pt x="26550" y="224711"/>
                  </a:lnTo>
                  <a:lnTo>
                    <a:pt x="19848" y="271119"/>
                  </a:lnTo>
                  <a:lnTo>
                    <a:pt x="19404" y="283127"/>
                  </a:lnTo>
                  <a:lnTo>
                    <a:pt x="22030" y="292698"/>
                  </a:lnTo>
                  <a:lnTo>
                    <a:pt x="24212" y="296732"/>
                  </a:lnTo>
                  <a:lnTo>
                    <a:pt x="25666" y="298363"/>
                  </a:lnTo>
                  <a:lnTo>
                    <a:pt x="2857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07"/>
          <p:cNvGrpSpPr/>
          <p:nvPr/>
        </p:nvGrpSpPr>
        <p:grpSpPr>
          <a:xfrm>
            <a:off x="5992549" y="3076575"/>
            <a:ext cx="557713" cy="638176"/>
            <a:chOff x="5992549" y="3076575"/>
            <a:chExt cx="557713" cy="638176"/>
          </a:xfrm>
        </p:grpSpPr>
        <p:sp>
          <p:nvSpPr>
            <p:cNvPr id="145" name="SMARTInkShape-476"/>
            <p:cNvSpPr/>
            <p:nvPr>
              <p:custDataLst>
                <p:tags r:id="rId88"/>
              </p:custDataLst>
            </p:nvPr>
          </p:nvSpPr>
          <p:spPr>
            <a:xfrm>
              <a:off x="6449415" y="3562350"/>
              <a:ext cx="100847" cy="122739"/>
            </a:xfrm>
            <a:custGeom>
              <a:avLst/>
              <a:gdLst/>
              <a:ahLst/>
              <a:cxnLst/>
              <a:rect l="0" t="0" r="0" b="0"/>
              <a:pathLst>
                <a:path w="100847" h="122739">
                  <a:moveTo>
                    <a:pt x="65685" y="19050"/>
                  </a:moveTo>
                  <a:lnTo>
                    <a:pt x="65685" y="19050"/>
                  </a:lnTo>
                  <a:lnTo>
                    <a:pt x="55572" y="19050"/>
                  </a:lnTo>
                  <a:lnTo>
                    <a:pt x="44962" y="24694"/>
                  </a:lnTo>
                  <a:lnTo>
                    <a:pt x="21211" y="46056"/>
                  </a:lnTo>
                  <a:lnTo>
                    <a:pt x="4022" y="72127"/>
                  </a:lnTo>
                  <a:lnTo>
                    <a:pt x="495" y="87340"/>
                  </a:lnTo>
                  <a:lnTo>
                    <a:pt x="0" y="93152"/>
                  </a:lnTo>
                  <a:lnTo>
                    <a:pt x="5095" y="105254"/>
                  </a:lnTo>
                  <a:lnTo>
                    <a:pt x="9417" y="111444"/>
                  </a:lnTo>
                  <a:lnTo>
                    <a:pt x="19863" y="118322"/>
                  </a:lnTo>
                  <a:lnTo>
                    <a:pt x="40466" y="122194"/>
                  </a:lnTo>
                  <a:lnTo>
                    <a:pt x="48872" y="122738"/>
                  </a:lnTo>
                  <a:lnTo>
                    <a:pt x="66680" y="117697"/>
                  </a:lnTo>
                  <a:lnTo>
                    <a:pt x="83060" y="108402"/>
                  </a:lnTo>
                  <a:lnTo>
                    <a:pt x="93869" y="97215"/>
                  </a:lnTo>
                  <a:lnTo>
                    <a:pt x="99378" y="85187"/>
                  </a:lnTo>
                  <a:lnTo>
                    <a:pt x="100846" y="79016"/>
                  </a:lnTo>
                  <a:lnTo>
                    <a:pt x="97858" y="55162"/>
                  </a:lnTo>
                  <a:lnTo>
                    <a:pt x="752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77"/>
            <p:cNvSpPr/>
            <p:nvPr>
              <p:custDataLst>
                <p:tags r:id="rId89"/>
              </p:custDataLst>
            </p:nvPr>
          </p:nvSpPr>
          <p:spPr>
            <a:xfrm>
              <a:off x="6336027" y="3590925"/>
              <a:ext cx="73282" cy="101108"/>
            </a:xfrm>
            <a:custGeom>
              <a:avLst/>
              <a:gdLst/>
              <a:ahLst/>
              <a:cxnLst/>
              <a:rect l="0" t="0" r="0" b="0"/>
              <a:pathLst>
                <a:path w="73282" h="101108">
                  <a:moveTo>
                    <a:pt x="45723" y="0"/>
                  </a:moveTo>
                  <a:lnTo>
                    <a:pt x="45723" y="0"/>
                  </a:lnTo>
                  <a:lnTo>
                    <a:pt x="35610" y="0"/>
                  </a:lnTo>
                  <a:lnTo>
                    <a:pt x="31572" y="2117"/>
                  </a:lnTo>
                  <a:lnTo>
                    <a:pt x="14201" y="21459"/>
                  </a:lnTo>
                  <a:lnTo>
                    <a:pt x="2376" y="47866"/>
                  </a:lnTo>
                  <a:lnTo>
                    <a:pt x="0" y="57610"/>
                  </a:lnTo>
                  <a:lnTo>
                    <a:pt x="1765" y="68290"/>
                  </a:lnTo>
                  <a:lnTo>
                    <a:pt x="11522" y="92394"/>
                  </a:lnTo>
                  <a:lnTo>
                    <a:pt x="16573" y="96521"/>
                  </a:lnTo>
                  <a:lnTo>
                    <a:pt x="30651" y="101107"/>
                  </a:lnTo>
                  <a:lnTo>
                    <a:pt x="41846" y="100322"/>
                  </a:lnTo>
                  <a:lnTo>
                    <a:pt x="51408" y="95388"/>
                  </a:lnTo>
                  <a:lnTo>
                    <a:pt x="62713" y="86139"/>
                  </a:lnTo>
                  <a:lnTo>
                    <a:pt x="69149" y="72151"/>
                  </a:lnTo>
                  <a:lnTo>
                    <a:pt x="73281" y="42357"/>
                  </a:lnTo>
                  <a:lnTo>
                    <a:pt x="68202" y="26234"/>
                  </a:lnTo>
                  <a:lnTo>
                    <a:pt x="59947" y="1165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78"/>
            <p:cNvSpPr/>
            <p:nvPr>
              <p:custDataLst>
                <p:tags r:id="rId90"/>
              </p:custDataLst>
            </p:nvPr>
          </p:nvSpPr>
          <p:spPr>
            <a:xfrm>
              <a:off x="6267877" y="3571875"/>
              <a:ext cx="18624" cy="142876"/>
            </a:xfrm>
            <a:custGeom>
              <a:avLst/>
              <a:gdLst/>
              <a:ahLst/>
              <a:cxnLst/>
              <a:rect l="0" t="0" r="0" b="0"/>
              <a:pathLst>
                <a:path w="18624" h="142876">
                  <a:moveTo>
                    <a:pt x="18623" y="0"/>
                  </a:moveTo>
                  <a:lnTo>
                    <a:pt x="18623" y="0"/>
                  </a:lnTo>
                  <a:lnTo>
                    <a:pt x="12078" y="15208"/>
                  </a:lnTo>
                  <a:lnTo>
                    <a:pt x="2813" y="53137"/>
                  </a:lnTo>
                  <a:lnTo>
                    <a:pt x="0" y="98981"/>
                  </a:lnTo>
                  <a:lnTo>
                    <a:pt x="9098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79"/>
            <p:cNvSpPr/>
            <p:nvPr>
              <p:custDataLst>
                <p:tags r:id="rId91"/>
              </p:custDataLst>
            </p:nvPr>
          </p:nvSpPr>
          <p:spPr>
            <a:xfrm>
              <a:off x="6204812" y="3476625"/>
              <a:ext cx="310289" cy="24539"/>
            </a:xfrm>
            <a:custGeom>
              <a:avLst/>
              <a:gdLst/>
              <a:ahLst/>
              <a:cxnLst/>
              <a:rect l="0" t="0" r="0" b="0"/>
              <a:pathLst>
                <a:path w="310289" h="24539">
                  <a:moveTo>
                    <a:pt x="5488" y="19050"/>
                  </a:moveTo>
                  <a:lnTo>
                    <a:pt x="5488" y="19050"/>
                  </a:lnTo>
                  <a:lnTo>
                    <a:pt x="0" y="24538"/>
                  </a:lnTo>
                  <a:lnTo>
                    <a:pt x="2344" y="22194"/>
                  </a:lnTo>
                  <a:lnTo>
                    <a:pt x="48128" y="19326"/>
                  </a:lnTo>
                  <a:lnTo>
                    <a:pt x="83622" y="14075"/>
                  </a:lnTo>
                  <a:lnTo>
                    <a:pt x="115356" y="8725"/>
                  </a:lnTo>
                  <a:lnTo>
                    <a:pt x="160455" y="2585"/>
                  </a:lnTo>
                  <a:lnTo>
                    <a:pt x="202393" y="766"/>
                  </a:lnTo>
                  <a:lnTo>
                    <a:pt x="243747" y="227"/>
                  </a:lnTo>
                  <a:lnTo>
                    <a:pt x="3102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80"/>
            <p:cNvSpPr/>
            <p:nvPr>
              <p:custDataLst>
                <p:tags r:id="rId92"/>
              </p:custDataLst>
            </p:nvPr>
          </p:nvSpPr>
          <p:spPr>
            <a:xfrm>
              <a:off x="6402838" y="3200400"/>
              <a:ext cx="106197" cy="157254"/>
            </a:xfrm>
            <a:custGeom>
              <a:avLst/>
              <a:gdLst/>
              <a:ahLst/>
              <a:cxnLst/>
              <a:rect l="0" t="0" r="0" b="0"/>
              <a:pathLst>
                <a:path w="106197" h="157254">
                  <a:moveTo>
                    <a:pt x="74162" y="0"/>
                  </a:moveTo>
                  <a:lnTo>
                    <a:pt x="74162" y="0"/>
                  </a:lnTo>
                  <a:lnTo>
                    <a:pt x="53439" y="13183"/>
                  </a:lnTo>
                  <a:lnTo>
                    <a:pt x="29381" y="40704"/>
                  </a:lnTo>
                  <a:lnTo>
                    <a:pt x="4841" y="87277"/>
                  </a:lnTo>
                  <a:lnTo>
                    <a:pt x="0" y="119816"/>
                  </a:lnTo>
                  <a:lnTo>
                    <a:pt x="3622" y="146156"/>
                  </a:lnTo>
                  <a:lnTo>
                    <a:pt x="7027" y="151412"/>
                  </a:lnTo>
                  <a:lnTo>
                    <a:pt x="11414" y="154917"/>
                  </a:lnTo>
                  <a:lnTo>
                    <a:pt x="16455" y="157253"/>
                  </a:lnTo>
                  <a:lnTo>
                    <a:pt x="43776" y="155484"/>
                  </a:lnTo>
                  <a:lnTo>
                    <a:pt x="73626" y="143201"/>
                  </a:lnTo>
                  <a:lnTo>
                    <a:pt x="87329" y="129261"/>
                  </a:lnTo>
                  <a:lnTo>
                    <a:pt x="100994" y="100742"/>
                  </a:lnTo>
                  <a:lnTo>
                    <a:pt x="106196" y="79699"/>
                  </a:lnTo>
                  <a:lnTo>
                    <a:pt x="104979" y="63291"/>
                  </a:lnTo>
                  <a:lnTo>
                    <a:pt x="101057" y="57011"/>
                  </a:lnTo>
                  <a:lnTo>
                    <a:pt x="88231" y="47210"/>
                  </a:lnTo>
                  <a:lnTo>
                    <a:pt x="55112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81"/>
            <p:cNvSpPr/>
            <p:nvPr>
              <p:custDataLst>
                <p:tags r:id="rId93"/>
              </p:custDataLst>
            </p:nvPr>
          </p:nvSpPr>
          <p:spPr>
            <a:xfrm>
              <a:off x="6305550" y="3257550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28575" y="0"/>
                  </a:moveTo>
                  <a:lnTo>
                    <a:pt x="28575" y="0"/>
                  </a:lnTo>
                  <a:lnTo>
                    <a:pt x="20374" y="0"/>
                  </a:lnTo>
                  <a:lnTo>
                    <a:pt x="19933" y="1058"/>
                  </a:lnTo>
                  <a:lnTo>
                    <a:pt x="11526" y="46549"/>
                  </a:lnTo>
                  <a:lnTo>
                    <a:pt x="2162" y="9034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82"/>
            <p:cNvSpPr/>
            <p:nvPr>
              <p:custDataLst>
                <p:tags r:id="rId94"/>
              </p:custDataLst>
            </p:nvPr>
          </p:nvSpPr>
          <p:spPr>
            <a:xfrm>
              <a:off x="6239822" y="3162300"/>
              <a:ext cx="94304" cy="178737"/>
            </a:xfrm>
            <a:custGeom>
              <a:avLst/>
              <a:gdLst/>
              <a:ahLst/>
              <a:cxnLst/>
              <a:rect l="0" t="0" r="0" b="0"/>
              <a:pathLst>
                <a:path w="94304" h="178737">
                  <a:moveTo>
                    <a:pt x="56203" y="0"/>
                  </a:moveTo>
                  <a:lnTo>
                    <a:pt x="56203" y="0"/>
                  </a:lnTo>
                  <a:lnTo>
                    <a:pt x="48664" y="17900"/>
                  </a:lnTo>
                  <a:lnTo>
                    <a:pt x="39335" y="47866"/>
                  </a:lnTo>
                  <a:lnTo>
                    <a:pt x="20132" y="88756"/>
                  </a:lnTo>
                  <a:lnTo>
                    <a:pt x="3844" y="131754"/>
                  </a:lnTo>
                  <a:lnTo>
                    <a:pt x="0" y="161022"/>
                  </a:lnTo>
                  <a:lnTo>
                    <a:pt x="2296" y="169637"/>
                  </a:lnTo>
                  <a:lnTo>
                    <a:pt x="4390" y="173417"/>
                  </a:lnTo>
                  <a:lnTo>
                    <a:pt x="6844" y="175936"/>
                  </a:lnTo>
                  <a:lnTo>
                    <a:pt x="12394" y="178736"/>
                  </a:lnTo>
                  <a:lnTo>
                    <a:pt x="31581" y="175255"/>
                  </a:lnTo>
                  <a:lnTo>
                    <a:pt x="77229" y="155426"/>
                  </a:lnTo>
                  <a:lnTo>
                    <a:pt x="94303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83"/>
            <p:cNvSpPr/>
            <p:nvPr>
              <p:custDataLst>
                <p:tags r:id="rId95"/>
              </p:custDataLst>
            </p:nvPr>
          </p:nvSpPr>
          <p:spPr>
            <a:xfrm>
              <a:off x="5992549" y="3076575"/>
              <a:ext cx="332052" cy="53114"/>
            </a:xfrm>
            <a:custGeom>
              <a:avLst/>
              <a:gdLst/>
              <a:ahLst/>
              <a:cxnLst/>
              <a:rect l="0" t="0" r="0" b="0"/>
              <a:pathLst>
                <a:path w="332052" h="53114">
                  <a:moveTo>
                    <a:pt x="8201" y="47625"/>
                  </a:moveTo>
                  <a:lnTo>
                    <a:pt x="8201" y="47625"/>
                  </a:lnTo>
                  <a:lnTo>
                    <a:pt x="3145" y="52681"/>
                  </a:lnTo>
                  <a:lnTo>
                    <a:pt x="1656" y="53113"/>
                  </a:lnTo>
                  <a:lnTo>
                    <a:pt x="662" y="52342"/>
                  </a:lnTo>
                  <a:lnTo>
                    <a:pt x="0" y="50770"/>
                  </a:lnTo>
                  <a:lnTo>
                    <a:pt x="1676" y="49722"/>
                  </a:lnTo>
                  <a:lnTo>
                    <a:pt x="44862" y="40209"/>
                  </a:lnTo>
                  <a:lnTo>
                    <a:pt x="91813" y="30746"/>
                  </a:lnTo>
                  <a:lnTo>
                    <a:pt x="129022" y="23948"/>
                  </a:lnTo>
                  <a:lnTo>
                    <a:pt x="170591" y="18959"/>
                  </a:lnTo>
                  <a:lnTo>
                    <a:pt x="208246" y="11732"/>
                  </a:lnTo>
                  <a:lnTo>
                    <a:pt x="241043" y="5920"/>
                  </a:lnTo>
                  <a:lnTo>
                    <a:pt x="3320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84"/>
            <p:cNvSpPr/>
            <p:nvPr>
              <p:custDataLst>
                <p:tags r:id="rId96"/>
              </p:custDataLst>
            </p:nvPr>
          </p:nvSpPr>
          <p:spPr>
            <a:xfrm>
              <a:off x="6010275" y="3124237"/>
              <a:ext cx="27256" cy="561939"/>
            </a:xfrm>
            <a:custGeom>
              <a:avLst/>
              <a:gdLst/>
              <a:ahLst/>
              <a:cxnLst/>
              <a:rect l="0" t="0" r="0" b="0"/>
              <a:pathLst>
                <a:path w="27256" h="561939">
                  <a:moveTo>
                    <a:pt x="0" y="19013"/>
                  </a:moveTo>
                  <a:lnTo>
                    <a:pt x="0" y="19013"/>
                  </a:lnTo>
                  <a:lnTo>
                    <a:pt x="8201" y="10812"/>
                  </a:lnTo>
                  <a:lnTo>
                    <a:pt x="9409" y="1403"/>
                  </a:lnTo>
                  <a:lnTo>
                    <a:pt x="10506" y="923"/>
                  </a:lnTo>
                  <a:lnTo>
                    <a:pt x="18655" y="0"/>
                  </a:lnTo>
                  <a:lnTo>
                    <a:pt x="19047" y="45020"/>
                  </a:lnTo>
                  <a:lnTo>
                    <a:pt x="20108" y="69933"/>
                  </a:lnTo>
                  <a:lnTo>
                    <a:pt x="27251" y="111692"/>
                  </a:lnTo>
                  <a:lnTo>
                    <a:pt x="27255" y="152913"/>
                  </a:lnTo>
                  <a:lnTo>
                    <a:pt x="20984" y="197902"/>
                  </a:lnTo>
                  <a:lnTo>
                    <a:pt x="19432" y="242732"/>
                  </a:lnTo>
                  <a:lnTo>
                    <a:pt x="19163" y="279799"/>
                  </a:lnTo>
                  <a:lnTo>
                    <a:pt x="14027" y="317592"/>
                  </a:lnTo>
                  <a:lnTo>
                    <a:pt x="9356" y="360684"/>
                  </a:lnTo>
                  <a:lnTo>
                    <a:pt x="2162" y="399770"/>
                  </a:lnTo>
                  <a:lnTo>
                    <a:pt x="427" y="438065"/>
                  </a:lnTo>
                  <a:lnTo>
                    <a:pt x="56" y="482909"/>
                  </a:lnTo>
                  <a:lnTo>
                    <a:pt x="1065" y="516057"/>
                  </a:lnTo>
                  <a:lnTo>
                    <a:pt x="8202" y="535932"/>
                  </a:lnTo>
                  <a:lnTo>
                    <a:pt x="9525" y="561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08"/>
          <p:cNvGrpSpPr/>
          <p:nvPr/>
        </p:nvGrpSpPr>
        <p:grpSpPr>
          <a:xfrm>
            <a:off x="6852513" y="3347312"/>
            <a:ext cx="186463" cy="205514"/>
            <a:chOff x="6852513" y="3347312"/>
            <a:chExt cx="186463" cy="205514"/>
          </a:xfrm>
        </p:grpSpPr>
        <p:sp>
          <p:nvSpPr>
            <p:cNvPr id="155" name="SMARTInkShape-485"/>
            <p:cNvSpPr/>
            <p:nvPr>
              <p:custDataLst>
                <p:tags r:id="rId86"/>
              </p:custDataLst>
            </p:nvPr>
          </p:nvSpPr>
          <p:spPr>
            <a:xfrm>
              <a:off x="6877050" y="3347312"/>
              <a:ext cx="161926" cy="205514"/>
            </a:xfrm>
            <a:custGeom>
              <a:avLst/>
              <a:gdLst/>
              <a:ahLst/>
              <a:cxnLst/>
              <a:rect l="0" t="0" r="0" b="0"/>
              <a:pathLst>
                <a:path w="161926" h="205514">
                  <a:moveTo>
                    <a:pt x="161925" y="5488"/>
                  </a:moveTo>
                  <a:lnTo>
                    <a:pt x="161925" y="5488"/>
                  </a:lnTo>
                  <a:lnTo>
                    <a:pt x="161925" y="0"/>
                  </a:lnTo>
                  <a:lnTo>
                    <a:pt x="161925" y="2344"/>
                  </a:lnTo>
                  <a:lnTo>
                    <a:pt x="130869" y="42066"/>
                  </a:lnTo>
                  <a:lnTo>
                    <a:pt x="102404" y="81388"/>
                  </a:lnTo>
                  <a:lnTo>
                    <a:pt x="74738" y="126451"/>
                  </a:lnTo>
                  <a:lnTo>
                    <a:pt x="56717" y="144693"/>
                  </a:lnTo>
                  <a:lnTo>
                    <a:pt x="43199" y="156257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86"/>
            <p:cNvSpPr/>
            <p:nvPr>
              <p:custDataLst>
                <p:tags r:id="rId87"/>
              </p:custDataLst>
            </p:nvPr>
          </p:nvSpPr>
          <p:spPr>
            <a:xfrm>
              <a:off x="6852513" y="3363649"/>
              <a:ext cx="167413" cy="132027"/>
            </a:xfrm>
            <a:custGeom>
              <a:avLst/>
              <a:gdLst/>
              <a:ahLst/>
              <a:cxnLst/>
              <a:rect l="0" t="0" r="0" b="0"/>
              <a:pathLst>
                <a:path w="167413" h="132027">
                  <a:moveTo>
                    <a:pt x="5487" y="8201"/>
                  </a:moveTo>
                  <a:lnTo>
                    <a:pt x="5487" y="8201"/>
                  </a:lnTo>
                  <a:lnTo>
                    <a:pt x="431" y="3144"/>
                  </a:lnTo>
                  <a:lnTo>
                    <a:pt x="0" y="1655"/>
                  </a:lnTo>
                  <a:lnTo>
                    <a:pt x="770" y="662"/>
                  </a:lnTo>
                  <a:lnTo>
                    <a:pt x="2342" y="0"/>
                  </a:lnTo>
                  <a:lnTo>
                    <a:pt x="19725" y="9182"/>
                  </a:lnTo>
                  <a:lnTo>
                    <a:pt x="61287" y="52874"/>
                  </a:lnTo>
                  <a:lnTo>
                    <a:pt x="100156" y="82877"/>
                  </a:lnTo>
                  <a:lnTo>
                    <a:pt x="145920" y="115504"/>
                  </a:lnTo>
                  <a:lnTo>
                    <a:pt x="167412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09"/>
          <p:cNvGrpSpPr/>
          <p:nvPr/>
        </p:nvGrpSpPr>
        <p:grpSpPr>
          <a:xfrm>
            <a:off x="7401882" y="2954100"/>
            <a:ext cx="407346" cy="717758"/>
            <a:chOff x="7401882" y="2954100"/>
            <a:chExt cx="407346" cy="717758"/>
          </a:xfrm>
        </p:grpSpPr>
        <p:sp>
          <p:nvSpPr>
            <p:cNvPr id="158" name="SMARTInkShape-487"/>
            <p:cNvSpPr/>
            <p:nvPr>
              <p:custDataLst>
                <p:tags r:id="rId84"/>
              </p:custDataLst>
            </p:nvPr>
          </p:nvSpPr>
          <p:spPr>
            <a:xfrm>
              <a:off x="7600950" y="2954100"/>
              <a:ext cx="208278" cy="717758"/>
            </a:xfrm>
            <a:custGeom>
              <a:avLst/>
              <a:gdLst/>
              <a:ahLst/>
              <a:cxnLst/>
              <a:rect l="0" t="0" r="0" b="0"/>
              <a:pathLst>
                <a:path w="208278" h="717758">
                  <a:moveTo>
                    <a:pt x="0" y="27225"/>
                  </a:moveTo>
                  <a:lnTo>
                    <a:pt x="0" y="27225"/>
                  </a:lnTo>
                  <a:lnTo>
                    <a:pt x="31571" y="13968"/>
                  </a:lnTo>
                  <a:lnTo>
                    <a:pt x="68325" y="8261"/>
                  </a:lnTo>
                  <a:lnTo>
                    <a:pt x="109608" y="862"/>
                  </a:lnTo>
                  <a:lnTo>
                    <a:pt x="153036" y="0"/>
                  </a:lnTo>
                  <a:lnTo>
                    <a:pt x="195052" y="11946"/>
                  </a:lnTo>
                  <a:lnTo>
                    <a:pt x="203107" y="17965"/>
                  </a:lnTo>
                  <a:lnTo>
                    <a:pt x="205255" y="21051"/>
                  </a:lnTo>
                  <a:lnTo>
                    <a:pt x="208277" y="40565"/>
                  </a:lnTo>
                  <a:lnTo>
                    <a:pt x="201694" y="83208"/>
                  </a:lnTo>
                  <a:lnTo>
                    <a:pt x="190202" y="126752"/>
                  </a:lnTo>
                  <a:lnTo>
                    <a:pt x="185076" y="146601"/>
                  </a:lnTo>
                  <a:lnTo>
                    <a:pt x="181132" y="190301"/>
                  </a:lnTo>
                  <a:lnTo>
                    <a:pt x="173676" y="235121"/>
                  </a:lnTo>
                  <a:lnTo>
                    <a:pt x="169287" y="273327"/>
                  </a:lnTo>
                  <a:lnTo>
                    <a:pt x="164107" y="316397"/>
                  </a:lnTo>
                  <a:lnTo>
                    <a:pt x="165394" y="352089"/>
                  </a:lnTo>
                  <a:lnTo>
                    <a:pt x="169656" y="395120"/>
                  </a:lnTo>
                  <a:lnTo>
                    <a:pt x="170652" y="429917"/>
                  </a:lnTo>
                  <a:lnTo>
                    <a:pt x="171096" y="466549"/>
                  </a:lnTo>
                  <a:lnTo>
                    <a:pt x="171293" y="503997"/>
                  </a:lnTo>
                  <a:lnTo>
                    <a:pt x="171380" y="538632"/>
                  </a:lnTo>
                  <a:lnTo>
                    <a:pt x="171430" y="577040"/>
                  </a:lnTo>
                  <a:lnTo>
                    <a:pt x="168625" y="624584"/>
                  </a:lnTo>
                  <a:lnTo>
                    <a:pt x="162807" y="666963"/>
                  </a:lnTo>
                  <a:lnTo>
                    <a:pt x="161941" y="714147"/>
                  </a:lnTo>
                  <a:lnTo>
                    <a:pt x="161933" y="717757"/>
                  </a:lnTo>
                  <a:lnTo>
                    <a:pt x="161925" y="70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88"/>
            <p:cNvSpPr/>
            <p:nvPr>
              <p:custDataLst>
                <p:tags r:id="rId85"/>
              </p:custDataLst>
            </p:nvPr>
          </p:nvSpPr>
          <p:spPr>
            <a:xfrm>
              <a:off x="7401882" y="3086135"/>
              <a:ext cx="92969" cy="282749"/>
            </a:xfrm>
            <a:custGeom>
              <a:avLst/>
              <a:gdLst/>
              <a:ahLst/>
              <a:cxnLst/>
              <a:rect l="0" t="0" r="0" b="0"/>
              <a:pathLst>
                <a:path w="92969" h="282749">
                  <a:moveTo>
                    <a:pt x="84768" y="9490"/>
                  </a:moveTo>
                  <a:lnTo>
                    <a:pt x="84768" y="9490"/>
                  </a:lnTo>
                  <a:lnTo>
                    <a:pt x="84768" y="1289"/>
                  </a:lnTo>
                  <a:lnTo>
                    <a:pt x="85826" y="848"/>
                  </a:lnTo>
                  <a:lnTo>
                    <a:pt x="92968" y="81"/>
                  </a:lnTo>
                  <a:lnTo>
                    <a:pt x="88844" y="0"/>
                  </a:lnTo>
                  <a:lnTo>
                    <a:pt x="87485" y="1046"/>
                  </a:lnTo>
                  <a:lnTo>
                    <a:pt x="63104" y="47210"/>
                  </a:lnTo>
                  <a:lnTo>
                    <a:pt x="42650" y="93096"/>
                  </a:lnTo>
                  <a:lnTo>
                    <a:pt x="28078" y="131211"/>
                  </a:lnTo>
                  <a:lnTo>
                    <a:pt x="15407" y="167969"/>
                  </a:lnTo>
                  <a:lnTo>
                    <a:pt x="3892" y="196147"/>
                  </a:lnTo>
                  <a:lnTo>
                    <a:pt x="0" y="229687"/>
                  </a:lnTo>
                  <a:lnTo>
                    <a:pt x="4383" y="257473"/>
                  </a:lnTo>
                  <a:lnTo>
                    <a:pt x="12352" y="270693"/>
                  </a:lnTo>
                  <a:lnTo>
                    <a:pt x="17441" y="275701"/>
                  </a:lnTo>
                  <a:lnTo>
                    <a:pt x="31561" y="281264"/>
                  </a:lnTo>
                  <a:lnTo>
                    <a:pt x="39772" y="282748"/>
                  </a:lnTo>
                  <a:lnTo>
                    <a:pt x="47363" y="281620"/>
                  </a:lnTo>
                  <a:lnTo>
                    <a:pt x="61440" y="274723"/>
                  </a:lnTo>
                  <a:lnTo>
                    <a:pt x="76210" y="258940"/>
                  </a:lnTo>
                  <a:lnTo>
                    <a:pt x="82232" y="245914"/>
                  </a:lnTo>
                  <a:lnTo>
                    <a:pt x="78960" y="225239"/>
                  </a:lnTo>
                  <a:lnTo>
                    <a:pt x="71251" y="213681"/>
                  </a:lnTo>
                  <a:lnTo>
                    <a:pt x="59711" y="205017"/>
                  </a:lnTo>
                  <a:lnTo>
                    <a:pt x="32076" y="193653"/>
                  </a:lnTo>
                  <a:lnTo>
                    <a:pt x="18093" y="190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10"/>
          <p:cNvGrpSpPr/>
          <p:nvPr/>
        </p:nvGrpSpPr>
        <p:grpSpPr>
          <a:xfrm>
            <a:off x="8324850" y="2971954"/>
            <a:ext cx="1618482" cy="676122"/>
            <a:chOff x="8324850" y="2971954"/>
            <a:chExt cx="1618482" cy="676122"/>
          </a:xfrm>
        </p:grpSpPr>
        <p:sp>
          <p:nvSpPr>
            <p:cNvPr id="161" name="SMARTInkShape-489"/>
            <p:cNvSpPr/>
            <p:nvPr>
              <p:custDataLst>
                <p:tags r:id="rId73"/>
              </p:custDataLst>
            </p:nvPr>
          </p:nvSpPr>
          <p:spPr>
            <a:xfrm>
              <a:off x="9810750" y="2971954"/>
              <a:ext cx="132582" cy="676122"/>
            </a:xfrm>
            <a:custGeom>
              <a:avLst/>
              <a:gdLst/>
              <a:ahLst/>
              <a:cxnLst/>
              <a:rect l="0" t="0" r="0" b="0"/>
              <a:pathLst>
                <a:path w="132582" h="676122">
                  <a:moveTo>
                    <a:pt x="0" y="37946"/>
                  </a:moveTo>
                  <a:lnTo>
                    <a:pt x="0" y="37946"/>
                  </a:lnTo>
                  <a:lnTo>
                    <a:pt x="0" y="24689"/>
                  </a:lnTo>
                  <a:lnTo>
                    <a:pt x="2117" y="22758"/>
                  </a:lnTo>
                  <a:lnTo>
                    <a:pt x="48956" y="8761"/>
                  </a:lnTo>
                  <a:lnTo>
                    <a:pt x="85988" y="1607"/>
                  </a:lnTo>
                  <a:lnTo>
                    <a:pt x="124585" y="0"/>
                  </a:lnTo>
                  <a:lnTo>
                    <a:pt x="127506" y="1007"/>
                  </a:lnTo>
                  <a:lnTo>
                    <a:pt x="129455" y="2737"/>
                  </a:lnTo>
                  <a:lnTo>
                    <a:pt x="130754" y="4948"/>
                  </a:lnTo>
                  <a:lnTo>
                    <a:pt x="132581" y="23230"/>
                  </a:lnTo>
                  <a:lnTo>
                    <a:pt x="122888" y="67092"/>
                  </a:lnTo>
                  <a:lnTo>
                    <a:pt x="115996" y="104734"/>
                  </a:lnTo>
                  <a:lnTo>
                    <a:pt x="107032" y="151406"/>
                  </a:lnTo>
                  <a:lnTo>
                    <a:pt x="99212" y="193037"/>
                  </a:lnTo>
                  <a:lnTo>
                    <a:pt x="95365" y="229596"/>
                  </a:lnTo>
                  <a:lnTo>
                    <a:pt x="87995" y="276059"/>
                  </a:lnTo>
                  <a:lnTo>
                    <a:pt x="79106" y="314520"/>
                  </a:lnTo>
                  <a:lnTo>
                    <a:pt x="72906" y="347134"/>
                  </a:lnTo>
                  <a:lnTo>
                    <a:pt x="69445" y="382796"/>
                  </a:lnTo>
                  <a:lnTo>
                    <a:pt x="64673" y="427285"/>
                  </a:lnTo>
                  <a:lnTo>
                    <a:pt x="59379" y="465161"/>
                  </a:lnTo>
                  <a:lnTo>
                    <a:pt x="54988" y="510956"/>
                  </a:lnTo>
                  <a:lnTo>
                    <a:pt x="49079" y="554243"/>
                  </a:lnTo>
                  <a:lnTo>
                    <a:pt x="44995" y="600177"/>
                  </a:lnTo>
                  <a:lnTo>
                    <a:pt x="34499" y="628572"/>
                  </a:lnTo>
                  <a:lnTo>
                    <a:pt x="23627" y="654272"/>
                  </a:lnTo>
                  <a:lnTo>
                    <a:pt x="19050" y="676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90"/>
            <p:cNvSpPr/>
            <p:nvPr>
              <p:custDataLst>
                <p:tags r:id="rId74"/>
              </p:custDataLst>
            </p:nvPr>
          </p:nvSpPr>
          <p:spPr>
            <a:xfrm>
              <a:off x="9641310" y="3106474"/>
              <a:ext cx="93241" cy="210107"/>
            </a:xfrm>
            <a:custGeom>
              <a:avLst/>
              <a:gdLst/>
              <a:ahLst/>
              <a:cxnLst/>
              <a:rect l="0" t="0" r="0" b="0"/>
              <a:pathLst>
                <a:path w="93241" h="210107">
                  <a:moveTo>
                    <a:pt x="93240" y="8201"/>
                  </a:moveTo>
                  <a:lnTo>
                    <a:pt x="93240" y="8201"/>
                  </a:lnTo>
                  <a:lnTo>
                    <a:pt x="93240" y="3145"/>
                  </a:lnTo>
                  <a:lnTo>
                    <a:pt x="92182" y="1655"/>
                  </a:lnTo>
                  <a:lnTo>
                    <a:pt x="90418" y="662"/>
                  </a:lnTo>
                  <a:lnTo>
                    <a:pt x="88183" y="0"/>
                  </a:lnTo>
                  <a:lnTo>
                    <a:pt x="74926" y="4125"/>
                  </a:lnTo>
                  <a:lnTo>
                    <a:pt x="57593" y="17106"/>
                  </a:lnTo>
                  <a:lnTo>
                    <a:pt x="39318" y="42573"/>
                  </a:lnTo>
                  <a:lnTo>
                    <a:pt x="19245" y="86173"/>
                  </a:lnTo>
                  <a:lnTo>
                    <a:pt x="4776" y="130495"/>
                  </a:lnTo>
                  <a:lnTo>
                    <a:pt x="0" y="155091"/>
                  </a:lnTo>
                  <a:lnTo>
                    <a:pt x="1705" y="169088"/>
                  </a:lnTo>
                  <a:lnTo>
                    <a:pt x="7050" y="182365"/>
                  </a:lnTo>
                  <a:lnTo>
                    <a:pt x="22082" y="205313"/>
                  </a:lnTo>
                  <a:lnTo>
                    <a:pt x="23577" y="209459"/>
                  </a:lnTo>
                  <a:lnTo>
                    <a:pt x="26690" y="210106"/>
                  </a:lnTo>
                  <a:lnTo>
                    <a:pt x="35793" y="205181"/>
                  </a:lnTo>
                  <a:lnTo>
                    <a:pt x="44072" y="193115"/>
                  </a:lnTo>
                  <a:lnTo>
                    <a:pt x="47761" y="185452"/>
                  </a:lnTo>
                  <a:lnTo>
                    <a:pt x="48105" y="179285"/>
                  </a:lnTo>
                  <a:lnTo>
                    <a:pt x="46217" y="174115"/>
                  </a:lnTo>
                  <a:lnTo>
                    <a:pt x="29818" y="149289"/>
                  </a:lnTo>
                  <a:lnTo>
                    <a:pt x="23425" y="144990"/>
                  </a:lnTo>
                  <a:lnTo>
                    <a:pt x="7515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91"/>
            <p:cNvSpPr/>
            <p:nvPr>
              <p:custDataLst>
                <p:tags r:id="rId75"/>
              </p:custDataLst>
            </p:nvPr>
          </p:nvSpPr>
          <p:spPr>
            <a:xfrm>
              <a:off x="9429750" y="3228975"/>
              <a:ext cx="104776" cy="142876"/>
            </a:xfrm>
            <a:custGeom>
              <a:avLst/>
              <a:gdLst/>
              <a:ahLst/>
              <a:cxnLst/>
              <a:rect l="0" t="0" r="0" b="0"/>
              <a:pathLst>
                <a:path w="104776" h="142876">
                  <a:moveTo>
                    <a:pt x="104775" y="0"/>
                  </a:moveTo>
                  <a:lnTo>
                    <a:pt x="104775" y="0"/>
                  </a:lnTo>
                  <a:lnTo>
                    <a:pt x="99718" y="0"/>
                  </a:lnTo>
                  <a:lnTo>
                    <a:pt x="86461" y="5056"/>
                  </a:lnTo>
                  <a:lnTo>
                    <a:pt x="69128" y="18314"/>
                  </a:lnTo>
                  <a:lnTo>
                    <a:pt x="41604" y="63622"/>
                  </a:lnTo>
                  <a:lnTo>
                    <a:pt x="25818" y="93706"/>
                  </a:lnTo>
                  <a:lnTo>
                    <a:pt x="7686" y="12034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92"/>
            <p:cNvSpPr/>
            <p:nvPr>
              <p:custDataLst>
                <p:tags r:id="rId76"/>
              </p:custDataLst>
            </p:nvPr>
          </p:nvSpPr>
          <p:spPr>
            <a:xfrm>
              <a:off x="9410700" y="3238500"/>
              <a:ext cx="104776" cy="104776"/>
            </a:xfrm>
            <a:custGeom>
              <a:avLst/>
              <a:gdLst/>
              <a:ahLst/>
              <a:cxnLst/>
              <a:rect l="0" t="0" r="0" b="0"/>
              <a:pathLst>
                <a:path w="104776" h="1047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52263" y="50583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93"/>
            <p:cNvSpPr/>
            <p:nvPr>
              <p:custDataLst>
                <p:tags r:id="rId77"/>
              </p:custDataLst>
            </p:nvPr>
          </p:nvSpPr>
          <p:spPr>
            <a:xfrm>
              <a:off x="9096375" y="3391017"/>
              <a:ext cx="152401" cy="184498"/>
            </a:xfrm>
            <a:custGeom>
              <a:avLst/>
              <a:gdLst/>
              <a:ahLst/>
              <a:cxnLst/>
              <a:rect l="0" t="0" r="0" b="0"/>
              <a:pathLst>
                <a:path w="152401" h="184498">
                  <a:moveTo>
                    <a:pt x="152400" y="9408"/>
                  </a:moveTo>
                  <a:lnTo>
                    <a:pt x="152400" y="9408"/>
                  </a:lnTo>
                  <a:lnTo>
                    <a:pt x="114419" y="8350"/>
                  </a:lnTo>
                  <a:lnTo>
                    <a:pt x="90884" y="1869"/>
                  </a:lnTo>
                  <a:lnTo>
                    <a:pt x="46634" y="0"/>
                  </a:lnTo>
                  <a:lnTo>
                    <a:pt x="39070" y="2757"/>
                  </a:lnTo>
                  <a:lnTo>
                    <a:pt x="25592" y="13151"/>
                  </a:lnTo>
                  <a:lnTo>
                    <a:pt x="21958" y="22008"/>
                  </a:lnTo>
                  <a:lnTo>
                    <a:pt x="19624" y="49997"/>
                  </a:lnTo>
                  <a:lnTo>
                    <a:pt x="22128" y="62020"/>
                  </a:lnTo>
                  <a:lnTo>
                    <a:pt x="26665" y="74739"/>
                  </a:lnTo>
                  <a:lnTo>
                    <a:pt x="28198" y="83461"/>
                  </a:lnTo>
                  <a:lnTo>
                    <a:pt x="29381" y="84177"/>
                  </a:lnTo>
                  <a:lnTo>
                    <a:pt x="73629" y="98849"/>
                  </a:lnTo>
                  <a:lnTo>
                    <a:pt x="92254" y="107993"/>
                  </a:lnTo>
                  <a:lnTo>
                    <a:pt x="96428" y="112173"/>
                  </a:lnTo>
                  <a:lnTo>
                    <a:pt x="101066" y="122462"/>
                  </a:lnTo>
                  <a:lnTo>
                    <a:pt x="100304" y="134091"/>
                  </a:lnTo>
                  <a:lnTo>
                    <a:pt x="91191" y="158802"/>
                  </a:lnTo>
                  <a:lnTo>
                    <a:pt x="79688" y="168586"/>
                  </a:lnTo>
                  <a:lnTo>
                    <a:pt x="46434" y="183490"/>
                  </a:lnTo>
                  <a:lnTo>
                    <a:pt x="33690" y="184497"/>
                  </a:lnTo>
                  <a:lnTo>
                    <a:pt x="28810" y="183284"/>
                  </a:lnTo>
                  <a:lnTo>
                    <a:pt x="0" y="161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94"/>
            <p:cNvSpPr/>
            <p:nvPr>
              <p:custDataLst>
                <p:tags r:id="rId78"/>
              </p:custDataLst>
            </p:nvPr>
          </p:nvSpPr>
          <p:spPr>
            <a:xfrm>
              <a:off x="9090887" y="3324225"/>
              <a:ext cx="176939" cy="9526"/>
            </a:xfrm>
            <a:custGeom>
              <a:avLst/>
              <a:gdLst/>
              <a:ahLst/>
              <a:cxnLst/>
              <a:rect l="0" t="0" r="0" b="0"/>
              <a:pathLst>
                <a:path w="176939" h="9526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28739" y="8205"/>
                  </a:lnTo>
                  <a:lnTo>
                    <a:pt x="62706" y="3960"/>
                  </a:lnTo>
                  <a:lnTo>
                    <a:pt x="102639" y="7406"/>
                  </a:lnTo>
                  <a:lnTo>
                    <a:pt x="176938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95"/>
            <p:cNvSpPr/>
            <p:nvPr>
              <p:custDataLst>
                <p:tags r:id="rId79"/>
              </p:custDataLst>
            </p:nvPr>
          </p:nvSpPr>
          <p:spPr>
            <a:xfrm>
              <a:off x="9096375" y="3125951"/>
              <a:ext cx="152401" cy="150630"/>
            </a:xfrm>
            <a:custGeom>
              <a:avLst/>
              <a:gdLst/>
              <a:ahLst/>
              <a:cxnLst/>
              <a:rect l="0" t="0" r="0" b="0"/>
              <a:pathLst>
                <a:path w="152401" h="150630">
                  <a:moveTo>
                    <a:pt x="0" y="26824"/>
                  </a:moveTo>
                  <a:lnTo>
                    <a:pt x="0" y="26824"/>
                  </a:lnTo>
                  <a:lnTo>
                    <a:pt x="0" y="18623"/>
                  </a:lnTo>
                  <a:lnTo>
                    <a:pt x="16266" y="9956"/>
                  </a:lnTo>
                  <a:lnTo>
                    <a:pt x="46134" y="875"/>
                  </a:lnTo>
                  <a:lnTo>
                    <a:pt x="52982" y="0"/>
                  </a:lnTo>
                  <a:lnTo>
                    <a:pt x="69055" y="4672"/>
                  </a:lnTo>
                  <a:lnTo>
                    <a:pt x="84667" y="13803"/>
                  </a:lnTo>
                  <a:lnTo>
                    <a:pt x="95132" y="24917"/>
                  </a:lnTo>
                  <a:lnTo>
                    <a:pt x="100489" y="39735"/>
                  </a:lnTo>
                  <a:lnTo>
                    <a:pt x="101917" y="48131"/>
                  </a:lnTo>
                  <a:lnTo>
                    <a:pt x="97861" y="65928"/>
                  </a:lnTo>
                  <a:lnTo>
                    <a:pt x="77601" y="111623"/>
                  </a:lnTo>
                  <a:lnTo>
                    <a:pt x="54487" y="137492"/>
                  </a:lnTo>
                  <a:lnTo>
                    <a:pt x="48980" y="148050"/>
                  </a:lnTo>
                  <a:lnTo>
                    <a:pt x="50646" y="148916"/>
                  </a:lnTo>
                  <a:lnTo>
                    <a:pt x="88860" y="150497"/>
                  </a:lnTo>
                  <a:lnTo>
                    <a:pt x="131712" y="150629"/>
                  </a:lnTo>
                  <a:lnTo>
                    <a:pt x="152400" y="1411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96"/>
            <p:cNvSpPr/>
            <p:nvPr>
              <p:custDataLst>
                <p:tags r:id="rId80"/>
              </p:custDataLst>
            </p:nvPr>
          </p:nvSpPr>
          <p:spPr>
            <a:xfrm>
              <a:off x="8757512" y="3038475"/>
              <a:ext cx="215039" cy="66676"/>
            </a:xfrm>
            <a:custGeom>
              <a:avLst/>
              <a:gdLst/>
              <a:ahLst/>
              <a:cxnLst/>
              <a:rect l="0" t="0" r="0" b="0"/>
              <a:pathLst>
                <a:path w="215039" h="66676">
                  <a:moveTo>
                    <a:pt x="5488" y="66675"/>
                  </a:moveTo>
                  <a:lnTo>
                    <a:pt x="5488" y="66675"/>
                  </a:lnTo>
                  <a:lnTo>
                    <a:pt x="431" y="61619"/>
                  </a:lnTo>
                  <a:lnTo>
                    <a:pt x="0" y="58012"/>
                  </a:lnTo>
                  <a:lnTo>
                    <a:pt x="2343" y="48361"/>
                  </a:lnTo>
                  <a:lnTo>
                    <a:pt x="15379" y="39838"/>
                  </a:lnTo>
                  <a:lnTo>
                    <a:pt x="58242" y="25743"/>
                  </a:lnTo>
                  <a:lnTo>
                    <a:pt x="99870" y="19314"/>
                  </a:lnTo>
                  <a:lnTo>
                    <a:pt x="138667" y="11772"/>
                  </a:lnTo>
                  <a:lnTo>
                    <a:pt x="173006" y="7369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97"/>
            <p:cNvSpPr/>
            <p:nvPr>
              <p:custDataLst>
                <p:tags r:id="rId81"/>
              </p:custDataLst>
            </p:nvPr>
          </p:nvSpPr>
          <p:spPr>
            <a:xfrm>
              <a:off x="8791575" y="3077899"/>
              <a:ext cx="28569" cy="474927"/>
            </a:xfrm>
            <a:custGeom>
              <a:avLst/>
              <a:gdLst/>
              <a:ahLst/>
              <a:cxnLst/>
              <a:rect l="0" t="0" r="0" b="0"/>
              <a:pathLst>
                <a:path w="28569" h="47492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14582" y="9182"/>
                  </a:lnTo>
                  <a:lnTo>
                    <a:pt x="17726" y="45533"/>
                  </a:lnTo>
                  <a:lnTo>
                    <a:pt x="23716" y="91464"/>
                  </a:lnTo>
                  <a:lnTo>
                    <a:pt x="27136" y="133531"/>
                  </a:lnTo>
                  <a:lnTo>
                    <a:pt x="28148" y="172806"/>
                  </a:lnTo>
                  <a:lnTo>
                    <a:pt x="28448" y="211254"/>
                  </a:lnTo>
                  <a:lnTo>
                    <a:pt x="28537" y="249458"/>
                  </a:lnTo>
                  <a:lnTo>
                    <a:pt x="28568" y="293747"/>
                  </a:lnTo>
                  <a:lnTo>
                    <a:pt x="25751" y="339340"/>
                  </a:lnTo>
                  <a:lnTo>
                    <a:pt x="18214" y="375133"/>
                  </a:lnTo>
                  <a:lnTo>
                    <a:pt x="11240" y="419465"/>
                  </a:lnTo>
                  <a:lnTo>
                    <a:pt x="0" y="474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98"/>
            <p:cNvSpPr/>
            <p:nvPr>
              <p:custDataLst>
                <p:tags r:id="rId82"/>
              </p:custDataLst>
            </p:nvPr>
          </p:nvSpPr>
          <p:spPr>
            <a:xfrm>
              <a:off x="8339296" y="3371850"/>
              <a:ext cx="147480" cy="37906"/>
            </a:xfrm>
            <a:custGeom>
              <a:avLst/>
              <a:gdLst/>
              <a:ahLst/>
              <a:cxnLst/>
              <a:rect l="0" t="0" r="0" b="0"/>
              <a:pathLst>
                <a:path w="147480" h="37906">
                  <a:moveTo>
                    <a:pt x="14129" y="0"/>
                  </a:moveTo>
                  <a:lnTo>
                    <a:pt x="14129" y="0"/>
                  </a:lnTo>
                  <a:lnTo>
                    <a:pt x="6525" y="8663"/>
                  </a:lnTo>
                  <a:lnTo>
                    <a:pt x="872" y="18314"/>
                  </a:lnTo>
                  <a:lnTo>
                    <a:pt x="0" y="22793"/>
                  </a:lnTo>
                  <a:lnTo>
                    <a:pt x="476" y="26837"/>
                  </a:lnTo>
                  <a:lnTo>
                    <a:pt x="1851" y="30591"/>
                  </a:lnTo>
                  <a:lnTo>
                    <a:pt x="17492" y="34763"/>
                  </a:lnTo>
                  <a:lnTo>
                    <a:pt x="53225" y="37111"/>
                  </a:lnTo>
                  <a:lnTo>
                    <a:pt x="93113" y="37905"/>
                  </a:lnTo>
                  <a:lnTo>
                    <a:pt x="147479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99"/>
            <p:cNvSpPr/>
            <p:nvPr>
              <p:custDataLst>
                <p:tags r:id="rId83"/>
              </p:custDataLst>
            </p:nvPr>
          </p:nvSpPr>
          <p:spPr>
            <a:xfrm>
              <a:off x="8324850" y="3305175"/>
              <a:ext cx="114301" cy="5489"/>
            </a:xfrm>
            <a:custGeom>
              <a:avLst/>
              <a:gdLst/>
              <a:ahLst/>
              <a:cxnLst/>
              <a:rect l="0" t="0" r="0" b="0"/>
              <a:pathLst>
                <a:path w="114301" h="5489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5488"/>
                  </a:lnTo>
                  <a:lnTo>
                    <a:pt x="46644" y="62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11"/>
          <p:cNvGrpSpPr/>
          <p:nvPr/>
        </p:nvGrpSpPr>
        <p:grpSpPr>
          <a:xfrm>
            <a:off x="10201275" y="3343275"/>
            <a:ext cx="133351" cy="157065"/>
            <a:chOff x="10201275" y="3343275"/>
            <a:chExt cx="133351" cy="157065"/>
          </a:xfrm>
        </p:grpSpPr>
        <p:sp>
          <p:nvSpPr>
            <p:cNvPr id="173" name="SMARTInkShape-500"/>
            <p:cNvSpPr/>
            <p:nvPr>
              <p:custDataLst>
                <p:tags r:id="rId71"/>
              </p:custDataLst>
            </p:nvPr>
          </p:nvSpPr>
          <p:spPr>
            <a:xfrm>
              <a:off x="10201275" y="33432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13184" y="8936"/>
                  </a:lnTo>
                  <a:lnTo>
                    <a:pt x="50419" y="9447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01"/>
            <p:cNvSpPr/>
            <p:nvPr>
              <p:custDataLst>
                <p:tags r:id="rId72"/>
              </p:custDataLst>
            </p:nvPr>
          </p:nvSpPr>
          <p:spPr>
            <a:xfrm>
              <a:off x="10201275" y="3486150"/>
              <a:ext cx="133351" cy="14190"/>
            </a:xfrm>
            <a:custGeom>
              <a:avLst/>
              <a:gdLst/>
              <a:ahLst/>
              <a:cxnLst/>
              <a:rect l="0" t="0" r="0" b="0"/>
              <a:pathLst>
                <a:path w="133351" h="14190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28427" y="14189"/>
                  </a:lnTo>
                  <a:lnTo>
                    <a:pt x="75309" y="104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12"/>
          <p:cNvGrpSpPr/>
          <p:nvPr/>
        </p:nvGrpSpPr>
        <p:grpSpPr>
          <a:xfrm>
            <a:off x="10534765" y="2981370"/>
            <a:ext cx="765907" cy="786949"/>
            <a:chOff x="10534765" y="2981370"/>
            <a:chExt cx="765907" cy="786949"/>
          </a:xfrm>
        </p:grpSpPr>
        <p:sp>
          <p:nvSpPr>
            <p:cNvPr id="176" name="SMARTInkShape-502"/>
            <p:cNvSpPr/>
            <p:nvPr>
              <p:custDataLst>
                <p:tags r:id="rId64"/>
              </p:custDataLst>
            </p:nvPr>
          </p:nvSpPr>
          <p:spPr>
            <a:xfrm>
              <a:off x="11096625" y="2981370"/>
              <a:ext cx="204047" cy="447631"/>
            </a:xfrm>
            <a:custGeom>
              <a:avLst/>
              <a:gdLst/>
              <a:ahLst/>
              <a:cxnLst/>
              <a:rect l="0" t="0" r="0" b="0"/>
              <a:pathLst>
                <a:path w="204047" h="447631">
                  <a:moveTo>
                    <a:pt x="0" y="19005"/>
                  </a:moveTo>
                  <a:lnTo>
                    <a:pt x="0" y="19005"/>
                  </a:lnTo>
                  <a:lnTo>
                    <a:pt x="31571" y="5748"/>
                  </a:lnTo>
                  <a:lnTo>
                    <a:pt x="75930" y="1099"/>
                  </a:lnTo>
                  <a:lnTo>
                    <a:pt x="116101" y="294"/>
                  </a:lnTo>
                  <a:lnTo>
                    <a:pt x="162371" y="0"/>
                  </a:lnTo>
                  <a:lnTo>
                    <a:pt x="175528" y="2797"/>
                  </a:lnTo>
                  <a:lnTo>
                    <a:pt x="188885" y="7500"/>
                  </a:lnTo>
                  <a:lnTo>
                    <a:pt x="192600" y="8160"/>
                  </a:lnTo>
                  <a:lnTo>
                    <a:pt x="199548" y="11716"/>
                  </a:lnTo>
                  <a:lnTo>
                    <a:pt x="202881" y="14145"/>
                  </a:lnTo>
                  <a:lnTo>
                    <a:pt x="204046" y="16824"/>
                  </a:lnTo>
                  <a:lnTo>
                    <a:pt x="203764" y="19668"/>
                  </a:lnTo>
                  <a:lnTo>
                    <a:pt x="201132" y="28726"/>
                  </a:lnTo>
                  <a:lnTo>
                    <a:pt x="200122" y="75858"/>
                  </a:lnTo>
                  <a:lnTo>
                    <a:pt x="200054" y="110287"/>
                  </a:lnTo>
                  <a:lnTo>
                    <a:pt x="200034" y="148357"/>
                  </a:lnTo>
                  <a:lnTo>
                    <a:pt x="200027" y="185390"/>
                  </a:lnTo>
                  <a:lnTo>
                    <a:pt x="197201" y="224232"/>
                  </a:lnTo>
                  <a:lnTo>
                    <a:pt x="191823" y="270857"/>
                  </a:lnTo>
                  <a:lnTo>
                    <a:pt x="190891" y="313291"/>
                  </a:lnTo>
                  <a:lnTo>
                    <a:pt x="189518" y="359828"/>
                  </a:lnTo>
                  <a:lnTo>
                    <a:pt x="182311" y="404200"/>
                  </a:lnTo>
                  <a:lnTo>
                    <a:pt x="171450" y="447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03"/>
            <p:cNvSpPr/>
            <p:nvPr>
              <p:custDataLst>
                <p:tags r:id="rId65"/>
              </p:custDataLst>
            </p:nvPr>
          </p:nvSpPr>
          <p:spPr>
            <a:xfrm>
              <a:off x="10534765" y="3000375"/>
              <a:ext cx="133236" cy="47626"/>
            </a:xfrm>
            <a:custGeom>
              <a:avLst/>
              <a:gdLst/>
              <a:ahLst/>
              <a:cxnLst/>
              <a:rect l="0" t="0" r="0" b="0"/>
              <a:pathLst>
                <a:path w="133236" h="47626">
                  <a:moveTo>
                    <a:pt x="9410" y="47625"/>
                  </a:moveTo>
                  <a:lnTo>
                    <a:pt x="9410" y="47625"/>
                  </a:lnTo>
                  <a:lnTo>
                    <a:pt x="0" y="47625"/>
                  </a:lnTo>
                  <a:lnTo>
                    <a:pt x="8096" y="39424"/>
                  </a:lnTo>
                  <a:lnTo>
                    <a:pt x="35809" y="24959"/>
                  </a:lnTo>
                  <a:lnTo>
                    <a:pt x="74559" y="19159"/>
                  </a:lnTo>
                  <a:lnTo>
                    <a:pt x="1332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04"/>
            <p:cNvSpPr/>
            <p:nvPr>
              <p:custDataLst>
                <p:tags r:id="rId66"/>
              </p:custDataLst>
            </p:nvPr>
          </p:nvSpPr>
          <p:spPr>
            <a:xfrm>
              <a:off x="10558168" y="3048000"/>
              <a:ext cx="13696" cy="371476"/>
            </a:xfrm>
            <a:custGeom>
              <a:avLst/>
              <a:gdLst/>
              <a:ahLst/>
              <a:cxnLst/>
              <a:rect l="0" t="0" r="0" b="0"/>
              <a:pathLst>
                <a:path w="13696" h="371476">
                  <a:moveTo>
                    <a:pt x="5057" y="0"/>
                  </a:moveTo>
                  <a:lnTo>
                    <a:pt x="5057" y="0"/>
                  </a:lnTo>
                  <a:lnTo>
                    <a:pt x="0" y="15169"/>
                  </a:lnTo>
                  <a:lnTo>
                    <a:pt x="340" y="31084"/>
                  </a:lnTo>
                  <a:lnTo>
                    <a:pt x="4126" y="72227"/>
                  </a:lnTo>
                  <a:lnTo>
                    <a:pt x="4780" y="113711"/>
                  </a:lnTo>
                  <a:lnTo>
                    <a:pt x="6061" y="159927"/>
                  </a:lnTo>
                  <a:lnTo>
                    <a:pt x="11587" y="193083"/>
                  </a:lnTo>
                  <a:lnTo>
                    <a:pt x="13695" y="240654"/>
                  </a:lnTo>
                  <a:lnTo>
                    <a:pt x="13261" y="287675"/>
                  </a:lnTo>
                  <a:lnTo>
                    <a:pt x="6991" y="333559"/>
                  </a:lnTo>
                  <a:lnTo>
                    <a:pt x="5057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05"/>
            <p:cNvSpPr/>
            <p:nvPr>
              <p:custDataLst>
                <p:tags r:id="rId67"/>
              </p:custDataLst>
            </p:nvPr>
          </p:nvSpPr>
          <p:spPr>
            <a:xfrm>
              <a:off x="10772775" y="3554843"/>
              <a:ext cx="200026" cy="213476"/>
            </a:xfrm>
            <a:custGeom>
              <a:avLst/>
              <a:gdLst/>
              <a:ahLst/>
              <a:cxnLst/>
              <a:rect l="0" t="0" r="0" b="0"/>
              <a:pathLst>
                <a:path w="200026" h="213476">
                  <a:moveTo>
                    <a:pt x="200025" y="17032"/>
                  </a:moveTo>
                  <a:lnTo>
                    <a:pt x="200025" y="17032"/>
                  </a:lnTo>
                  <a:lnTo>
                    <a:pt x="158390" y="17032"/>
                  </a:lnTo>
                  <a:lnTo>
                    <a:pt x="112665" y="8831"/>
                  </a:lnTo>
                  <a:lnTo>
                    <a:pt x="69282" y="142"/>
                  </a:lnTo>
                  <a:lnTo>
                    <a:pt x="56192" y="0"/>
                  </a:lnTo>
                  <a:lnTo>
                    <a:pt x="40692" y="6309"/>
                  </a:lnTo>
                  <a:lnTo>
                    <a:pt x="33811" y="12209"/>
                  </a:lnTo>
                  <a:lnTo>
                    <a:pt x="33124" y="14875"/>
                  </a:lnTo>
                  <a:lnTo>
                    <a:pt x="33725" y="17711"/>
                  </a:lnTo>
                  <a:lnTo>
                    <a:pt x="35183" y="20659"/>
                  </a:lnTo>
                  <a:lnTo>
                    <a:pt x="37986" y="57383"/>
                  </a:lnTo>
                  <a:lnTo>
                    <a:pt x="38099" y="88080"/>
                  </a:lnTo>
                  <a:lnTo>
                    <a:pt x="39157" y="89797"/>
                  </a:lnTo>
                  <a:lnTo>
                    <a:pt x="40924" y="90942"/>
                  </a:lnTo>
                  <a:lnTo>
                    <a:pt x="48461" y="92553"/>
                  </a:lnTo>
                  <a:lnTo>
                    <a:pt x="55404" y="93989"/>
                  </a:lnTo>
                  <a:lnTo>
                    <a:pt x="98635" y="112466"/>
                  </a:lnTo>
                  <a:lnTo>
                    <a:pt x="114715" y="124096"/>
                  </a:lnTo>
                  <a:lnTo>
                    <a:pt x="119776" y="136582"/>
                  </a:lnTo>
                  <a:lnTo>
                    <a:pt x="120967" y="151657"/>
                  </a:lnTo>
                  <a:lnTo>
                    <a:pt x="117968" y="165412"/>
                  </a:lnTo>
                  <a:lnTo>
                    <a:pt x="105274" y="185057"/>
                  </a:lnTo>
                  <a:lnTo>
                    <a:pt x="83050" y="204283"/>
                  </a:lnTo>
                  <a:lnTo>
                    <a:pt x="65487" y="211379"/>
                  </a:lnTo>
                  <a:lnTo>
                    <a:pt x="48155" y="213475"/>
                  </a:lnTo>
                  <a:lnTo>
                    <a:pt x="26498" y="208705"/>
                  </a:lnTo>
                  <a:lnTo>
                    <a:pt x="0" y="198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06"/>
            <p:cNvSpPr/>
            <p:nvPr>
              <p:custDataLst>
                <p:tags r:id="rId68"/>
              </p:custDataLst>
            </p:nvPr>
          </p:nvSpPr>
          <p:spPr>
            <a:xfrm>
              <a:off x="10777243" y="3448050"/>
              <a:ext cx="243183" cy="17727"/>
            </a:xfrm>
            <a:custGeom>
              <a:avLst/>
              <a:gdLst/>
              <a:ahLst/>
              <a:cxnLst/>
              <a:rect l="0" t="0" r="0" b="0"/>
              <a:pathLst>
                <a:path w="243183" h="17727">
                  <a:moveTo>
                    <a:pt x="5057" y="9525"/>
                  </a:moveTo>
                  <a:lnTo>
                    <a:pt x="5057" y="9525"/>
                  </a:lnTo>
                  <a:lnTo>
                    <a:pt x="0" y="14582"/>
                  </a:lnTo>
                  <a:lnTo>
                    <a:pt x="627" y="16071"/>
                  </a:lnTo>
                  <a:lnTo>
                    <a:pt x="6969" y="17726"/>
                  </a:lnTo>
                  <a:lnTo>
                    <a:pt x="52201" y="11337"/>
                  </a:lnTo>
                  <a:lnTo>
                    <a:pt x="95743" y="4826"/>
                  </a:lnTo>
                  <a:lnTo>
                    <a:pt x="138563" y="953"/>
                  </a:lnTo>
                  <a:lnTo>
                    <a:pt x="174319" y="283"/>
                  </a:lnTo>
                  <a:lnTo>
                    <a:pt x="2431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07"/>
            <p:cNvSpPr/>
            <p:nvPr>
              <p:custDataLst>
                <p:tags r:id="rId69"/>
              </p:custDataLst>
            </p:nvPr>
          </p:nvSpPr>
          <p:spPr>
            <a:xfrm>
              <a:off x="10915650" y="3157151"/>
              <a:ext cx="133351" cy="167075"/>
            </a:xfrm>
            <a:custGeom>
              <a:avLst/>
              <a:gdLst/>
              <a:ahLst/>
              <a:cxnLst/>
              <a:rect l="0" t="0" r="0" b="0"/>
              <a:pathLst>
                <a:path w="133351" h="167075">
                  <a:moveTo>
                    <a:pt x="0" y="24199"/>
                  </a:moveTo>
                  <a:lnTo>
                    <a:pt x="0" y="24199"/>
                  </a:lnTo>
                  <a:lnTo>
                    <a:pt x="0" y="6865"/>
                  </a:lnTo>
                  <a:lnTo>
                    <a:pt x="5057" y="601"/>
                  </a:lnTo>
                  <a:lnTo>
                    <a:pt x="7606" y="0"/>
                  </a:lnTo>
                  <a:lnTo>
                    <a:pt x="10361" y="658"/>
                  </a:lnTo>
                  <a:lnTo>
                    <a:pt x="52263" y="22279"/>
                  </a:lnTo>
                  <a:lnTo>
                    <a:pt x="68736" y="32518"/>
                  </a:lnTo>
                  <a:lnTo>
                    <a:pt x="78175" y="44124"/>
                  </a:lnTo>
                  <a:lnTo>
                    <a:pt x="82369" y="57396"/>
                  </a:lnTo>
                  <a:lnTo>
                    <a:pt x="83672" y="81660"/>
                  </a:lnTo>
                  <a:lnTo>
                    <a:pt x="80227" y="95951"/>
                  </a:lnTo>
                  <a:lnTo>
                    <a:pt x="62845" y="121314"/>
                  </a:lnTo>
                  <a:lnTo>
                    <a:pt x="35022" y="156081"/>
                  </a:lnTo>
                  <a:lnTo>
                    <a:pt x="33932" y="159745"/>
                  </a:lnTo>
                  <a:lnTo>
                    <a:pt x="34264" y="162188"/>
                  </a:lnTo>
                  <a:lnTo>
                    <a:pt x="35542" y="163816"/>
                  </a:lnTo>
                  <a:lnTo>
                    <a:pt x="39786" y="165626"/>
                  </a:lnTo>
                  <a:lnTo>
                    <a:pt x="61246" y="166788"/>
                  </a:lnTo>
                  <a:lnTo>
                    <a:pt x="101547" y="161530"/>
                  </a:lnTo>
                  <a:lnTo>
                    <a:pt x="133350" y="167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08"/>
            <p:cNvSpPr/>
            <p:nvPr>
              <p:custDataLst>
                <p:tags r:id="rId70"/>
              </p:custDataLst>
            </p:nvPr>
          </p:nvSpPr>
          <p:spPr>
            <a:xfrm>
              <a:off x="10858500" y="316230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6701" y="40020"/>
                  </a:lnTo>
                  <a:lnTo>
                    <a:pt x="1323" y="86692"/>
                  </a:lnTo>
                  <a:lnTo>
                    <a:pt x="391" y="12634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13"/>
          <p:cNvGrpSpPr/>
          <p:nvPr/>
        </p:nvGrpSpPr>
        <p:grpSpPr>
          <a:xfrm>
            <a:off x="11562783" y="3334176"/>
            <a:ext cx="352993" cy="380458"/>
            <a:chOff x="11562783" y="3334176"/>
            <a:chExt cx="352993" cy="380458"/>
          </a:xfrm>
        </p:grpSpPr>
        <p:sp>
          <p:nvSpPr>
            <p:cNvPr id="184" name="SMARTInkShape-509"/>
            <p:cNvSpPr/>
            <p:nvPr>
              <p:custDataLst>
                <p:tags r:id="rId59"/>
              </p:custDataLst>
            </p:nvPr>
          </p:nvSpPr>
          <p:spPr>
            <a:xfrm>
              <a:off x="11739290" y="3705225"/>
              <a:ext cx="176486" cy="9409"/>
            </a:xfrm>
            <a:custGeom>
              <a:avLst/>
              <a:gdLst/>
              <a:ahLst/>
              <a:cxnLst/>
              <a:rect l="0" t="0" r="0" b="0"/>
              <a:pathLst>
                <a:path w="176486" h="9409">
                  <a:moveTo>
                    <a:pt x="52660" y="0"/>
                  </a:moveTo>
                  <a:lnTo>
                    <a:pt x="52660" y="0"/>
                  </a:lnTo>
                  <a:lnTo>
                    <a:pt x="21577" y="2822"/>
                  </a:lnTo>
                  <a:lnTo>
                    <a:pt x="659" y="8201"/>
                  </a:lnTo>
                  <a:lnTo>
                    <a:pt x="0" y="8642"/>
                  </a:lnTo>
                  <a:lnTo>
                    <a:pt x="622" y="8936"/>
                  </a:lnTo>
                  <a:lnTo>
                    <a:pt x="29445" y="9408"/>
                  </a:lnTo>
                  <a:lnTo>
                    <a:pt x="70888" y="2956"/>
                  </a:lnTo>
                  <a:lnTo>
                    <a:pt x="1764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10"/>
            <p:cNvSpPr/>
            <p:nvPr>
              <p:custDataLst>
                <p:tags r:id="rId60"/>
              </p:custDataLst>
            </p:nvPr>
          </p:nvSpPr>
          <p:spPr>
            <a:xfrm>
              <a:off x="11734800" y="3668445"/>
              <a:ext cx="152401" cy="8206"/>
            </a:xfrm>
            <a:custGeom>
              <a:avLst/>
              <a:gdLst/>
              <a:ahLst/>
              <a:cxnLst/>
              <a:rect l="0" t="0" r="0" b="0"/>
              <a:pathLst>
                <a:path w="152401" h="8206">
                  <a:moveTo>
                    <a:pt x="0" y="8205"/>
                  </a:moveTo>
                  <a:lnTo>
                    <a:pt x="0" y="8205"/>
                  </a:lnTo>
                  <a:lnTo>
                    <a:pt x="40098" y="7147"/>
                  </a:lnTo>
                  <a:lnTo>
                    <a:pt x="79416" y="666"/>
                  </a:lnTo>
                  <a:lnTo>
                    <a:pt x="119428" y="0"/>
                  </a:lnTo>
                  <a:lnTo>
                    <a:pt x="152400" y="8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11"/>
            <p:cNvSpPr/>
            <p:nvPr>
              <p:custDataLst>
                <p:tags r:id="rId61"/>
              </p:custDataLst>
            </p:nvPr>
          </p:nvSpPr>
          <p:spPr>
            <a:xfrm>
              <a:off x="11772900" y="3334176"/>
              <a:ext cx="139268" cy="255006"/>
            </a:xfrm>
            <a:custGeom>
              <a:avLst/>
              <a:gdLst/>
              <a:ahLst/>
              <a:cxnLst/>
              <a:rect l="0" t="0" r="0" b="0"/>
              <a:pathLst>
                <a:path w="139268" h="255006">
                  <a:moveTo>
                    <a:pt x="66675" y="18624"/>
                  </a:moveTo>
                  <a:lnTo>
                    <a:pt x="66675" y="18624"/>
                  </a:lnTo>
                  <a:lnTo>
                    <a:pt x="66675" y="4435"/>
                  </a:lnTo>
                  <a:lnTo>
                    <a:pt x="68792" y="2815"/>
                  </a:lnTo>
                  <a:lnTo>
                    <a:pt x="84575" y="214"/>
                  </a:lnTo>
                  <a:lnTo>
                    <a:pt x="88134" y="0"/>
                  </a:lnTo>
                  <a:lnTo>
                    <a:pt x="103253" y="4757"/>
                  </a:lnTo>
                  <a:lnTo>
                    <a:pt x="116084" y="12869"/>
                  </a:lnTo>
                  <a:lnTo>
                    <a:pt x="120384" y="24533"/>
                  </a:lnTo>
                  <a:lnTo>
                    <a:pt x="121533" y="32088"/>
                  </a:lnTo>
                  <a:lnTo>
                    <a:pt x="117162" y="48950"/>
                  </a:lnTo>
                  <a:lnTo>
                    <a:pt x="102800" y="73471"/>
                  </a:lnTo>
                  <a:lnTo>
                    <a:pt x="62561" y="118880"/>
                  </a:lnTo>
                  <a:lnTo>
                    <a:pt x="59553" y="125977"/>
                  </a:lnTo>
                  <a:lnTo>
                    <a:pt x="59810" y="129351"/>
                  </a:lnTo>
                  <a:lnTo>
                    <a:pt x="62918" y="135922"/>
                  </a:lnTo>
                  <a:lnTo>
                    <a:pt x="70619" y="145572"/>
                  </a:lnTo>
                  <a:lnTo>
                    <a:pt x="117008" y="177547"/>
                  </a:lnTo>
                  <a:lnTo>
                    <a:pt x="129968" y="188387"/>
                  </a:lnTo>
                  <a:lnTo>
                    <a:pt x="137139" y="203083"/>
                  </a:lnTo>
                  <a:lnTo>
                    <a:pt x="139267" y="218081"/>
                  </a:lnTo>
                  <a:lnTo>
                    <a:pt x="136684" y="228274"/>
                  </a:lnTo>
                  <a:lnTo>
                    <a:pt x="114113" y="245019"/>
                  </a:lnTo>
                  <a:lnTo>
                    <a:pt x="70500" y="253274"/>
                  </a:lnTo>
                  <a:lnTo>
                    <a:pt x="29291" y="255005"/>
                  </a:lnTo>
                  <a:lnTo>
                    <a:pt x="0" y="247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12"/>
            <p:cNvSpPr/>
            <p:nvPr>
              <p:custDataLst>
                <p:tags r:id="rId62"/>
              </p:custDataLst>
            </p:nvPr>
          </p:nvSpPr>
          <p:spPr>
            <a:xfrm>
              <a:off x="11562783" y="3495675"/>
              <a:ext cx="152968" cy="19038"/>
            </a:xfrm>
            <a:custGeom>
              <a:avLst/>
              <a:gdLst/>
              <a:ahLst/>
              <a:cxnLst/>
              <a:rect l="0" t="0" r="0" b="0"/>
              <a:pathLst>
                <a:path w="152968" h="19038">
                  <a:moveTo>
                    <a:pt x="19617" y="0"/>
                  </a:moveTo>
                  <a:lnTo>
                    <a:pt x="19617" y="0"/>
                  </a:lnTo>
                  <a:lnTo>
                    <a:pt x="10954" y="7605"/>
                  </a:lnTo>
                  <a:lnTo>
                    <a:pt x="1303" y="13257"/>
                  </a:lnTo>
                  <a:lnTo>
                    <a:pt x="0" y="15188"/>
                  </a:lnTo>
                  <a:lnTo>
                    <a:pt x="1247" y="16475"/>
                  </a:lnTo>
                  <a:lnTo>
                    <a:pt x="13401" y="18542"/>
                  </a:lnTo>
                  <a:lnTo>
                    <a:pt x="55526" y="18983"/>
                  </a:lnTo>
                  <a:lnTo>
                    <a:pt x="103027" y="19037"/>
                  </a:lnTo>
                  <a:lnTo>
                    <a:pt x="15296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13"/>
            <p:cNvSpPr/>
            <p:nvPr>
              <p:custDataLst>
                <p:tags r:id="rId63"/>
              </p:custDataLst>
            </p:nvPr>
          </p:nvSpPr>
          <p:spPr>
            <a:xfrm>
              <a:off x="11591925" y="34290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1415" y="0"/>
                  </a:lnTo>
                  <a:lnTo>
                    <a:pt x="56507" y="1058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14"/>
          <p:cNvGrpSpPr/>
          <p:nvPr/>
        </p:nvGrpSpPr>
        <p:grpSpPr>
          <a:xfrm>
            <a:off x="2287440" y="2085975"/>
            <a:ext cx="1355844" cy="711941"/>
            <a:chOff x="2287440" y="2085975"/>
            <a:chExt cx="1355844" cy="711941"/>
          </a:xfrm>
        </p:grpSpPr>
        <p:sp>
          <p:nvSpPr>
            <p:cNvPr id="190" name="SMARTInkShape-514"/>
            <p:cNvSpPr/>
            <p:nvPr>
              <p:custDataLst>
                <p:tags r:id="rId56"/>
              </p:custDataLst>
            </p:nvPr>
          </p:nvSpPr>
          <p:spPr>
            <a:xfrm>
              <a:off x="3117576" y="2372064"/>
              <a:ext cx="525708" cy="425852"/>
            </a:xfrm>
            <a:custGeom>
              <a:avLst/>
              <a:gdLst/>
              <a:ahLst/>
              <a:cxnLst/>
              <a:rect l="0" t="0" r="0" b="0"/>
              <a:pathLst>
                <a:path w="525708" h="425852">
                  <a:moveTo>
                    <a:pt x="378099" y="18711"/>
                  </a:moveTo>
                  <a:lnTo>
                    <a:pt x="378099" y="18711"/>
                  </a:lnTo>
                  <a:lnTo>
                    <a:pt x="356640" y="18711"/>
                  </a:lnTo>
                  <a:lnTo>
                    <a:pt x="349865" y="15889"/>
                  </a:lnTo>
                  <a:lnTo>
                    <a:pt x="334456" y="8350"/>
                  </a:lnTo>
                  <a:lnTo>
                    <a:pt x="312603" y="2235"/>
                  </a:lnTo>
                  <a:lnTo>
                    <a:pt x="266738" y="0"/>
                  </a:lnTo>
                  <a:lnTo>
                    <a:pt x="240210" y="1879"/>
                  </a:lnTo>
                  <a:lnTo>
                    <a:pt x="200247" y="15958"/>
                  </a:lnTo>
                  <a:lnTo>
                    <a:pt x="157010" y="38709"/>
                  </a:lnTo>
                  <a:lnTo>
                    <a:pt x="115705" y="65896"/>
                  </a:lnTo>
                  <a:lnTo>
                    <a:pt x="73670" y="104574"/>
                  </a:lnTo>
                  <a:lnTo>
                    <a:pt x="45425" y="138056"/>
                  </a:lnTo>
                  <a:lnTo>
                    <a:pt x="24519" y="179751"/>
                  </a:lnTo>
                  <a:lnTo>
                    <a:pt x="10198" y="218561"/>
                  </a:lnTo>
                  <a:lnTo>
                    <a:pt x="0" y="259624"/>
                  </a:lnTo>
                  <a:lnTo>
                    <a:pt x="781" y="292940"/>
                  </a:lnTo>
                  <a:lnTo>
                    <a:pt x="6143" y="312041"/>
                  </a:lnTo>
                  <a:lnTo>
                    <a:pt x="27741" y="353293"/>
                  </a:lnTo>
                  <a:lnTo>
                    <a:pt x="43102" y="375962"/>
                  </a:lnTo>
                  <a:lnTo>
                    <a:pt x="83865" y="401496"/>
                  </a:lnTo>
                  <a:lnTo>
                    <a:pt x="102337" y="411088"/>
                  </a:lnTo>
                  <a:lnTo>
                    <a:pt x="142887" y="420068"/>
                  </a:lnTo>
                  <a:lnTo>
                    <a:pt x="178937" y="425851"/>
                  </a:lnTo>
                  <a:lnTo>
                    <a:pt x="216430" y="424742"/>
                  </a:lnTo>
                  <a:lnTo>
                    <a:pt x="254350" y="417711"/>
                  </a:lnTo>
                  <a:lnTo>
                    <a:pt x="292397" y="406102"/>
                  </a:lnTo>
                  <a:lnTo>
                    <a:pt x="338122" y="388274"/>
                  </a:lnTo>
                  <a:lnTo>
                    <a:pt x="378131" y="367747"/>
                  </a:lnTo>
                  <a:lnTo>
                    <a:pt x="423849" y="332367"/>
                  </a:lnTo>
                  <a:lnTo>
                    <a:pt x="468045" y="285323"/>
                  </a:lnTo>
                  <a:lnTo>
                    <a:pt x="495154" y="240748"/>
                  </a:lnTo>
                  <a:lnTo>
                    <a:pt x="512383" y="209030"/>
                  </a:lnTo>
                  <a:lnTo>
                    <a:pt x="519486" y="173291"/>
                  </a:lnTo>
                  <a:lnTo>
                    <a:pt x="525707" y="136950"/>
                  </a:lnTo>
                  <a:lnTo>
                    <a:pt x="523783" y="115711"/>
                  </a:lnTo>
                  <a:lnTo>
                    <a:pt x="506637" y="75791"/>
                  </a:lnTo>
                  <a:lnTo>
                    <a:pt x="486504" y="50676"/>
                  </a:lnTo>
                  <a:lnTo>
                    <a:pt x="462077" y="36531"/>
                  </a:lnTo>
                  <a:lnTo>
                    <a:pt x="417774" y="28816"/>
                  </a:lnTo>
                  <a:lnTo>
                    <a:pt x="380800" y="22175"/>
                  </a:lnTo>
                  <a:lnTo>
                    <a:pt x="343033" y="20796"/>
                  </a:lnTo>
                  <a:lnTo>
                    <a:pt x="292374" y="28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15"/>
            <p:cNvSpPr/>
            <p:nvPr>
              <p:custDataLst>
                <p:tags r:id="rId57"/>
              </p:custDataLst>
            </p:nvPr>
          </p:nvSpPr>
          <p:spPr>
            <a:xfrm>
              <a:off x="2677309" y="2095500"/>
              <a:ext cx="332592" cy="169113"/>
            </a:xfrm>
            <a:custGeom>
              <a:avLst/>
              <a:gdLst/>
              <a:ahLst/>
              <a:cxnLst/>
              <a:rect l="0" t="0" r="0" b="0"/>
              <a:pathLst>
                <a:path w="332592" h="169113">
                  <a:moveTo>
                    <a:pt x="18266" y="133350"/>
                  </a:moveTo>
                  <a:lnTo>
                    <a:pt x="18266" y="133350"/>
                  </a:lnTo>
                  <a:lnTo>
                    <a:pt x="0" y="124217"/>
                  </a:lnTo>
                  <a:lnTo>
                    <a:pt x="37842" y="159614"/>
                  </a:lnTo>
                  <a:lnTo>
                    <a:pt x="50250" y="166189"/>
                  </a:lnTo>
                  <a:lnTo>
                    <a:pt x="62820" y="169112"/>
                  </a:lnTo>
                  <a:lnTo>
                    <a:pt x="78285" y="164766"/>
                  </a:lnTo>
                  <a:lnTo>
                    <a:pt x="119139" y="144730"/>
                  </a:lnTo>
                  <a:lnTo>
                    <a:pt x="160370" y="119331"/>
                  </a:lnTo>
                  <a:lnTo>
                    <a:pt x="201911" y="87660"/>
                  </a:lnTo>
                  <a:lnTo>
                    <a:pt x="245512" y="60707"/>
                  </a:lnTo>
                  <a:lnTo>
                    <a:pt x="291245" y="33942"/>
                  </a:lnTo>
                  <a:lnTo>
                    <a:pt x="3325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16"/>
            <p:cNvSpPr/>
            <p:nvPr>
              <p:custDataLst>
                <p:tags r:id="rId58"/>
              </p:custDataLst>
            </p:nvPr>
          </p:nvSpPr>
          <p:spPr>
            <a:xfrm>
              <a:off x="2287440" y="2085975"/>
              <a:ext cx="331936" cy="156903"/>
            </a:xfrm>
            <a:custGeom>
              <a:avLst/>
              <a:gdLst/>
              <a:ahLst/>
              <a:cxnLst/>
              <a:rect l="0" t="0" r="0" b="0"/>
              <a:pathLst>
                <a:path w="331936" h="156903">
                  <a:moveTo>
                    <a:pt x="17610" y="95250"/>
                  </a:moveTo>
                  <a:lnTo>
                    <a:pt x="17610" y="95250"/>
                  </a:lnTo>
                  <a:lnTo>
                    <a:pt x="9409" y="95250"/>
                  </a:lnTo>
                  <a:lnTo>
                    <a:pt x="0" y="87049"/>
                  </a:lnTo>
                  <a:lnTo>
                    <a:pt x="578" y="86608"/>
                  </a:lnTo>
                  <a:lnTo>
                    <a:pt x="6888" y="85841"/>
                  </a:lnTo>
                  <a:lnTo>
                    <a:pt x="12787" y="90816"/>
                  </a:lnTo>
                  <a:lnTo>
                    <a:pt x="39542" y="136495"/>
                  </a:lnTo>
                  <a:lnTo>
                    <a:pt x="44931" y="144972"/>
                  </a:lnTo>
                  <a:lnTo>
                    <a:pt x="56564" y="154390"/>
                  </a:lnTo>
                  <a:lnTo>
                    <a:pt x="62629" y="156902"/>
                  </a:lnTo>
                  <a:lnTo>
                    <a:pt x="91392" y="155380"/>
                  </a:lnTo>
                  <a:lnTo>
                    <a:pt x="121669" y="143170"/>
                  </a:lnTo>
                  <a:lnTo>
                    <a:pt x="162377" y="113921"/>
                  </a:lnTo>
                  <a:lnTo>
                    <a:pt x="208359" y="82500"/>
                  </a:lnTo>
                  <a:lnTo>
                    <a:pt x="249081" y="57140"/>
                  </a:lnTo>
                  <a:lnTo>
                    <a:pt x="295938" y="25399"/>
                  </a:lnTo>
                  <a:lnTo>
                    <a:pt x="3319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517"/>
          <p:cNvSpPr/>
          <p:nvPr>
            <p:custDataLst>
              <p:tags r:id="rId6"/>
            </p:custDataLst>
          </p:nvPr>
        </p:nvSpPr>
        <p:spPr>
          <a:xfrm>
            <a:off x="3331020" y="2247900"/>
            <a:ext cx="250381" cy="85172"/>
          </a:xfrm>
          <a:custGeom>
            <a:avLst/>
            <a:gdLst/>
            <a:ahLst/>
            <a:cxnLst/>
            <a:rect l="0" t="0" r="0" b="0"/>
            <a:pathLst>
              <a:path w="250381" h="85172">
                <a:moveTo>
                  <a:pt x="12255" y="0"/>
                </a:moveTo>
                <a:lnTo>
                  <a:pt x="12255" y="0"/>
                </a:lnTo>
                <a:lnTo>
                  <a:pt x="2142" y="0"/>
                </a:lnTo>
                <a:lnTo>
                  <a:pt x="221" y="1058"/>
                </a:lnTo>
                <a:lnTo>
                  <a:pt x="0" y="2822"/>
                </a:lnTo>
                <a:lnTo>
                  <a:pt x="910" y="5056"/>
                </a:lnTo>
                <a:lnTo>
                  <a:pt x="7627" y="48905"/>
                </a:lnTo>
                <a:lnTo>
                  <a:pt x="20997" y="71523"/>
                </a:lnTo>
                <a:lnTo>
                  <a:pt x="29546" y="79413"/>
                </a:lnTo>
                <a:lnTo>
                  <a:pt x="33307" y="81517"/>
                </a:lnTo>
                <a:lnTo>
                  <a:pt x="75640" y="85171"/>
                </a:lnTo>
                <a:lnTo>
                  <a:pt x="99827" y="82739"/>
                </a:lnTo>
                <a:lnTo>
                  <a:pt x="146907" y="68398"/>
                </a:lnTo>
                <a:lnTo>
                  <a:pt x="191292" y="46711"/>
                </a:lnTo>
                <a:lnTo>
                  <a:pt x="25038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Shape-518"/>
          <p:cNvSpPr/>
          <p:nvPr>
            <p:custDataLst>
              <p:tags r:id="rId7"/>
            </p:custDataLst>
          </p:nvPr>
        </p:nvSpPr>
        <p:spPr>
          <a:xfrm>
            <a:off x="5658514" y="285880"/>
            <a:ext cx="2941576" cy="2133436"/>
          </a:xfrm>
          <a:custGeom>
            <a:avLst/>
            <a:gdLst/>
            <a:ahLst/>
            <a:cxnLst/>
            <a:rect l="0" t="0" r="0" b="0"/>
            <a:pathLst>
              <a:path w="2941576" h="2133436">
                <a:moveTo>
                  <a:pt x="2237711" y="37970"/>
                </a:moveTo>
                <a:lnTo>
                  <a:pt x="2237711" y="37970"/>
                </a:lnTo>
                <a:lnTo>
                  <a:pt x="2191723" y="37970"/>
                </a:lnTo>
                <a:lnTo>
                  <a:pt x="2148125" y="37970"/>
                </a:lnTo>
                <a:lnTo>
                  <a:pt x="2112742" y="37970"/>
                </a:lnTo>
                <a:lnTo>
                  <a:pt x="2072624" y="37970"/>
                </a:lnTo>
                <a:lnTo>
                  <a:pt x="2027224" y="37970"/>
                </a:lnTo>
                <a:lnTo>
                  <a:pt x="1994936" y="37970"/>
                </a:lnTo>
                <a:lnTo>
                  <a:pt x="1959420" y="37970"/>
                </a:lnTo>
                <a:lnTo>
                  <a:pt x="1925290" y="37970"/>
                </a:lnTo>
                <a:lnTo>
                  <a:pt x="1891424" y="36912"/>
                </a:lnTo>
                <a:lnTo>
                  <a:pt x="1855205" y="32913"/>
                </a:lnTo>
                <a:lnTo>
                  <a:pt x="1817942" y="30431"/>
                </a:lnTo>
                <a:lnTo>
                  <a:pt x="1780214" y="29328"/>
                </a:lnTo>
                <a:lnTo>
                  <a:pt x="1742278" y="28837"/>
                </a:lnTo>
                <a:lnTo>
                  <a:pt x="1704252" y="28619"/>
                </a:lnTo>
                <a:lnTo>
                  <a:pt x="1666185" y="29581"/>
                </a:lnTo>
                <a:lnTo>
                  <a:pt x="1628100" y="33536"/>
                </a:lnTo>
                <a:lnTo>
                  <a:pt x="1590006" y="35999"/>
                </a:lnTo>
                <a:lnTo>
                  <a:pt x="1552968" y="38152"/>
                </a:lnTo>
                <a:lnTo>
                  <a:pt x="1518867" y="42637"/>
                </a:lnTo>
                <a:lnTo>
                  <a:pt x="1483249" y="45336"/>
                </a:lnTo>
                <a:lnTo>
                  <a:pt x="1446253" y="47594"/>
                </a:lnTo>
                <a:lnTo>
                  <a:pt x="1408643" y="52125"/>
                </a:lnTo>
                <a:lnTo>
                  <a:pt x="1370762" y="57667"/>
                </a:lnTo>
                <a:lnTo>
                  <a:pt x="1332758" y="63657"/>
                </a:lnTo>
                <a:lnTo>
                  <a:pt x="1294702" y="69848"/>
                </a:lnTo>
                <a:lnTo>
                  <a:pt x="1256620" y="76127"/>
                </a:lnTo>
                <a:lnTo>
                  <a:pt x="1219588" y="82445"/>
                </a:lnTo>
                <a:lnTo>
                  <a:pt x="1185489" y="88781"/>
                </a:lnTo>
                <a:lnTo>
                  <a:pt x="1152696" y="95125"/>
                </a:lnTo>
                <a:lnTo>
                  <a:pt x="1119424" y="101472"/>
                </a:lnTo>
                <a:lnTo>
                  <a:pt x="1083469" y="107821"/>
                </a:lnTo>
                <a:lnTo>
                  <a:pt x="1049146" y="116993"/>
                </a:lnTo>
                <a:lnTo>
                  <a:pt x="1016251" y="127066"/>
                </a:lnTo>
                <a:lnTo>
                  <a:pt x="969040" y="138687"/>
                </a:lnTo>
                <a:lnTo>
                  <a:pt x="926713" y="149892"/>
                </a:lnTo>
                <a:lnTo>
                  <a:pt x="881127" y="166147"/>
                </a:lnTo>
                <a:lnTo>
                  <a:pt x="834107" y="183310"/>
                </a:lnTo>
                <a:lnTo>
                  <a:pt x="787719" y="196627"/>
                </a:lnTo>
                <a:lnTo>
                  <a:pt x="746693" y="214567"/>
                </a:lnTo>
                <a:lnTo>
                  <a:pt x="707726" y="238462"/>
                </a:lnTo>
                <a:lnTo>
                  <a:pt x="669370" y="259418"/>
                </a:lnTo>
                <a:lnTo>
                  <a:pt x="631194" y="279032"/>
                </a:lnTo>
                <a:lnTo>
                  <a:pt x="593070" y="298250"/>
                </a:lnTo>
                <a:lnTo>
                  <a:pt x="554964" y="318407"/>
                </a:lnTo>
                <a:lnTo>
                  <a:pt x="517920" y="342960"/>
                </a:lnTo>
                <a:lnTo>
                  <a:pt x="476423" y="373578"/>
                </a:lnTo>
                <a:lnTo>
                  <a:pt x="432595" y="409886"/>
                </a:lnTo>
                <a:lnTo>
                  <a:pt x="390777" y="441086"/>
                </a:lnTo>
                <a:lnTo>
                  <a:pt x="351942" y="479548"/>
                </a:lnTo>
                <a:lnTo>
                  <a:pt x="313697" y="522541"/>
                </a:lnTo>
                <a:lnTo>
                  <a:pt x="275569" y="561607"/>
                </a:lnTo>
                <a:lnTo>
                  <a:pt x="240284" y="602720"/>
                </a:lnTo>
                <a:lnTo>
                  <a:pt x="207562" y="646237"/>
                </a:lnTo>
                <a:lnTo>
                  <a:pt x="177071" y="686465"/>
                </a:lnTo>
                <a:lnTo>
                  <a:pt x="144393" y="731257"/>
                </a:lnTo>
                <a:lnTo>
                  <a:pt x="117242" y="770992"/>
                </a:lnTo>
                <a:lnTo>
                  <a:pt x="91497" y="815962"/>
                </a:lnTo>
                <a:lnTo>
                  <a:pt x="68850" y="856516"/>
                </a:lnTo>
                <a:lnTo>
                  <a:pt x="48816" y="900157"/>
                </a:lnTo>
                <a:lnTo>
                  <a:pt x="32079" y="942997"/>
                </a:lnTo>
                <a:lnTo>
                  <a:pt x="18582" y="988305"/>
                </a:lnTo>
                <a:lnTo>
                  <a:pt x="11741" y="1021226"/>
                </a:lnTo>
                <a:lnTo>
                  <a:pt x="4373" y="1065219"/>
                </a:lnTo>
                <a:lnTo>
                  <a:pt x="829" y="1099872"/>
                </a:lnTo>
                <a:lnTo>
                  <a:pt x="0" y="1132932"/>
                </a:lnTo>
                <a:lnTo>
                  <a:pt x="689" y="1168086"/>
                </a:lnTo>
                <a:lnTo>
                  <a:pt x="5969" y="1206786"/>
                </a:lnTo>
                <a:lnTo>
                  <a:pt x="9062" y="1244593"/>
                </a:lnTo>
                <a:lnTo>
                  <a:pt x="16211" y="1281548"/>
                </a:lnTo>
                <a:lnTo>
                  <a:pt x="28108" y="1325838"/>
                </a:lnTo>
                <a:lnTo>
                  <a:pt x="40318" y="1359713"/>
                </a:lnTo>
                <a:lnTo>
                  <a:pt x="58348" y="1404661"/>
                </a:lnTo>
                <a:lnTo>
                  <a:pt x="68797" y="1441747"/>
                </a:lnTo>
                <a:lnTo>
                  <a:pt x="94901" y="1484600"/>
                </a:lnTo>
                <a:lnTo>
                  <a:pt x="115266" y="1523639"/>
                </a:lnTo>
                <a:lnTo>
                  <a:pt x="139358" y="1561924"/>
                </a:lnTo>
                <a:lnTo>
                  <a:pt x="171046" y="1605549"/>
                </a:lnTo>
                <a:lnTo>
                  <a:pt x="205328" y="1648625"/>
                </a:lnTo>
                <a:lnTo>
                  <a:pt x="247772" y="1692620"/>
                </a:lnTo>
                <a:lnTo>
                  <a:pt x="285241" y="1725243"/>
                </a:lnTo>
                <a:lnTo>
                  <a:pt x="329762" y="1755715"/>
                </a:lnTo>
                <a:lnTo>
                  <a:pt x="370228" y="1788389"/>
                </a:lnTo>
                <a:lnTo>
                  <a:pt x="413852" y="1820595"/>
                </a:lnTo>
                <a:lnTo>
                  <a:pt x="456689" y="1850985"/>
                </a:lnTo>
                <a:lnTo>
                  <a:pt x="501996" y="1883643"/>
                </a:lnTo>
                <a:lnTo>
                  <a:pt x="546890" y="1910790"/>
                </a:lnTo>
                <a:lnTo>
                  <a:pt x="583967" y="1930143"/>
                </a:lnTo>
                <a:lnTo>
                  <a:pt x="621764" y="1954339"/>
                </a:lnTo>
                <a:lnTo>
                  <a:pt x="659773" y="1971503"/>
                </a:lnTo>
                <a:lnTo>
                  <a:pt x="697847" y="1988348"/>
                </a:lnTo>
                <a:lnTo>
                  <a:pt x="735939" y="2006745"/>
                </a:lnTo>
                <a:lnTo>
                  <a:pt x="779093" y="2025602"/>
                </a:lnTo>
                <a:lnTo>
                  <a:pt x="820337" y="2039538"/>
                </a:lnTo>
                <a:lnTo>
                  <a:pt x="859369" y="2055426"/>
                </a:lnTo>
                <a:lnTo>
                  <a:pt x="902801" y="2068483"/>
                </a:lnTo>
                <a:lnTo>
                  <a:pt x="949184" y="2079055"/>
                </a:lnTo>
                <a:lnTo>
                  <a:pt x="996441" y="2088889"/>
                </a:lnTo>
                <a:lnTo>
                  <a:pt x="1038900" y="2093450"/>
                </a:lnTo>
                <a:lnTo>
                  <a:pt x="1083349" y="2099858"/>
                </a:lnTo>
                <a:lnTo>
                  <a:pt x="1130033" y="2108459"/>
                </a:lnTo>
                <a:lnTo>
                  <a:pt x="1177378" y="2112654"/>
                </a:lnTo>
                <a:lnTo>
                  <a:pt x="1219865" y="2118953"/>
                </a:lnTo>
                <a:lnTo>
                  <a:pt x="1264320" y="2122466"/>
                </a:lnTo>
                <a:lnTo>
                  <a:pt x="1311006" y="2123507"/>
                </a:lnTo>
                <a:lnTo>
                  <a:pt x="1358353" y="2128872"/>
                </a:lnTo>
                <a:lnTo>
                  <a:pt x="1405896" y="2132107"/>
                </a:lnTo>
                <a:lnTo>
                  <a:pt x="1453496" y="2133066"/>
                </a:lnTo>
                <a:lnTo>
                  <a:pt x="1501113" y="2133350"/>
                </a:lnTo>
                <a:lnTo>
                  <a:pt x="1548737" y="2133435"/>
                </a:lnTo>
                <a:lnTo>
                  <a:pt x="1596361" y="2128403"/>
                </a:lnTo>
                <a:lnTo>
                  <a:pt x="1643986" y="2125266"/>
                </a:lnTo>
                <a:lnTo>
                  <a:pt x="1691611" y="2119280"/>
                </a:lnTo>
                <a:lnTo>
                  <a:pt x="1739236" y="2115860"/>
                </a:lnTo>
                <a:lnTo>
                  <a:pt x="1786861" y="2109790"/>
                </a:lnTo>
                <a:lnTo>
                  <a:pt x="1829430" y="2101289"/>
                </a:lnTo>
                <a:lnTo>
                  <a:pt x="1868854" y="2092067"/>
                </a:lnTo>
                <a:lnTo>
                  <a:pt x="1912403" y="2082632"/>
                </a:lnTo>
                <a:lnTo>
                  <a:pt x="1953763" y="2068077"/>
                </a:lnTo>
                <a:lnTo>
                  <a:pt x="1999119" y="2051801"/>
                </a:lnTo>
                <a:lnTo>
                  <a:pt x="2035313" y="2041656"/>
                </a:lnTo>
                <a:lnTo>
                  <a:pt x="2082648" y="2025924"/>
                </a:lnTo>
                <a:lnTo>
                  <a:pt x="2122885" y="2007804"/>
                </a:lnTo>
                <a:lnTo>
                  <a:pt x="2166250" y="1980410"/>
                </a:lnTo>
                <a:lnTo>
                  <a:pt x="2208191" y="1960596"/>
                </a:lnTo>
                <a:lnTo>
                  <a:pt x="2249098" y="1935661"/>
                </a:lnTo>
                <a:lnTo>
                  <a:pt x="2267114" y="1925963"/>
                </a:lnTo>
                <a:lnTo>
                  <a:pt x="2314020" y="1889891"/>
                </a:lnTo>
                <a:lnTo>
                  <a:pt x="2354012" y="1857363"/>
                </a:lnTo>
                <a:lnTo>
                  <a:pt x="2393353" y="1825511"/>
                </a:lnTo>
                <a:lnTo>
                  <a:pt x="2439941" y="1787396"/>
                </a:lnTo>
                <a:lnTo>
                  <a:pt x="2485304" y="1742945"/>
                </a:lnTo>
                <a:lnTo>
                  <a:pt x="2523456" y="1702023"/>
                </a:lnTo>
                <a:lnTo>
                  <a:pt x="2561561" y="1657808"/>
                </a:lnTo>
                <a:lnTo>
                  <a:pt x="2606011" y="1612804"/>
                </a:lnTo>
                <a:lnTo>
                  <a:pt x="2644111" y="1566472"/>
                </a:lnTo>
                <a:lnTo>
                  <a:pt x="2682211" y="1518961"/>
                </a:lnTo>
                <a:lnTo>
                  <a:pt x="2708669" y="1482684"/>
                </a:lnTo>
                <a:lnTo>
                  <a:pt x="2734265" y="1443816"/>
                </a:lnTo>
                <a:lnTo>
                  <a:pt x="2765714" y="1401165"/>
                </a:lnTo>
                <a:lnTo>
                  <a:pt x="2793880" y="1353626"/>
                </a:lnTo>
                <a:lnTo>
                  <a:pt x="2825158" y="1313015"/>
                </a:lnTo>
                <a:lnTo>
                  <a:pt x="2854024" y="1266523"/>
                </a:lnTo>
                <a:lnTo>
                  <a:pt x="2873399" y="1219048"/>
                </a:lnTo>
                <a:lnTo>
                  <a:pt x="2887614" y="1189430"/>
                </a:lnTo>
                <a:lnTo>
                  <a:pt x="2896312" y="1144855"/>
                </a:lnTo>
                <a:lnTo>
                  <a:pt x="2907907" y="1100105"/>
                </a:lnTo>
                <a:lnTo>
                  <a:pt x="2913843" y="1057047"/>
                </a:lnTo>
                <a:lnTo>
                  <a:pt x="2921234" y="1018075"/>
                </a:lnTo>
                <a:lnTo>
                  <a:pt x="2927086" y="981219"/>
                </a:lnTo>
                <a:lnTo>
                  <a:pt x="2930391" y="940145"/>
                </a:lnTo>
                <a:lnTo>
                  <a:pt x="2932919" y="901428"/>
                </a:lnTo>
                <a:lnTo>
                  <a:pt x="2939233" y="860723"/>
                </a:lnTo>
                <a:lnTo>
                  <a:pt x="2941575" y="823380"/>
                </a:lnTo>
                <a:lnTo>
                  <a:pt x="2939544" y="778959"/>
                </a:lnTo>
                <a:lnTo>
                  <a:pt x="2934322" y="734789"/>
                </a:lnTo>
                <a:lnTo>
                  <a:pt x="2932231" y="688944"/>
                </a:lnTo>
                <a:lnTo>
                  <a:pt x="2922724" y="648217"/>
                </a:lnTo>
                <a:lnTo>
                  <a:pt x="2915712" y="604541"/>
                </a:lnTo>
                <a:lnTo>
                  <a:pt x="2900177" y="561695"/>
                </a:lnTo>
                <a:lnTo>
                  <a:pt x="2885819" y="516385"/>
                </a:lnTo>
                <a:lnTo>
                  <a:pt x="2872791" y="471491"/>
                </a:lnTo>
                <a:lnTo>
                  <a:pt x="2852422" y="429462"/>
                </a:lnTo>
                <a:lnTo>
                  <a:pt x="2830838" y="390586"/>
                </a:lnTo>
                <a:lnTo>
                  <a:pt x="2811013" y="352333"/>
                </a:lnTo>
                <a:lnTo>
                  <a:pt x="2780455" y="307497"/>
                </a:lnTo>
                <a:lnTo>
                  <a:pt x="2742316" y="265688"/>
                </a:lnTo>
                <a:lnTo>
                  <a:pt x="2707999" y="223885"/>
                </a:lnTo>
                <a:lnTo>
                  <a:pt x="2664489" y="184175"/>
                </a:lnTo>
                <a:lnTo>
                  <a:pt x="2617225" y="145934"/>
                </a:lnTo>
                <a:lnTo>
                  <a:pt x="2569631" y="107821"/>
                </a:lnTo>
                <a:lnTo>
                  <a:pt x="2523270" y="76070"/>
                </a:lnTo>
                <a:lnTo>
                  <a:pt x="2475810" y="50866"/>
                </a:lnTo>
                <a:lnTo>
                  <a:pt x="2428208" y="26759"/>
                </a:lnTo>
                <a:lnTo>
                  <a:pt x="2384466" y="11130"/>
                </a:lnTo>
                <a:lnTo>
                  <a:pt x="2341097" y="2094"/>
                </a:lnTo>
                <a:lnTo>
                  <a:pt x="2296782" y="309"/>
                </a:lnTo>
                <a:lnTo>
                  <a:pt x="2258388" y="0"/>
                </a:lnTo>
                <a:lnTo>
                  <a:pt x="2212440" y="2731"/>
                </a:lnTo>
                <a:lnTo>
                  <a:pt x="2174837" y="10243"/>
                </a:lnTo>
                <a:lnTo>
                  <a:pt x="2128630" y="27319"/>
                </a:lnTo>
                <a:lnTo>
                  <a:pt x="2086342" y="44529"/>
                </a:lnTo>
                <a:lnTo>
                  <a:pt x="2047414" y="70036"/>
                </a:lnTo>
                <a:lnTo>
                  <a:pt x="2009151" y="100278"/>
                </a:lnTo>
                <a:lnTo>
                  <a:pt x="1972077" y="139727"/>
                </a:lnTo>
                <a:lnTo>
                  <a:pt x="1931588" y="181911"/>
                </a:lnTo>
                <a:lnTo>
                  <a:pt x="1885286" y="22847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Shape-519"/>
          <p:cNvSpPr/>
          <p:nvPr>
            <p:custDataLst>
              <p:tags r:id="rId8"/>
            </p:custDataLst>
          </p:nvPr>
        </p:nvSpPr>
        <p:spPr>
          <a:xfrm>
            <a:off x="914400" y="4591050"/>
            <a:ext cx="19051" cy="1"/>
          </a:xfrm>
          <a:custGeom>
            <a:avLst/>
            <a:gdLst/>
            <a:ahLst/>
            <a:cxnLst/>
            <a:rect l="0" t="0" r="0" b="0"/>
            <a:pathLst>
              <a:path w="19051" h="1">
                <a:moveTo>
                  <a:pt x="19050" y="0"/>
                </a:moveTo>
                <a:lnTo>
                  <a:pt x="190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Shape-520"/>
          <p:cNvSpPr/>
          <p:nvPr>
            <p:custDataLst>
              <p:tags r:id="rId9"/>
            </p:custDataLst>
          </p:nvPr>
        </p:nvSpPr>
        <p:spPr>
          <a:xfrm>
            <a:off x="1695450" y="4343400"/>
            <a:ext cx="9677401" cy="428626"/>
          </a:xfrm>
          <a:custGeom>
            <a:avLst/>
            <a:gdLst/>
            <a:ahLst/>
            <a:cxnLst/>
            <a:rect l="0" t="0" r="0" b="0"/>
            <a:pathLst>
              <a:path w="9677401" h="428626">
                <a:moveTo>
                  <a:pt x="0" y="219075"/>
                </a:moveTo>
                <a:lnTo>
                  <a:pt x="0" y="219075"/>
                </a:lnTo>
                <a:lnTo>
                  <a:pt x="31084" y="211536"/>
                </a:lnTo>
                <a:lnTo>
                  <a:pt x="72227" y="209942"/>
                </a:lnTo>
                <a:lnTo>
                  <a:pt x="113711" y="204610"/>
                </a:lnTo>
                <a:lnTo>
                  <a:pt x="146846" y="202062"/>
                </a:lnTo>
                <a:lnTo>
                  <a:pt x="183798" y="199873"/>
                </a:lnTo>
                <a:lnTo>
                  <a:pt x="224916" y="195371"/>
                </a:lnTo>
                <a:lnTo>
                  <a:pt x="270707" y="192665"/>
                </a:lnTo>
                <a:lnTo>
                  <a:pt x="294771" y="191943"/>
                </a:lnTo>
                <a:lnTo>
                  <a:pt x="319281" y="190404"/>
                </a:lnTo>
                <a:lnTo>
                  <a:pt x="344087" y="188319"/>
                </a:lnTo>
                <a:lnTo>
                  <a:pt x="369092" y="185871"/>
                </a:lnTo>
                <a:lnTo>
                  <a:pt x="395286" y="183181"/>
                </a:lnTo>
                <a:lnTo>
                  <a:pt x="422274" y="180329"/>
                </a:lnTo>
                <a:lnTo>
                  <a:pt x="449791" y="177369"/>
                </a:lnTo>
                <a:lnTo>
                  <a:pt x="477661" y="174338"/>
                </a:lnTo>
                <a:lnTo>
                  <a:pt x="505765" y="171259"/>
                </a:lnTo>
                <a:lnTo>
                  <a:pt x="534027" y="168147"/>
                </a:lnTo>
                <a:lnTo>
                  <a:pt x="562393" y="166074"/>
                </a:lnTo>
                <a:lnTo>
                  <a:pt x="590829" y="164691"/>
                </a:lnTo>
                <a:lnTo>
                  <a:pt x="619311" y="163769"/>
                </a:lnTo>
                <a:lnTo>
                  <a:pt x="649941" y="162096"/>
                </a:lnTo>
                <a:lnTo>
                  <a:pt x="682002" y="159922"/>
                </a:lnTo>
                <a:lnTo>
                  <a:pt x="715018" y="157415"/>
                </a:lnTo>
                <a:lnTo>
                  <a:pt x="747612" y="154685"/>
                </a:lnTo>
                <a:lnTo>
                  <a:pt x="779924" y="151807"/>
                </a:lnTo>
                <a:lnTo>
                  <a:pt x="812050" y="148830"/>
                </a:lnTo>
                <a:lnTo>
                  <a:pt x="845108" y="145786"/>
                </a:lnTo>
                <a:lnTo>
                  <a:pt x="878789" y="142699"/>
                </a:lnTo>
                <a:lnTo>
                  <a:pt x="912884" y="139583"/>
                </a:lnTo>
                <a:lnTo>
                  <a:pt x="947256" y="136447"/>
                </a:lnTo>
                <a:lnTo>
                  <a:pt x="981812" y="133298"/>
                </a:lnTo>
                <a:lnTo>
                  <a:pt x="1016492" y="130141"/>
                </a:lnTo>
                <a:lnTo>
                  <a:pt x="1051253" y="126977"/>
                </a:lnTo>
                <a:lnTo>
                  <a:pt x="1086069" y="123809"/>
                </a:lnTo>
                <a:lnTo>
                  <a:pt x="1120921" y="120640"/>
                </a:lnTo>
                <a:lnTo>
                  <a:pt x="1155797" y="117468"/>
                </a:lnTo>
                <a:lnTo>
                  <a:pt x="1190690" y="114295"/>
                </a:lnTo>
                <a:lnTo>
                  <a:pt x="1225593" y="111122"/>
                </a:lnTo>
                <a:lnTo>
                  <a:pt x="1263679" y="109006"/>
                </a:lnTo>
                <a:lnTo>
                  <a:pt x="1303886" y="107596"/>
                </a:lnTo>
                <a:lnTo>
                  <a:pt x="1345508" y="106656"/>
                </a:lnTo>
                <a:lnTo>
                  <a:pt x="1385955" y="104971"/>
                </a:lnTo>
                <a:lnTo>
                  <a:pt x="1425620" y="102789"/>
                </a:lnTo>
                <a:lnTo>
                  <a:pt x="1464763" y="100276"/>
                </a:lnTo>
                <a:lnTo>
                  <a:pt x="1503559" y="96484"/>
                </a:lnTo>
                <a:lnTo>
                  <a:pt x="1542123" y="91839"/>
                </a:lnTo>
                <a:lnTo>
                  <a:pt x="1580532" y="86626"/>
                </a:lnTo>
                <a:lnTo>
                  <a:pt x="1619896" y="83150"/>
                </a:lnTo>
                <a:lnTo>
                  <a:pt x="1659898" y="80834"/>
                </a:lnTo>
                <a:lnTo>
                  <a:pt x="1700324" y="79289"/>
                </a:lnTo>
                <a:lnTo>
                  <a:pt x="1742091" y="77201"/>
                </a:lnTo>
                <a:lnTo>
                  <a:pt x="1784752" y="74751"/>
                </a:lnTo>
                <a:lnTo>
                  <a:pt x="1828010" y="72059"/>
                </a:lnTo>
                <a:lnTo>
                  <a:pt x="1871665" y="69206"/>
                </a:lnTo>
                <a:lnTo>
                  <a:pt x="1915585" y="66246"/>
                </a:lnTo>
                <a:lnTo>
                  <a:pt x="1959682" y="63214"/>
                </a:lnTo>
                <a:lnTo>
                  <a:pt x="2003896" y="60134"/>
                </a:lnTo>
                <a:lnTo>
                  <a:pt x="2048189" y="57022"/>
                </a:lnTo>
                <a:lnTo>
                  <a:pt x="2092535" y="53890"/>
                </a:lnTo>
                <a:lnTo>
                  <a:pt x="2136915" y="50743"/>
                </a:lnTo>
                <a:lnTo>
                  <a:pt x="2181318" y="47587"/>
                </a:lnTo>
                <a:lnTo>
                  <a:pt x="2225737" y="44425"/>
                </a:lnTo>
                <a:lnTo>
                  <a:pt x="2271225" y="42317"/>
                </a:lnTo>
                <a:lnTo>
                  <a:pt x="2317425" y="40911"/>
                </a:lnTo>
                <a:lnTo>
                  <a:pt x="2364099" y="39974"/>
                </a:lnTo>
                <a:lnTo>
                  <a:pt x="2410033" y="38291"/>
                </a:lnTo>
                <a:lnTo>
                  <a:pt x="2455472" y="36111"/>
                </a:lnTo>
                <a:lnTo>
                  <a:pt x="2500581" y="33599"/>
                </a:lnTo>
                <a:lnTo>
                  <a:pt x="2547588" y="30866"/>
                </a:lnTo>
                <a:lnTo>
                  <a:pt x="2595858" y="27986"/>
                </a:lnTo>
                <a:lnTo>
                  <a:pt x="2644972" y="25007"/>
                </a:lnTo>
                <a:lnTo>
                  <a:pt x="2692531" y="23021"/>
                </a:lnTo>
                <a:lnTo>
                  <a:pt x="2739054" y="21698"/>
                </a:lnTo>
                <a:lnTo>
                  <a:pt x="2784886" y="20815"/>
                </a:lnTo>
                <a:lnTo>
                  <a:pt x="2832374" y="19169"/>
                </a:lnTo>
                <a:lnTo>
                  <a:pt x="2880966" y="17013"/>
                </a:lnTo>
                <a:lnTo>
                  <a:pt x="2930294" y="14517"/>
                </a:lnTo>
                <a:lnTo>
                  <a:pt x="2980112" y="12852"/>
                </a:lnTo>
                <a:lnTo>
                  <a:pt x="3030258" y="11743"/>
                </a:lnTo>
                <a:lnTo>
                  <a:pt x="3080622" y="11004"/>
                </a:lnTo>
                <a:lnTo>
                  <a:pt x="3132190" y="9452"/>
                </a:lnTo>
                <a:lnTo>
                  <a:pt x="3184560" y="7360"/>
                </a:lnTo>
                <a:lnTo>
                  <a:pt x="3237466" y="4906"/>
                </a:lnTo>
                <a:lnTo>
                  <a:pt x="3288610" y="3271"/>
                </a:lnTo>
                <a:lnTo>
                  <a:pt x="3338582" y="2181"/>
                </a:lnTo>
                <a:lnTo>
                  <a:pt x="3387771" y="1454"/>
                </a:lnTo>
                <a:lnTo>
                  <a:pt x="3436439" y="969"/>
                </a:lnTo>
                <a:lnTo>
                  <a:pt x="3484760" y="646"/>
                </a:lnTo>
                <a:lnTo>
                  <a:pt x="3532848" y="431"/>
                </a:lnTo>
                <a:lnTo>
                  <a:pt x="3582899" y="287"/>
                </a:lnTo>
                <a:lnTo>
                  <a:pt x="3634258" y="191"/>
                </a:lnTo>
                <a:lnTo>
                  <a:pt x="3686488" y="128"/>
                </a:lnTo>
                <a:lnTo>
                  <a:pt x="3738242" y="85"/>
                </a:lnTo>
                <a:lnTo>
                  <a:pt x="3789679" y="57"/>
                </a:lnTo>
                <a:lnTo>
                  <a:pt x="3840902" y="38"/>
                </a:lnTo>
                <a:lnTo>
                  <a:pt x="3893043" y="25"/>
                </a:lnTo>
                <a:lnTo>
                  <a:pt x="3945795" y="17"/>
                </a:lnTo>
                <a:lnTo>
                  <a:pt x="3998956" y="11"/>
                </a:lnTo>
                <a:lnTo>
                  <a:pt x="4052387" y="7"/>
                </a:lnTo>
                <a:lnTo>
                  <a:pt x="4105999" y="5"/>
                </a:lnTo>
                <a:lnTo>
                  <a:pt x="4159733" y="3"/>
                </a:lnTo>
                <a:lnTo>
                  <a:pt x="4212489" y="2"/>
                </a:lnTo>
                <a:lnTo>
                  <a:pt x="4264592" y="1"/>
                </a:lnTo>
                <a:lnTo>
                  <a:pt x="4316261" y="0"/>
                </a:lnTo>
                <a:lnTo>
                  <a:pt x="4368699" y="1059"/>
                </a:lnTo>
                <a:lnTo>
                  <a:pt x="4421649" y="2823"/>
                </a:lnTo>
                <a:lnTo>
                  <a:pt x="4474941" y="5057"/>
                </a:lnTo>
                <a:lnTo>
                  <a:pt x="4528460" y="6546"/>
                </a:lnTo>
                <a:lnTo>
                  <a:pt x="4582133" y="7539"/>
                </a:lnTo>
                <a:lnTo>
                  <a:pt x="4635905" y="8201"/>
                </a:lnTo>
                <a:lnTo>
                  <a:pt x="4689745" y="9701"/>
                </a:lnTo>
                <a:lnTo>
                  <a:pt x="4743630" y="11759"/>
                </a:lnTo>
                <a:lnTo>
                  <a:pt x="4797545" y="14189"/>
                </a:lnTo>
                <a:lnTo>
                  <a:pt x="4851480" y="16868"/>
                </a:lnTo>
                <a:lnTo>
                  <a:pt x="4905428" y="19712"/>
                </a:lnTo>
                <a:lnTo>
                  <a:pt x="4959386" y="22666"/>
                </a:lnTo>
                <a:lnTo>
                  <a:pt x="5013349" y="25694"/>
                </a:lnTo>
                <a:lnTo>
                  <a:pt x="5067316" y="28771"/>
                </a:lnTo>
                <a:lnTo>
                  <a:pt x="5121287" y="31881"/>
                </a:lnTo>
                <a:lnTo>
                  <a:pt x="5174200" y="35012"/>
                </a:lnTo>
                <a:lnTo>
                  <a:pt x="5226407" y="38159"/>
                </a:lnTo>
                <a:lnTo>
                  <a:pt x="5278147" y="41314"/>
                </a:lnTo>
                <a:lnTo>
                  <a:pt x="5331689" y="44476"/>
                </a:lnTo>
                <a:lnTo>
                  <a:pt x="5386435" y="47642"/>
                </a:lnTo>
                <a:lnTo>
                  <a:pt x="5441982" y="50811"/>
                </a:lnTo>
                <a:lnTo>
                  <a:pt x="5494888" y="55040"/>
                </a:lnTo>
                <a:lnTo>
                  <a:pt x="5546034" y="59977"/>
                </a:lnTo>
                <a:lnTo>
                  <a:pt x="5596006" y="65385"/>
                </a:lnTo>
                <a:lnTo>
                  <a:pt x="5647312" y="70048"/>
                </a:lnTo>
                <a:lnTo>
                  <a:pt x="5699509" y="74216"/>
                </a:lnTo>
                <a:lnTo>
                  <a:pt x="5752297" y="78052"/>
                </a:lnTo>
                <a:lnTo>
                  <a:pt x="5806539" y="81668"/>
                </a:lnTo>
                <a:lnTo>
                  <a:pt x="5861752" y="85137"/>
                </a:lnTo>
                <a:lnTo>
                  <a:pt x="5917610" y="88508"/>
                </a:lnTo>
                <a:lnTo>
                  <a:pt x="5974956" y="92872"/>
                </a:lnTo>
                <a:lnTo>
                  <a:pt x="6033296" y="97898"/>
                </a:lnTo>
                <a:lnTo>
                  <a:pt x="6092297" y="103365"/>
                </a:lnTo>
                <a:lnTo>
                  <a:pt x="6150681" y="109127"/>
                </a:lnTo>
                <a:lnTo>
                  <a:pt x="6208654" y="115084"/>
                </a:lnTo>
                <a:lnTo>
                  <a:pt x="6266353" y="121173"/>
                </a:lnTo>
                <a:lnTo>
                  <a:pt x="6322810" y="126290"/>
                </a:lnTo>
                <a:lnTo>
                  <a:pt x="6378440" y="130760"/>
                </a:lnTo>
                <a:lnTo>
                  <a:pt x="6433519" y="134798"/>
                </a:lnTo>
                <a:lnTo>
                  <a:pt x="6489288" y="139607"/>
                </a:lnTo>
                <a:lnTo>
                  <a:pt x="6545517" y="144930"/>
                </a:lnTo>
                <a:lnTo>
                  <a:pt x="6602053" y="150595"/>
                </a:lnTo>
                <a:lnTo>
                  <a:pt x="6656677" y="156488"/>
                </a:lnTo>
                <a:lnTo>
                  <a:pt x="6710026" y="162534"/>
                </a:lnTo>
                <a:lnTo>
                  <a:pt x="6762526" y="168681"/>
                </a:lnTo>
                <a:lnTo>
                  <a:pt x="6816575" y="173837"/>
                </a:lnTo>
                <a:lnTo>
                  <a:pt x="6871659" y="178333"/>
                </a:lnTo>
                <a:lnTo>
                  <a:pt x="6927431" y="182389"/>
                </a:lnTo>
                <a:lnTo>
                  <a:pt x="6983663" y="187209"/>
                </a:lnTo>
                <a:lnTo>
                  <a:pt x="7040200" y="192539"/>
                </a:lnTo>
                <a:lnTo>
                  <a:pt x="7096941" y="198210"/>
                </a:lnTo>
                <a:lnTo>
                  <a:pt x="7150643" y="204107"/>
                </a:lnTo>
                <a:lnTo>
                  <a:pt x="7202321" y="210155"/>
                </a:lnTo>
                <a:lnTo>
                  <a:pt x="7252648" y="216303"/>
                </a:lnTo>
                <a:lnTo>
                  <a:pt x="7303133" y="221461"/>
                </a:lnTo>
                <a:lnTo>
                  <a:pt x="7353722" y="225957"/>
                </a:lnTo>
                <a:lnTo>
                  <a:pt x="7404381" y="230013"/>
                </a:lnTo>
                <a:lnTo>
                  <a:pt x="7456146" y="234833"/>
                </a:lnTo>
                <a:lnTo>
                  <a:pt x="7508648" y="240164"/>
                </a:lnTo>
                <a:lnTo>
                  <a:pt x="7561640" y="245834"/>
                </a:lnTo>
                <a:lnTo>
                  <a:pt x="7614961" y="251730"/>
                </a:lnTo>
                <a:lnTo>
                  <a:pt x="7668499" y="257779"/>
                </a:lnTo>
                <a:lnTo>
                  <a:pt x="7722182" y="263928"/>
                </a:lnTo>
                <a:lnTo>
                  <a:pt x="7774904" y="269085"/>
                </a:lnTo>
                <a:lnTo>
                  <a:pt x="7826986" y="273582"/>
                </a:lnTo>
                <a:lnTo>
                  <a:pt x="7878641" y="277638"/>
                </a:lnTo>
                <a:lnTo>
                  <a:pt x="7930011" y="282458"/>
                </a:lnTo>
                <a:lnTo>
                  <a:pt x="7981190" y="287789"/>
                </a:lnTo>
                <a:lnTo>
                  <a:pt x="8032244" y="293459"/>
                </a:lnTo>
                <a:lnTo>
                  <a:pt x="8084270" y="298298"/>
                </a:lnTo>
                <a:lnTo>
                  <a:pt x="8136948" y="302582"/>
                </a:lnTo>
                <a:lnTo>
                  <a:pt x="8190057" y="306496"/>
                </a:lnTo>
                <a:lnTo>
                  <a:pt x="8240278" y="311223"/>
                </a:lnTo>
                <a:lnTo>
                  <a:pt x="8288577" y="316490"/>
                </a:lnTo>
                <a:lnTo>
                  <a:pt x="8335594" y="322119"/>
                </a:lnTo>
                <a:lnTo>
                  <a:pt x="8382812" y="326929"/>
                </a:lnTo>
                <a:lnTo>
                  <a:pt x="8430167" y="331194"/>
                </a:lnTo>
                <a:lnTo>
                  <a:pt x="8477612" y="335096"/>
                </a:lnTo>
                <a:lnTo>
                  <a:pt x="8525116" y="339814"/>
                </a:lnTo>
                <a:lnTo>
                  <a:pt x="8572660" y="345076"/>
                </a:lnTo>
                <a:lnTo>
                  <a:pt x="8620233" y="350701"/>
                </a:lnTo>
                <a:lnTo>
                  <a:pt x="8664646" y="355509"/>
                </a:lnTo>
                <a:lnTo>
                  <a:pt x="8706956" y="359773"/>
                </a:lnTo>
                <a:lnTo>
                  <a:pt x="8747863" y="363674"/>
                </a:lnTo>
                <a:lnTo>
                  <a:pt x="8788892" y="367333"/>
                </a:lnTo>
                <a:lnTo>
                  <a:pt x="8830004" y="370830"/>
                </a:lnTo>
                <a:lnTo>
                  <a:pt x="8871169" y="374220"/>
                </a:lnTo>
                <a:lnTo>
                  <a:pt x="8912371" y="378597"/>
                </a:lnTo>
                <a:lnTo>
                  <a:pt x="8953597" y="383631"/>
                </a:lnTo>
                <a:lnTo>
                  <a:pt x="8994840" y="389104"/>
                </a:lnTo>
                <a:lnTo>
                  <a:pt x="9035036" y="393812"/>
                </a:lnTo>
                <a:lnTo>
                  <a:pt x="9074532" y="398007"/>
                </a:lnTo>
                <a:lnTo>
                  <a:pt x="9113564" y="401863"/>
                </a:lnTo>
                <a:lnTo>
                  <a:pt x="9152285" y="404434"/>
                </a:lnTo>
                <a:lnTo>
                  <a:pt x="9190797" y="406148"/>
                </a:lnTo>
                <a:lnTo>
                  <a:pt x="9229173" y="407290"/>
                </a:lnTo>
                <a:lnTo>
                  <a:pt x="9265341" y="409110"/>
                </a:lnTo>
                <a:lnTo>
                  <a:pt x="9300036" y="411381"/>
                </a:lnTo>
                <a:lnTo>
                  <a:pt x="9333749" y="413955"/>
                </a:lnTo>
                <a:lnTo>
                  <a:pt x="9367865" y="416728"/>
                </a:lnTo>
                <a:lnTo>
                  <a:pt x="9402253" y="419635"/>
                </a:lnTo>
                <a:lnTo>
                  <a:pt x="9436819" y="422632"/>
                </a:lnTo>
                <a:lnTo>
                  <a:pt x="9469388" y="424630"/>
                </a:lnTo>
                <a:lnTo>
                  <a:pt x="9500626" y="425962"/>
                </a:lnTo>
                <a:lnTo>
                  <a:pt x="9530975" y="426850"/>
                </a:lnTo>
                <a:lnTo>
                  <a:pt x="9560734" y="427442"/>
                </a:lnTo>
                <a:lnTo>
                  <a:pt x="9677400" y="428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119"/>
          <p:cNvGrpSpPr/>
          <p:nvPr/>
        </p:nvGrpSpPr>
        <p:grpSpPr>
          <a:xfrm>
            <a:off x="2850131" y="4711404"/>
            <a:ext cx="588331" cy="289222"/>
            <a:chOff x="2850131" y="4711404"/>
            <a:chExt cx="588331" cy="289222"/>
          </a:xfrm>
        </p:grpSpPr>
        <p:sp>
          <p:nvSpPr>
            <p:cNvPr id="198" name="SMARTInkShape-521"/>
            <p:cNvSpPr/>
            <p:nvPr>
              <p:custDataLst>
                <p:tags r:id="rId52"/>
              </p:custDataLst>
            </p:nvPr>
          </p:nvSpPr>
          <p:spPr>
            <a:xfrm>
              <a:off x="3345730" y="4711404"/>
              <a:ext cx="92732" cy="279697"/>
            </a:xfrm>
            <a:custGeom>
              <a:avLst/>
              <a:gdLst/>
              <a:ahLst/>
              <a:cxnLst/>
              <a:rect l="0" t="0" r="0" b="0"/>
              <a:pathLst>
                <a:path w="92732" h="279697">
                  <a:moveTo>
                    <a:pt x="83270" y="79671"/>
                  </a:moveTo>
                  <a:lnTo>
                    <a:pt x="83270" y="79671"/>
                  </a:lnTo>
                  <a:lnTo>
                    <a:pt x="83270" y="38253"/>
                  </a:lnTo>
                  <a:lnTo>
                    <a:pt x="82212" y="23163"/>
                  </a:lnTo>
                  <a:lnTo>
                    <a:pt x="78213" y="12929"/>
                  </a:lnTo>
                  <a:lnTo>
                    <a:pt x="67264" y="4852"/>
                  </a:lnTo>
                  <a:lnTo>
                    <a:pt x="59900" y="1217"/>
                  </a:lnTo>
                  <a:lnTo>
                    <a:pt x="46072" y="0"/>
                  </a:lnTo>
                  <a:lnTo>
                    <a:pt x="39422" y="1156"/>
                  </a:lnTo>
                  <a:lnTo>
                    <a:pt x="26387" y="10909"/>
                  </a:lnTo>
                  <a:lnTo>
                    <a:pt x="5829" y="37984"/>
                  </a:lnTo>
                  <a:lnTo>
                    <a:pt x="0" y="57324"/>
                  </a:lnTo>
                  <a:lnTo>
                    <a:pt x="1298" y="62657"/>
                  </a:lnTo>
                  <a:lnTo>
                    <a:pt x="8385" y="71403"/>
                  </a:lnTo>
                  <a:lnTo>
                    <a:pt x="14297" y="73101"/>
                  </a:lnTo>
                  <a:lnTo>
                    <a:pt x="29332" y="72165"/>
                  </a:lnTo>
                  <a:lnTo>
                    <a:pt x="70294" y="57066"/>
                  </a:lnTo>
                  <a:lnTo>
                    <a:pt x="84482" y="47808"/>
                  </a:lnTo>
                  <a:lnTo>
                    <a:pt x="89100" y="41521"/>
                  </a:lnTo>
                  <a:lnTo>
                    <a:pt x="90332" y="38362"/>
                  </a:lnTo>
                  <a:lnTo>
                    <a:pt x="91153" y="38374"/>
                  </a:lnTo>
                  <a:lnTo>
                    <a:pt x="92309" y="49561"/>
                  </a:lnTo>
                  <a:lnTo>
                    <a:pt x="92731" y="95305"/>
                  </a:lnTo>
                  <a:lnTo>
                    <a:pt x="86236" y="137204"/>
                  </a:lnTo>
                  <a:lnTo>
                    <a:pt x="83091" y="172801"/>
                  </a:lnTo>
                  <a:lnTo>
                    <a:pt x="75185" y="220216"/>
                  </a:lnTo>
                  <a:lnTo>
                    <a:pt x="73745" y="279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22"/>
            <p:cNvSpPr/>
            <p:nvPr>
              <p:custDataLst>
                <p:tags r:id="rId53"/>
              </p:custDataLst>
            </p:nvPr>
          </p:nvSpPr>
          <p:spPr>
            <a:xfrm>
              <a:off x="3254820" y="4867275"/>
              <a:ext cx="12256" cy="1"/>
            </a:xfrm>
            <a:custGeom>
              <a:avLst/>
              <a:gdLst/>
              <a:ahLst/>
              <a:cxnLst/>
              <a:rect l="0" t="0" r="0" b="0"/>
              <a:pathLst>
                <a:path w="12256" h="1">
                  <a:moveTo>
                    <a:pt x="12255" y="0"/>
                  </a:moveTo>
                  <a:lnTo>
                    <a:pt x="1225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23"/>
            <p:cNvSpPr/>
            <p:nvPr>
              <p:custDataLst>
                <p:tags r:id="rId54"/>
              </p:custDataLst>
            </p:nvPr>
          </p:nvSpPr>
          <p:spPr>
            <a:xfrm>
              <a:off x="3060302" y="4721047"/>
              <a:ext cx="92474" cy="222429"/>
            </a:xfrm>
            <a:custGeom>
              <a:avLst/>
              <a:gdLst/>
              <a:ahLst/>
              <a:cxnLst/>
              <a:rect l="0" t="0" r="0" b="0"/>
              <a:pathLst>
                <a:path w="92474" h="222429">
                  <a:moveTo>
                    <a:pt x="44848" y="60503"/>
                  </a:moveTo>
                  <a:lnTo>
                    <a:pt x="44848" y="60503"/>
                  </a:lnTo>
                  <a:lnTo>
                    <a:pt x="49904" y="60503"/>
                  </a:lnTo>
                  <a:lnTo>
                    <a:pt x="55209" y="57681"/>
                  </a:lnTo>
                  <a:lnTo>
                    <a:pt x="58105" y="55447"/>
                  </a:lnTo>
                  <a:lnTo>
                    <a:pt x="61324" y="50142"/>
                  </a:lnTo>
                  <a:lnTo>
                    <a:pt x="63812" y="44256"/>
                  </a:lnTo>
                  <a:lnTo>
                    <a:pt x="70105" y="34993"/>
                  </a:lnTo>
                  <a:lnTo>
                    <a:pt x="71948" y="28705"/>
                  </a:lnTo>
                  <a:lnTo>
                    <a:pt x="67930" y="14157"/>
                  </a:lnTo>
                  <a:lnTo>
                    <a:pt x="60036" y="1498"/>
                  </a:lnTo>
                  <a:lnTo>
                    <a:pt x="56032" y="0"/>
                  </a:lnTo>
                  <a:lnTo>
                    <a:pt x="45938" y="1157"/>
                  </a:lnTo>
                  <a:lnTo>
                    <a:pt x="23299" y="12815"/>
                  </a:lnTo>
                  <a:lnTo>
                    <a:pt x="6595" y="29675"/>
                  </a:lnTo>
                  <a:lnTo>
                    <a:pt x="1389" y="41863"/>
                  </a:lnTo>
                  <a:lnTo>
                    <a:pt x="0" y="48076"/>
                  </a:lnTo>
                  <a:lnTo>
                    <a:pt x="3102" y="71990"/>
                  </a:lnTo>
                  <a:lnTo>
                    <a:pt x="7950" y="81484"/>
                  </a:lnTo>
                  <a:lnTo>
                    <a:pt x="10724" y="84015"/>
                  </a:lnTo>
                  <a:lnTo>
                    <a:pt x="22274" y="86828"/>
                  </a:lnTo>
                  <a:lnTo>
                    <a:pt x="29798" y="87578"/>
                  </a:lnTo>
                  <a:lnTo>
                    <a:pt x="43804" y="82767"/>
                  </a:lnTo>
                  <a:lnTo>
                    <a:pt x="57084" y="72515"/>
                  </a:lnTo>
                  <a:lnTo>
                    <a:pt x="90016" y="26449"/>
                  </a:lnTo>
                  <a:lnTo>
                    <a:pt x="90835" y="26159"/>
                  </a:lnTo>
                  <a:lnTo>
                    <a:pt x="91381" y="27024"/>
                  </a:lnTo>
                  <a:lnTo>
                    <a:pt x="91745" y="28658"/>
                  </a:lnTo>
                  <a:lnTo>
                    <a:pt x="84208" y="68269"/>
                  </a:lnTo>
                  <a:lnTo>
                    <a:pt x="83197" y="112210"/>
                  </a:lnTo>
                  <a:lnTo>
                    <a:pt x="82981" y="153494"/>
                  </a:lnTo>
                  <a:lnTo>
                    <a:pt x="92473" y="222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24"/>
            <p:cNvSpPr/>
            <p:nvPr>
              <p:custDataLst>
                <p:tags r:id="rId55"/>
              </p:custDataLst>
            </p:nvPr>
          </p:nvSpPr>
          <p:spPr>
            <a:xfrm>
              <a:off x="2850131" y="4735966"/>
              <a:ext cx="131195" cy="264660"/>
            </a:xfrm>
            <a:custGeom>
              <a:avLst/>
              <a:gdLst/>
              <a:ahLst/>
              <a:cxnLst/>
              <a:rect l="0" t="0" r="0" b="0"/>
              <a:pathLst>
                <a:path w="131195" h="264660">
                  <a:moveTo>
                    <a:pt x="93094" y="83684"/>
                  </a:moveTo>
                  <a:lnTo>
                    <a:pt x="93094" y="83684"/>
                  </a:lnTo>
                  <a:lnTo>
                    <a:pt x="93094" y="78628"/>
                  </a:lnTo>
                  <a:lnTo>
                    <a:pt x="101295" y="48036"/>
                  </a:lnTo>
                  <a:lnTo>
                    <a:pt x="96386" y="35738"/>
                  </a:lnTo>
                  <a:lnTo>
                    <a:pt x="87366" y="19736"/>
                  </a:lnTo>
                  <a:lnTo>
                    <a:pt x="86101" y="15652"/>
                  </a:lnTo>
                  <a:lnTo>
                    <a:pt x="79049" y="8292"/>
                  </a:lnTo>
                  <a:lnTo>
                    <a:pt x="68860" y="2552"/>
                  </a:lnTo>
                  <a:lnTo>
                    <a:pt x="57276" y="0"/>
                  </a:lnTo>
                  <a:lnTo>
                    <a:pt x="42250" y="4511"/>
                  </a:lnTo>
                  <a:lnTo>
                    <a:pt x="27105" y="13571"/>
                  </a:lnTo>
                  <a:lnTo>
                    <a:pt x="12629" y="30571"/>
                  </a:lnTo>
                  <a:lnTo>
                    <a:pt x="5120" y="42792"/>
                  </a:lnTo>
                  <a:lnTo>
                    <a:pt x="0" y="71685"/>
                  </a:lnTo>
                  <a:lnTo>
                    <a:pt x="3539" y="96944"/>
                  </a:lnTo>
                  <a:lnTo>
                    <a:pt x="11311" y="108275"/>
                  </a:lnTo>
                  <a:lnTo>
                    <a:pt x="16347" y="112778"/>
                  </a:lnTo>
                  <a:lnTo>
                    <a:pt x="22879" y="114722"/>
                  </a:lnTo>
                  <a:lnTo>
                    <a:pt x="38604" y="114059"/>
                  </a:lnTo>
                  <a:lnTo>
                    <a:pt x="45126" y="111342"/>
                  </a:lnTo>
                  <a:lnTo>
                    <a:pt x="71869" y="85902"/>
                  </a:lnTo>
                  <a:lnTo>
                    <a:pt x="78369" y="73733"/>
                  </a:lnTo>
                  <a:lnTo>
                    <a:pt x="93474" y="33199"/>
                  </a:lnTo>
                  <a:lnTo>
                    <a:pt x="102084" y="788"/>
                  </a:lnTo>
                  <a:lnTo>
                    <a:pt x="102572" y="43036"/>
                  </a:lnTo>
                  <a:lnTo>
                    <a:pt x="110152" y="90051"/>
                  </a:lnTo>
                  <a:lnTo>
                    <a:pt x="111882" y="137635"/>
                  </a:lnTo>
                  <a:lnTo>
                    <a:pt x="114914" y="170972"/>
                  </a:lnTo>
                  <a:lnTo>
                    <a:pt x="120780" y="211752"/>
                  </a:lnTo>
                  <a:lnTo>
                    <a:pt x="122464" y="241457"/>
                  </a:lnTo>
                  <a:lnTo>
                    <a:pt x="131194" y="26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20"/>
          <p:cNvGrpSpPr/>
          <p:nvPr/>
        </p:nvGrpSpPr>
        <p:grpSpPr>
          <a:xfrm>
            <a:off x="3753243" y="4687624"/>
            <a:ext cx="285358" cy="332052"/>
            <a:chOff x="3753243" y="4687624"/>
            <a:chExt cx="285358" cy="332052"/>
          </a:xfrm>
        </p:grpSpPr>
        <p:sp>
          <p:nvSpPr>
            <p:cNvPr id="203" name="SMARTInkShape-525"/>
            <p:cNvSpPr/>
            <p:nvPr>
              <p:custDataLst>
                <p:tags r:id="rId48"/>
              </p:custDataLst>
            </p:nvPr>
          </p:nvSpPr>
          <p:spPr>
            <a:xfrm>
              <a:off x="3981450" y="4924425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43893" y="34716"/>
                  </a:lnTo>
                  <a:lnTo>
                    <a:pt x="23785" y="66647"/>
                  </a:lnTo>
                  <a:lnTo>
                    <a:pt x="22206" y="7300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26"/>
            <p:cNvSpPr/>
            <p:nvPr>
              <p:custDataLst>
                <p:tags r:id="rId49"/>
              </p:custDataLst>
            </p:nvPr>
          </p:nvSpPr>
          <p:spPr>
            <a:xfrm>
              <a:off x="3914775" y="48196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27"/>
            <p:cNvSpPr/>
            <p:nvPr>
              <p:custDataLst>
                <p:tags r:id="rId50"/>
              </p:custDataLst>
            </p:nvPr>
          </p:nvSpPr>
          <p:spPr>
            <a:xfrm>
              <a:off x="3753243" y="4800600"/>
              <a:ext cx="47233" cy="19051"/>
            </a:xfrm>
            <a:custGeom>
              <a:avLst/>
              <a:gdLst/>
              <a:ahLst/>
              <a:cxnLst/>
              <a:rect l="0" t="0" r="0" b="0"/>
              <a:pathLst>
                <a:path w="47233" h="19051">
                  <a:moveTo>
                    <a:pt x="9132" y="19050"/>
                  </a:moveTo>
                  <a:lnTo>
                    <a:pt x="9132" y="19050"/>
                  </a:lnTo>
                  <a:lnTo>
                    <a:pt x="931" y="10849"/>
                  </a:lnTo>
                  <a:lnTo>
                    <a:pt x="0" y="4861"/>
                  </a:lnTo>
                  <a:lnTo>
                    <a:pt x="1986" y="3240"/>
                  </a:lnTo>
                  <a:lnTo>
                    <a:pt x="9836" y="1441"/>
                  </a:lnTo>
                  <a:lnTo>
                    <a:pt x="47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28"/>
            <p:cNvSpPr/>
            <p:nvPr>
              <p:custDataLst>
                <p:tags r:id="rId51"/>
              </p:custDataLst>
            </p:nvPr>
          </p:nvSpPr>
          <p:spPr>
            <a:xfrm>
              <a:off x="3857625" y="4687624"/>
              <a:ext cx="123433" cy="265377"/>
            </a:xfrm>
            <a:custGeom>
              <a:avLst/>
              <a:gdLst/>
              <a:ahLst/>
              <a:cxnLst/>
              <a:rect l="0" t="0" r="0" b="0"/>
              <a:pathLst>
                <a:path w="123433" h="265377">
                  <a:moveTo>
                    <a:pt x="114300" y="8201"/>
                  </a:moveTo>
                  <a:lnTo>
                    <a:pt x="114300" y="8201"/>
                  </a:lnTo>
                  <a:lnTo>
                    <a:pt x="122501" y="0"/>
                  </a:lnTo>
                  <a:lnTo>
                    <a:pt x="122942" y="617"/>
                  </a:lnTo>
                  <a:lnTo>
                    <a:pt x="123432" y="4125"/>
                  </a:lnTo>
                  <a:lnTo>
                    <a:pt x="108614" y="47002"/>
                  </a:lnTo>
                  <a:lnTo>
                    <a:pt x="99889" y="80031"/>
                  </a:lnTo>
                  <a:lnTo>
                    <a:pt x="79986" y="124904"/>
                  </a:lnTo>
                  <a:lnTo>
                    <a:pt x="63581" y="165386"/>
                  </a:lnTo>
                  <a:lnTo>
                    <a:pt x="44270" y="205134"/>
                  </a:lnTo>
                  <a:lnTo>
                    <a:pt x="30521" y="228595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121"/>
          <p:cNvGrpSpPr/>
          <p:nvPr/>
        </p:nvGrpSpPr>
        <p:grpSpPr>
          <a:xfrm>
            <a:off x="4615856" y="4708952"/>
            <a:ext cx="1289645" cy="453599"/>
            <a:chOff x="4615856" y="4708952"/>
            <a:chExt cx="1289645" cy="453599"/>
          </a:xfrm>
        </p:grpSpPr>
        <p:sp>
          <p:nvSpPr>
            <p:cNvPr id="208" name="SMARTInkShape-529"/>
            <p:cNvSpPr/>
            <p:nvPr>
              <p:custDataLst>
                <p:tags r:id="rId39"/>
              </p:custDataLst>
            </p:nvPr>
          </p:nvSpPr>
          <p:spPr>
            <a:xfrm>
              <a:off x="5734050" y="5010150"/>
              <a:ext cx="171451" cy="152401"/>
            </a:xfrm>
            <a:custGeom>
              <a:avLst/>
              <a:gdLst/>
              <a:ahLst/>
              <a:cxnLst/>
              <a:rect l="0" t="0" r="0" b="0"/>
              <a:pathLst>
                <a:path w="171451" h="152401">
                  <a:moveTo>
                    <a:pt x="171450" y="0"/>
                  </a:moveTo>
                  <a:lnTo>
                    <a:pt x="171450" y="0"/>
                  </a:lnTo>
                  <a:lnTo>
                    <a:pt x="132855" y="46135"/>
                  </a:lnTo>
                  <a:lnTo>
                    <a:pt x="93930" y="80237"/>
                  </a:lnTo>
                  <a:lnTo>
                    <a:pt x="47451" y="11930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30"/>
            <p:cNvSpPr/>
            <p:nvPr>
              <p:custDataLst>
                <p:tags r:id="rId40"/>
              </p:custDataLst>
            </p:nvPr>
          </p:nvSpPr>
          <p:spPr>
            <a:xfrm>
              <a:off x="5762625" y="4899887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1058" y="3392"/>
                  </a:lnTo>
                  <a:lnTo>
                    <a:pt x="9525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31"/>
            <p:cNvSpPr/>
            <p:nvPr>
              <p:custDataLst>
                <p:tags r:id="rId41"/>
              </p:custDataLst>
            </p:nvPr>
          </p:nvSpPr>
          <p:spPr>
            <a:xfrm>
              <a:off x="5697936" y="4810125"/>
              <a:ext cx="7540" cy="19051"/>
            </a:xfrm>
            <a:custGeom>
              <a:avLst/>
              <a:gdLst/>
              <a:ahLst/>
              <a:cxnLst/>
              <a:rect l="0" t="0" r="0" b="0"/>
              <a:pathLst>
                <a:path w="7540" h="19051">
                  <a:moveTo>
                    <a:pt x="7539" y="0"/>
                  </a:moveTo>
                  <a:lnTo>
                    <a:pt x="7539" y="0"/>
                  </a:lnTo>
                  <a:lnTo>
                    <a:pt x="2483" y="5056"/>
                  </a:lnTo>
                  <a:lnTo>
                    <a:pt x="0" y="10361"/>
                  </a:lnTo>
                  <a:lnTo>
                    <a:pt x="753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32"/>
            <p:cNvSpPr/>
            <p:nvPr>
              <p:custDataLst>
                <p:tags r:id="rId42"/>
              </p:custDataLst>
            </p:nvPr>
          </p:nvSpPr>
          <p:spPr>
            <a:xfrm>
              <a:off x="5562992" y="4791075"/>
              <a:ext cx="28184" cy="9526"/>
            </a:xfrm>
            <a:custGeom>
              <a:avLst/>
              <a:gdLst/>
              <a:ahLst/>
              <a:cxnLst/>
              <a:rect l="0" t="0" r="0" b="0"/>
              <a:pathLst>
                <a:path w="28184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392"/>
                  </a:lnTo>
                  <a:lnTo>
                    <a:pt x="28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33"/>
            <p:cNvSpPr/>
            <p:nvPr>
              <p:custDataLst>
                <p:tags r:id="rId43"/>
              </p:custDataLst>
            </p:nvPr>
          </p:nvSpPr>
          <p:spPr>
            <a:xfrm>
              <a:off x="5355749" y="4727451"/>
              <a:ext cx="83027" cy="254125"/>
            </a:xfrm>
            <a:custGeom>
              <a:avLst/>
              <a:gdLst/>
              <a:ahLst/>
              <a:cxnLst/>
              <a:rect l="0" t="0" r="0" b="0"/>
              <a:pathLst>
                <a:path w="83027" h="254125">
                  <a:moveTo>
                    <a:pt x="83026" y="73149"/>
                  </a:moveTo>
                  <a:lnTo>
                    <a:pt x="83026" y="73149"/>
                  </a:lnTo>
                  <a:lnTo>
                    <a:pt x="81968" y="46143"/>
                  </a:lnTo>
                  <a:lnTo>
                    <a:pt x="75422" y="26341"/>
                  </a:lnTo>
                  <a:lnTo>
                    <a:pt x="72665" y="22894"/>
                  </a:lnTo>
                  <a:lnTo>
                    <a:pt x="46839" y="1527"/>
                  </a:lnTo>
                  <a:lnTo>
                    <a:pt x="43027" y="0"/>
                  </a:lnTo>
                  <a:lnTo>
                    <a:pt x="22491" y="2910"/>
                  </a:lnTo>
                  <a:lnTo>
                    <a:pt x="16211" y="7273"/>
                  </a:lnTo>
                  <a:lnTo>
                    <a:pt x="6412" y="20588"/>
                  </a:lnTo>
                  <a:lnTo>
                    <a:pt x="0" y="40877"/>
                  </a:lnTo>
                  <a:lnTo>
                    <a:pt x="3157" y="65351"/>
                  </a:lnTo>
                  <a:lnTo>
                    <a:pt x="10796" y="82598"/>
                  </a:lnTo>
                  <a:lnTo>
                    <a:pt x="15822" y="85798"/>
                  </a:lnTo>
                  <a:lnTo>
                    <a:pt x="29874" y="89354"/>
                  </a:lnTo>
                  <a:lnTo>
                    <a:pt x="35949" y="88186"/>
                  </a:lnTo>
                  <a:lnTo>
                    <a:pt x="45522" y="81243"/>
                  </a:lnTo>
                  <a:lnTo>
                    <a:pt x="60292" y="66085"/>
                  </a:lnTo>
                  <a:lnTo>
                    <a:pt x="71552" y="47825"/>
                  </a:lnTo>
                  <a:lnTo>
                    <a:pt x="72202" y="48858"/>
                  </a:lnTo>
                  <a:lnTo>
                    <a:pt x="73329" y="81488"/>
                  </a:lnTo>
                  <a:lnTo>
                    <a:pt x="65940" y="125426"/>
                  </a:lnTo>
                  <a:lnTo>
                    <a:pt x="61736" y="154608"/>
                  </a:lnTo>
                  <a:lnTo>
                    <a:pt x="48865" y="202096"/>
                  </a:lnTo>
                  <a:lnTo>
                    <a:pt x="44926" y="254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34"/>
            <p:cNvSpPr/>
            <p:nvPr>
              <p:custDataLst>
                <p:tags r:id="rId44"/>
              </p:custDataLst>
            </p:nvPr>
          </p:nvSpPr>
          <p:spPr>
            <a:xfrm>
              <a:off x="5196941" y="4708952"/>
              <a:ext cx="68355" cy="224999"/>
            </a:xfrm>
            <a:custGeom>
              <a:avLst/>
              <a:gdLst/>
              <a:ahLst/>
              <a:cxnLst/>
              <a:rect l="0" t="0" r="0" b="0"/>
              <a:pathLst>
                <a:path w="68355" h="224999">
                  <a:moveTo>
                    <a:pt x="60859" y="72598"/>
                  </a:moveTo>
                  <a:lnTo>
                    <a:pt x="60859" y="72598"/>
                  </a:lnTo>
                  <a:lnTo>
                    <a:pt x="59801" y="62877"/>
                  </a:lnTo>
                  <a:lnTo>
                    <a:pt x="55371" y="42201"/>
                  </a:lnTo>
                  <a:lnTo>
                    <a:pt x="57704" y="22199"/>
                  </a:lnTo>
                  <a:lnTo>
                    <a:pt x="54871" y="9276"/>
                  </a:lnTo>
                  <a:lnTo>
                    <a:pt x="52633" y="4983"/>
                  </a:lnTo>
                  <a:lnTo>
                    <a:pt x="50083" y="2122"/>
                  </a:lnTo>
                  <a:lnTo>
                    <a:pt x="47325" y="214"/>
                  </a:lnTo>
                  <a:lnTo>
                    <a:pt x="44428" y="0"/>
                  </a:lnTo>
                  <a:lnTo>
                    <a:pt x="38387" y="2585"/>
                  </a:lnTo>
                  <a:lnTo>
                    <a:pt x="19339" y="20472"/>
                  </a:lnTo>
                  <a:lnTo>
                    <a:pt x="920" y="50617"/>
                  </a:lnTo>
                  <a:lnTo>
                    <a:pt x="0" y="68826"/>
                  </a:lnTo>
                  <a:lnTo>
                    <a:pt x="3119" y="87854"/>
                  </a:lnTo>
                  <a:lnTo>
                    <a:pt x="8033" y="99840"/>
                  </a:lnTo>
                  <a:lnTo>
                    <a:pt x="11884" y="103459"/>
                  </a:lnTo>
                  <a:lnTo>
                    <a:pt x="21806" y="107481"/>
                  </a:lnTo>
                  <a:lnTo>
                    <a:pt x="33272" y="106446"/>
                  </a:lnTo>
                  <a:lnTo>
                    <a:pt x="39292" y="104688"/>
                  </a:lnTo>
                  <a:lnTo>
                    <a:pt x="48804" y="97091"/>
                  </a:lnTo>
                  <a:lnTo>
                    <a:pt x="65817" y="72060"/>
                  </a:lnTo>
                  <a:lnTo>
                    <a:pt x="67339" y="71182"/>
                  </a:lnTo>
                  <a:lnTo>
                    <a:pt x="68354" y="71654"/>
                  </a:lnTo>
                  <a:lnTo>
                    <a:pt x="67973" y="73027"/>
                  </a:lnTo>
                  <a:lnTo>
                    <a:pt x="59755" y="88479"/>
                  </a:lnTo>
                  <a:lnTo>
                    <a:pt x="53829" y="109759"/>
                  </a:lnTo>
                  <a:lnTo>
                    <a:pt x="50604" y="156475"/>
                  </a:lnTo>
                  <a:lnTo>
                    <a:pt x="42721" y="201161"/>
                  </a:lnTo>
                  <a:lnTo>
                    <a:pt x="41809" y="224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35"/>
            <p:cNvSpPr/>
            <p:nvPr>
              <p:custDataLst>
                <p:tags r:id="rId45"/>
              </p:custDataLst>
            </p:nvPr>
          </p:nvSpPr>
          <p:spPr>
            <a:xfrm>
              <a:off x="4991100" y="4895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36"/>
            <p:cNvSpPr/>
            <p:nvPr>
              <p:custDataLst>
                <p:tags r:id="rId46"/>
              </p:custDataLst>
            </p:nvPr>
          </p:nvSpPr>
          <p:spPr>
            <a:xfrm>
              <a:off x="4807236" y="4745399"/>
              <a:ext cx="98140" cy="179027"/>
            </a:xfrm>
            <a:custGeom>
              <a:avLst/>
              <a:gdLst/>
              <a:ahLst/>
              <a:cxnLst/>
              <a:rect l="0" t="0" r="0" b="0"/>
              <a:pathLst>
                <a:path w="98140" h="179027">
                  <a:moveTo>
                    <a:pt x="98139" y="36151"/>
                  </a:moveTo>
                  <a:lnTo>
                    <a:pt x="98139" y="36151"/>
                  </a:lnTo>
                  <a:lnTo>
                    <a:pt x="67082" y="7917"/>
                  </a:lnTo>
                  <a:lnTo>
                    <a:pt x="61559" y="4628"/>
                  </a:lnTo>
                  <a:lnTo>
                    <a:pt x="38617" y="0"/>
                  </a:lnTo>
                  <a:lnTo>
                    <a:pt x="23707" y="4562"/>
                  </a:lnTo>
                  <a:lnTo>
                    <a:pt x="16768" y="8742"/>
                  </a:lnTo>
                  <a:lnTo>
                    <a:pt x="6235" y="21853"/>
                  </a:lnTo>
                  <a:lnTo>
                    <a:pt x="1944" y="29794"/>
                  </a:lnTo>
                  <a:lnTo>
                    <a:pt x="0" y="44262"/>
                  </a:lnTo>
                  <a:lnTo>
                    <a:pt x="963" y="51083"/>
                  </a:lnTo>
                  <a:lnTo>
                    <a:pt x="7677" y="64307"/>
                  </a:lnTo>
                  <a:lnTo>
                    <a:pt x="12431" y="70797"/>
                  </a:lnTo>
                  <a:lnTo>
                    <a:pt x="23358" y="78007"/>
                  </a:lnTo>
                  <a:lnTo>
                    <a:pt x="29235" y="79930"/>
                  </a:lnTo>
                  <a:lnTo>
                    <a:pt x="34211" y="80153"/>
                  </a:lnTo>
                  <a:lnTo>
                    <a:pt x="42563" y="77580"/>
                  </a:lnTo>
                  <a:lnTo>
                    <a:pt x="63328" y="65125"/>
                  </a:lnTo>
                  <a:lnTo>
                    <a:pt x="72084" y="53967"/>
                  </a:lnTo>
                  <a:lnTo>
                    <a:pt x="79835" y="38608"/>
                  </a:lnTo>
                  <a:lnTo>
                    <a:pt x="82762" y="34614"/>
                  </a:lnTo>
                  <a:lnTo>
                    <a:pt x="84712" y="33009"/>
                  </a:lnTo>
                  <a:lnTo>
                    <a:pt x="86013" y="32998"/>
                  </a:lnTo>
                  <a:lnTo>
                    <a:pt x="86880" y="34049"/>
                  </a:lnTo>
                  <a:lnTo>
                    <a:pt x="80261" y="72595"/>
                  </a:lnTo>
                  <a:lnTo>
                    <a:pt x="79320" y="119628"/>
                  </a:lnTo>
                  <a:lnTo>
                    <a:pt x="79089" y="179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37"/>
            <p:cNvSpPr/>
            <p:nvPr>
              <p:custDataLst>
                <p:tags r:id="rId47"/>
              </p:custDataLst>
            </p:nvPr>
          </p:nvSpPr>
          <p:spPr>
            <a:xfrm>
              <a:off x="4615856" y="4736184"/>
              <a:ext cx="99020" cy="226342"/>
            </a:xfrm>
            <a:custGeom>
              <a:avLst/>
              <a:gdLst/>
              <a:ahLst/>
              <a:cxnLst/>
              <a:rect l="0" t="0" r="0" b="0"/>
              <a:pathLst>
                <a:path w="99020" h="226342">
                  <a:moveTo>
                    <a:pt x="99019" y="45366"/>
                  </a:moveTo>
                  <a:lnTo>
                    <a:pt x="99019" y="45366"/>
                  </a:lnTo>
                  <a:lnTo>
                    <a:pt x="99019" y="32109"/>
                  </a:lnTo>
                  <a:lnTo>
                    <a:pt x="93962" y="17920"/>
                  </a:lnTo>
                  <a:lnTo>
                    <a:pt x="83014" y="9179"/>
                  </a:lnTo>
                  <a:lnTo>
                    <a:pt x="64643" y="1130"/>
                  </a:lnTo>
                  <a:lnTo>
                    <a:pt x="60227" y="0"/>
                  </a:lnTo>
                  <a:lnTo>
                    <a:pt x="22510" y="6140"/>
                  </a:lnTo>
                  <a:lnTo>
                    <a:pt x="18380" y="8632"/>
                  </a:lnTo>
                  <a:lnTo>
                    <a:pt x="7510" y="22252"/>
                  </a:lnTo>
                  <a:lnTo>
                    <a:pt x="846" y="33682"/>
                  </a:lnTo>
                  <a:lnTo>
                    <a:pt x="0" y="48640"/>
                  </a:lnTo>
                  <a:lnTo>
                    <a:pt x="1256" y="57073"/>
                  </a:lnTo>
                  <a:lnTo>
                    <a:pt x="8297" y="69267"/>
                  </a:lnTo>
                  <a:lnTo>
                    <a:pt x="13137" y="74000"/>
                  </a:lnTo>
                  <a:lnTo>
                    <a:pt x="19540" y="76097"/>
                  </a:lnTo>
                  <a:lnTo>
                    <a:pt x="35119" y="75605"/>
                  </a:lnTo>
                  <a:lnTo>
                    <a:pt x="61741" y="64321"/>
                  </a:lnTo>
                  <a:lnTo>
                    <a:pt x="74690" y="53438"/>
                  </a:lnTo>
                  <a:lnTo>
                    <a:pt x="91626" y="34260"/>
                  </a:lnTo>
                  <a:lnTo>
                    <a:pt x="94090" y="32671"/>
                  </a:lnTo>
                  <a:lnTo>
                    <a:pt x="95733" y="32669"/>
                  </a:lnTo>
                  <a:lnTo>
                    <a:pt x="96828" y="33726"/>
                  </a:lnTo>
                  <a:lnTo>
                    <a:pt x="98827" y="80485"/>
                  </a:lnTo>
                  <a:lnTo>
                    <a:pt x="98994" y="125982"/>
                  </a:lnTo>
                  <a:lnTo>
                    <a:pt x="93957" y="168182"/>
                  </a:lnTo>
                  <a:lnTo>
                    <a:pt x="99019" y="226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SMARTInkShape-538"/>
          <p:cNvSpPr/>
          <p:nvPr>
            <p:custDataLst>
              <p:tags r:id="rId10"/>
            </p:custDataLst>
          </p:nvPr>
        </p:nvSpPr>
        <p:spPr>
          <a:xfrm>
            <a:off x="5676900" y="4706674"/>
            <a:ext cx="72164" cy="170127"/>
          </a:xfrm>
          <a:custGeom>
            <a:avLst/>
            <a:gdLst/>
            <a:ahLst/>
            <a:cxnLst/>
            <a:rect l="0" t="0" r="0" b="0"/>
            <a:pathLst>
              <a:path w="72164" h="170127">
                <a:moveTo>
                  <a:pt x="66675" y="8201"/>
                </a:moveTo>
                <a:lnTo>
                  <a:pt x="66675" y="8201"/>
                </a:lnTo>
                <a:lnTo>
                  <a:pt x="66675" y="3145"/>
                </a:lnTo>
                <a:lnTo>
                  <a:pt x="67733" y="1656"/>
                </a:lnTo>
                <a:lnTo>
                  <a:pt x="69497" y="662"/>
                </a:lnTo>
                <a:lnTo>
                  <a:pt x="71731" y="0"/>
                </a:lnTo>
                <a:lnTo>
                  <a:pt x="72163" y="617"/>
                </a:lnTo>
                <a:lnTo>
                  <a:pt x="53694" y="42559"/>
                </a:lnTo>
                <a:lnTo>
                  <a:pt x="34673" y="83623"/>
                </a:lnTo>
                <a:lnTo>
                  <a:pt x="19628" y="126855"/>
                </a:lnTo>
                <a:lnTo>
                  <a:pt x="0" y="1701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SMARTInkShape-Group123"/>
          <p:cNvGrpSpPr/>
          <p:nvPr/>
        </p:nvGrpSpPr>
        <p:grpSpPr>
          <a:xfrm>
            <a:off x="2611511" y="5474596"/>
            <a:ext cx="1235266" cy="316605"/>
            <a:chOff x="2611511" y="5474596"/>
            <a:chExt cx="1235266" cy="316605"/>
          </a:xfrm>
        </p:grpSpPr>
        <p:sp>
          <p:nvSpPr>
            <p:cNvPr id="219" name="SMARTInkShape-539"/>
            <p:cNvSpPr/>
            <p:nvPr>
              <p:custDataLst>
                <p:tags r:id="rId32"/>
              </p:custDataLst>
            </p:nvPr>
          </p:nvSpPr>
          <p:spPr>
            <a:xfrm>
              <a:off x="3838575" y="56769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7584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40"/>
            <p:cNvSpPr/>
            <p:nvPr>
              <p:custDataLst>
                <p:tags r:id="rId33"/>
              </p:custDataLst>
            </p:nvPr>
          </p:nvSpPr>
          <p:spPr>
            <a:xfrm>
              <a:off x="3584440" y="5602417"/>
              <a:ext cx="25536" cy="17334"/>
            </a:xfrm>
            <a:custGeom>
              <a:avLst/>
              <a:gdLst/>
              <a:ahLst/>
              <a:cxnLst/>
              <a:rect l="0" t="0" r="0" b="0"/>
              <a:pathLst>
                <a:path w="25536" h="17334">
                  <a:moveTo>
                    <a:pt x="25535" y="17333"/>
                  </a:moveTo>
                  <a:lnTo>
                    <a:pt x="25535" y="17333"/>
                  </a:lnTo>
                  <a:lnTo>
                    <a:pt x="16872" y="9729"/>
                  </a:lnTo>
                  <a:lnTo>
                    <a:pt x="0" y="0"/>
                  </a:lnTo>
                  <a:lnTo>
                    <a:pt x="45" y="486"/>
                  </a:lnTo>
                  <a:lnTo>
                    <a:pt x="2917" y="3849"/>
                  </a:lnTo>
                  <a:lnTo>
                    <a:pt x="16010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41"/>
            <p:cNvSpPr/>
            <p:nvPr>
              <p:custDataLst>
                <p:tags r:id="rId34"/>
              </p:custDataLst>
            </p:nvPr>
          </p:nvSpPr>
          <p:spPr>
            <a:xfrm>
              <a:off x="3326764" y="5517279"/>
              <a:ext cx="91388" cy="264397"/>
            </a:xfrm>
            <a:custGeom>
              <a:avLst/>
              <a:gdLst/>
              <a:ahLst/>
              <a:cxnLst/>
              <a:rect l="0" t="0" r="0" b="0"/>
              <a:pathLst>
                <a:path w="91388" h="264397">
                  <a:moveTo>
                    <a:pt x="83186" y="64371"/>
                  </a:moveTo>
                  <a:lnTo>
                    <a:pt x="83186" y="64371"/>
                  </a:lnTo>
                  <a:lnTo>
                    <a:pt x="83186" y="59315"/>
                  </a:lnTo>
                  <a:lnTo>
                    <a:pt x="91387" y="33779"/>
                  </a:lnTo>
                  <a:lnTo>
                    <a:pt x="87262" y="18383"/>
                  </a:lnTo>
                  <a:lnTo>
                    <a:pt x="79337" y="5472"/>
                  </a:lnTo>
                  <a:lnTo>
                    <a:pt x="75328" y="2880"/>
                  </a:lnTo>
                  <a:lnTo>
                    <a:pt x="65230" y="0"/>
                  </a:lnTo>
                  <a:lnTo>
                    <a:pt x="42588" y="3436"/>
                  </a:lnTo>
                  <a:lnTo>
                    <a:pt x="20827" y="16213"/>
                  </a:lnTo>
                  <a:lnTo>
                    <a:pt x="6030" y="28347"/>
                  </a:lnTo>
                  <a:lnTo>
                    <a:pt x="1270" y="38130"/>
                  </a:lnTo>
                  <a:lnTo>
                    <a:pt x="0" y="43702"/>
                  </a:lnTo>
                  <a:lnTo>
                    <a:pt x="1412" y="55537"/>
                  </a:lnTo>
                  <a:lnTo>
                    <a:pt x="5567" y="66794"/>
                  </a:lnTo>
                  <a:lnTo>
                    <a:pt x="10941" y="75327"/>
                  </a:lnTo>
                  <a:lnTo>
                    <a:pt x="15973" y="76966"/>
                  </a:lnTo>
                  <a:lnTo>
                    <a:pt x="30030" y="75966"/>
                  </a:lnTo>
                  <a:lnTo>
                    <a:pt x="50738" y="69453"/>
                  </a:lnTo>
                  <a:lnTo>
                    <a:pt x="70279" y="50708"/>
                  </a:lnTo>
                  <a:lnTo>
                    <a:pt x="77450" y="36779"/>
                  </a:lnTo>
                  <a:lnTo>
                    <a:pt x="82851" y="17918"/>
                  </a:lnTo>
                  <a:lnTo>
                    <a:pt x="83166" y="61125"/>
                  </a:lnTo>
                  <a:lnTo>
                    <a:pt x="83180" y="97746"/>
                  </a:lnTo>
                  <a:lnTo>
                    <a:pt x="80363" y="142460"/>
                  </a:lnTo>
                  <a:lnTo>
                    <a:pt x="74985" y="181631"/>
                  </a:lnTo>
                  <a:lnTo>
                    <a:pt x="73922" y="222843"/>
                  </a:lnTo>
                  <a:lnTo>
                    <a:pt x="73661" y="264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42"/>
            <p:cNvSpPr/>
            <p:nvPr>
              <p:custDataLst>
                <p:tags r:id="rId35"/>
              </p:custDataLst>
            </p:nvPr>
          </p:nvSpPr>
          <p:spPr>
            <a:xfrm>
              <a:off x="3156522" y="5474596"/>
              <a:ext cx="120079" cy="316605"/>
            </a:xfrm>
            <a:custGeom>
              <a:avLst/>
              <a:gdLst/>
              <a:ahLst/>
              <a:cxnLst/>
              <a:rect l="0" t="0" r="0" b="0"/>
              <a:pathLst>
                <a:path w="120079" h="316605">
                  <a:moveTo>
                    <a:pt x="120078" y="59429"/>
                  </a:moveTo>
                  <a:lnTo>
                    <a:pt x="120078" y="59429"/>
                  </a:lnTo>
                  <a:lnTo>
                    <a:pt x="99356" y="41529"/>
                  </a:lnTo>
                  <a:lnTo>
                    <a:pt x="89701" y="34539"/>
                  </a:lnTo>
                  <a:lnTo>
                    <a:pt x="69247" y="4296"/>
                  </a:lnTo>
                  <a:lnTo>
                    <a:pt x="63966" y="448"/>
                  </a:lnTo>
                  <a:lnTo>
                    <a:pt x="58328" y="0"/>
                  </a:lnTo>
                  <a:lnTo>
                    <a:pt x="46420" y="5147"/>
                  </a:lnTo>
                  <a:lnTo>
                    <a:pt x="27816" y="19944"/>
                  </a:lnTo>
                  <a:lnTo>
                    <a:pt x="8898" y="47847"/>
                  </a:lnTo>
                  <a:lnTo>
                    <a:pt x="0" y="77870"/>
                  </a:lnTo>
                  <a:lnTo>
                    <a:pt x="741" y="94436"/>
                  </a:lnTo>
                  <a:lnTo>
                    <a:pt x="2420" y="101817"/>
                  </a:lnTo>
                  <a:lnTo>
                    <a:pt x="5656" y="106738"/>
                  </a:lnTo>
                  <a:lnTo>
                    <a:pt x="9930" y="110018"/>
                  </a:lnTo>
                  <a:lnTo>
                    <a:pt x="14896" y="112205"/>
                  </a:lnTo>
                  <a:lnTo>
                    <a:pt x="26058" y="111813"/>
                  </a:lnTo>
                  <a:lnTo>
                    <a:pt x="38074" y="107052"/>
                  </a:lnTo>
                  <a:lnTo>
                    <a:pt x="56740" y="91413"/>
                  </a:lnTo>
                  <a:lnTo>
                    <a:pt x="76365" y="63866"/>
                  </a:lnTo>
                  <a:lnTo>
                    <a:pt x="80869" y="52662"/>
                  </a:lnTo>
                  <a:lnTo>
                    <a:pt x="81485" y="56774"/>
                  </a:lnTo>
                  <a:lnTo>
                    <a:pt x="79112" y="94252"/>
                  </a:lnTo>
                  <a:lnTo>
                    <a:pt x="72272" y="140293"/>
                  </a:lnTo>
                  <a:lnTo>
                    <a:pt x="66167" y="180167"/>
                  </a:lnTo>
                  <a:lnTo>
                    <a:pt x="63888" y="222321"/>
                  </a:lnTo>
                  <a:lnTo>
                    <a:pt x="63118" y="262781"/>
                  </a:lnTo>
                  <a:lnTo>
                    <a:pt x="65807" y="292895"/>
                  </a:lnTo>
                  <a:lnTo>
                    <a:pt x="70557" y="306067"/>
                  </a:lnTo>
                  <a:lnTo>
                    <a:pt x="81978" y="316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43"/>
            <p:cNvSpPr/>
            <p:nvPr>
              <p:custDataLst>
                <p:tags r:id="rId36"/>
              </p:custDataLst>
            </p:nvPr>
          </p:nvSpPr>
          <p:spPr>
            <a:xfrm>
              <a:off x="2981325" y="56864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44"/>
            <p:cNvSpPr/>
            <p:nvPr>
              <p:custDataLst>
                <p:tags r:id="rId37"/>
              </p:custDataLst>
            </p:nvPr>
          </p:nvSpPr>
          <p:spPr>
            <a:xfrm>
              <a:off x="2794666" y="5504207"/>
              <a:ext cx="119985" cy="239369"/>
            </a:xfrm>
            <a:custGeom>
              <a:avLst/>
              <a:gdLst/>
              <a:ahLst/>
              <a:cxnLst/>
              <a:rect l="0" t="0" r="0" b="0"/>
              <a:pathLst>
                <a:path w="119985" h="239369">
                  <a:moveTo>
                    <a:pt x="119984" y="48868"/>
                  </a:moveTo>
                  <a:lnTo>
                    <a:pt x="119984" y="48868"/>
                  </a:lnTo>
                  <a:lnTo>
                    <a:pt x="114928" y="48868"/>
                  </a:lnTo>
                  <a:lnTo>
                    <a:pt x="109623" y="43223"/>
                  </a:lnTo>
                  <a:lnTo>
                    <a:pt x="97594" y="27409"/>
                  </a:lnTo>
                  <a:lnTo>
                    <a:pt x="74323" y="8047"/>
                  </a:lnTo>
                  <a:lnTo>
                    <a:pt x="70493" y="2604"/>
                  </a:lnTo>
                  <a:lnTo>
                    <a:pt x="64765" y="34"/>
                  </a:lnTo>
                  <a:lnTo>
                    <a:pt x="49934" y="0"/>
                  </a:lnTo>
                  <a:lnTo>
                    <a:pt x="28791" y="5931"/>
                  </a:lnTo>
                  <a:lnTo>
                    <a:pt x="15601" y="17085"/>
                  </a:lnTo>
                  <a:lnTo>
                    <a:pt x="4800" y="31567"/>
                  </a:lnTo>
                  <a:lnTo>
                    <a:pt x="0" y="45059"/>
                  </a:lnTo>
                  <a:lnTo>
                    <a:pt x="836" y="51620"/>
                  </a:lnTo>
                  <a:lnTo>
                    <a:pt x="7410" y="64555"/>
                  </a:lnTo>
                  <a:lnTo>
                    <a:pt x="20209" y="74537"/>
                  </a:lnTo>
                  <a:lnTo>
                    <a:pt x="34364" y="80384"/>
                  </a:lnTo>
                  <a:lnTo>
                    <a:pt x="39621" y="80463"/>
                  </a:lnTo>
                  <a:lnTo>
                    <a:pt x="66715" y="70236"/>
                  </a:lnTo>
                  <a:lnTo>
                    <a:pt x="79023" y="64363"/>
                  </a:lnTo>
                  <a:lnTo>
                    <a:pt x="88726" y="52579"/>
                  </a:lnTo>
                  <a:lnTo>
                    <a:pt x="100220" y="31150"/>
                  </a:lnTo>
                  <a:lnTo>
                    <a:pt x="100871" y="66563"/>
                  </a:lnTo>
                  <a:lnTo>
                    <a:pt x="93387" y="112542"/>
                  </a:lnTo>
                  <a:lnTo>
                    <a:pt x="91669" y="155560"/>
                  </a:lnTo>
                  <a:lnTo>
                    <a:pt x="92544" y="186901"/>
                  </a:lnTo>
                  <a:lnTo>
                    <a:pt x="100934" y="239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45"/>
            <p:cNvSpPr/>
            <p:nvPr>
              <p:custDataLst>
                <p:tags r:id="rId38"/>
              </p:custDataLst>
            </p:nvPr>
          </p:nvSpPr>
          <p:spPr>
            <a:xfrm>
              <a:off x="2611511" y="5487111"/>
              <a:ext cx="103115" cy="299541"/>
            </a:xfrm>
            <a:custGeom>
              <a:avLst/>
              <a:gdLst/>
              <a:ahLst/>
              <a:cxnLst/>
              <a:rect l="0" t="0" r="0" b="0"/>
              <a:pathLst>
                <a:path w="103115" h="299541">
                  <a:moveTo>
                    <a:pt x="103114" y="85014"/>
                  </a:moveTo>
                  <a:lnTo>
                    <a:pt x="103114" y="85014"/>
                  </a:lnTo>
                  <a:lnTo>
                    <a:pt x="103114" y="39026"/>
                  </a:lnTo>
                  <a:lnTo>
                    <a:pt x="103114" y="21058"/>
                  </a:lnTo>
                  <a:lnTo>
                    <a:pt x="100997" y="15919"/>
                  </a:lnTo>
                  <a:lnTo>
                    <a:pt x="93001" y="7385"/>
                  </a:lnTo>
                  <a:lnTo>
                    <a:pt x="85214" y="2887"/>
                  </a:lnTo>
                  <a:lnTo>
                    <a:pt x="76108" y="889"/>
                  </a:lnTo>
                  <a:lnTo>
                    <a:pt x="61478" y="0"/>
                  </a:lnTo>
                  <a:lnTo>
                    <a:pt x="47215" y="5249"/>
                  </a:lnTo>
                  <a:lnTo>
                    <a:pt x="33820" y="15696"/>
                  </a:lnTo>
                  <a:lnTo>
                    <a:pt x="16495" y="37311"/>
                  </a:lnTo>
                  <a:lnTo>
                    <a:pt x="2076" y="75317"/>
                  </a:lnTo>
                  <a:lnTo>
                    <a:pt x="0" y="85290"/>
                  </a:lnTo>
                  <a:lnTo>
                    <a:pt x="1899" y="96073"/>
                  </a:lnTo>
                  <a:lnTo>
                    <a:pt x="3887" y="101911"/>
                  </a:lnTo>
                  <a:lnTo>
                    <a:pt x="8388" y="105804"/>
                  </a:lnTo>
                  <a:lnTo>
                    <a:pt x="21855" y="110129"/>
                  </a:lnTo>
                  <a:lnTo>
                    <a:pt x="35602" y="109228"/>
                  </a:lnTo>
                  <a:lnTo>
                    <a:pt x="48767" y="104243"/>
                  </a:lnTo>
                  <a:lnTo>
                    <a:pt x="71643" y="89440"/>
                  </a:lnTo>
                  <a:lnTo>
                    <a:pt x="75783" y="87964"/>
                  </a:lnTo>
                  <a:lnTo>
                    <a:pt x="91723" y="70718"/>
                  </a:lnTo>
                  <a:lnTo>
                    <a:pt x="98052" y="57141"/>
                  </a:lnTo>
                  <a:lnTo>
                    <a:pt x="102818" y="30344"/>
                  </a:lnTo>
                  <a:lnTo>
                    <a:pt x="103088" y="69766"/>
                  </a:lnTo>
                  <a:lnTo>
                    <a:pt x="103106" y="107425"/>
                  </a:lnTo>
                  <a:lnTo>
                    <a:pt x="103112" y="145394"/>
                  </a:lnTo>
                  <a:lnTo>
                    <a:pt x="96568" y="189604"/>
                  </a:lnTo>
                  <a:lnTo>
                    <a:pt x="94472" y="226658"/>
                  </a:lnTo>
                  <a:lnTo>
                    <a:pt x="94909" y="267506"/>
                  </a:lnTo>
                  <a:lnTo>
                    <a:pt x="101824" y="298853"/>
                  </a:lnTo>
                  <a:lnTo>
                    <a:pt x="102254" y="299540"/>
                  </a:lnTo>
                  <a:lnTo>
                    <a:pt x="103114" y="294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SMARTInkShape-546"/>
          <p:cNvSpPr/>
          <p:nvPr>
            <p:custDataLst>
              <p:tags r:id="rId11"/>
            </p:custDataLst>
          </p:nvPr>
        </p:nvSpPr>
        <p:spPr>
          <a:xfrm>
            <a:off x="3676650" y="5495925"/>
            <a:ext cx="114301" cy="285751"/>
          </a:xfrm>
          <a:custGeom>
            <a:avLst/>
            <a:gdLst/>
            <a:ahLst/>
            <a:cxnLst/>
            <a:rect l="0" t="0" r="0" b="0"/>
            <a:pathLst>
              <a:path w="114301" h="285751">
                <a:moveTo>
                  <a:pt x="114300" y="0"/>
                </a:moveTo>
                <a:lnTo>
                  <a:pt x="114300" y="0"/>
                </a:lnTo>
                <a:lnTo>
                  <a:pt x="104187" y="5056"/>
                </a:lnTo>
                <a:lnTo>
                  <a:pt x="96400" y="16005"/>
                </a:lnTo>
                <a:lnTo>
                  <a:pt x="78468" y="58004"/>
                </a:lnTo>
                <a:lnTo>
                  <a:pt x="55319" y="104887"/>
                </a:lnTo>
                <a:lnTo>
                  <a:pt x="41540" y="151561"/>
                </a:lnTo>
                <a:lnTo>
                  <a:pt x="32887" y="192132"/>
                </a:lnTo>
                <a:lnTo>
                  <a:pt x="27736" y="220029"/>
                </a:lnTo>
                <a:lnTo>
                  <a:pt x="7285" y="266826"/>
                </a:lnTo>
                <a:lnTo>
                  <a:pt x="0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SMARTInkShape-Group125"/>
          <p:cNvGrpSpPr/>
          <p:nvPr/>
        </p:nvGrpSpPr>
        <p:grpSpPr>
          <a:xfrm>
            <a:off x="4811733" y="5519012"/>
            <a:ext cx="712376" cy="329339"/>
            <a:chOff x="4811733" y="5519012"/>
            <a:chExt cx="712376" cy="329339"/>
          </a:xfrm>
        </p:grpSpPr>
        <p:sp>
          <p:nvSpPr>
            <p:cNvPr id="228" name="SMARTInkShape-547"/>
            <p:cNvSpPr/>
            <p:nvPr>
              <p:custDataLst>
                <p:tags r:id="rId27"/>
              </p:custDataLst>
            </p:nvPr>
          </p:nvSpPr>
          <p:spPr>
            <a:xfrm>
              <a:off x="5429250" y="5716440"/>
              <a:ext cx="94859" cy="131911"/>
            </a:xfrm>
            <a:custGeom>
              <a:avLst/>
              <a:gdLst/>
              <a:ahLst/>
              <a:cxnLst/>
              <a:rect l="0" t="0" r="0" b="0"/>
              <a:pathLst>
                <a:path w="94859" h="131911">
                  <a:moveTo>
                    <a:pt x="85725" y="17610"/>
                  </a:moveTo>
                  <a:lnTo>
                    <a:pt x="85725" y="17610"/>
                  </a:lnTo>
                  <a:lnTo>
                    <a:pt x="93926" y="9409"/>
                  </a:lnTo>
                  <a:lnTo>
                    <a:pt x="94858" y="3421"/>
                  </a:lnTo>
                  <a:lnTo>
                    <a:pt x="93930" y="1800"/>
                  </a:lnTo>
                  <a:lnTo>
                    <a:pt x="92253" y="720"/>
                  </a:lnTo>
                  <a:lnTo>
                    <a:pt x="90077" y="0"/>
                  </a:lnTo>
                  <a:lnTo>
                    <a:pt x="56448" y="6887"/>
                  </a:lnTo>
                  <a:lnTo>
                    <a:pt x="52448" y="9404"/>
                  </a:lnTo>
                  <a:lnTo>
                    <a:pt x="45183" y="17843"/>
                  </a:lnTo>
                  <a:lnTo>
                    <a:pt x="41248" y="25828"/>
                  </a:lnTo>
                  <a:lnTo>
                    <a:pt x="39032" y="39095"/>
                  </a:lnTo>
                  <a:lnTo>
                    <a:pt x="38722" y="44633"/>
                  </a:lnTo>
                  <a:lnTo>
                    <a:pt x="41199" y="53609"/>
                  </a:lnTo>
                  <a:lnTo>
                    <a:pt x="43341" y="57485"/>
                  </a:lnTo>
                  <a:lnTo>
                    <a:pt x="68707" y="82868"/>
                  </a:lnTo>
                  <a:lnTo>
                    <a:pt x="73980" y="95625"/>
                  </a:lnTo>
                  <a:lnTo>
                    <a:pt x="75543" y="111164"/>
                  </a:lnTo>
                  <a:lnTo>
                    <a:pt x="72587" y="115962"/>
                  </a:lnTo>
                  <a:lnTo>
                    <a:pt x="60835" y="124116"/>
                  </a:lnTo>
                  <a:lnTo>
                    <a:pt x="36370" y="129600"/>
                  </a:lnTo>
                  <a:lnTo>
                    <a:pt x="0" y="13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48"/>
            <p:cNvSpPr/>
            <p:nvPr>
              <p:custDataLst>
                <p:tags r:id="rId28"/>
              </p:custDataLst>
            </p:nvPr>
          </p:nvSpPr>
          <p:spPr>
            <a:xfrm>
              <a:off x="5325609" y="5546820"/>
              <a:ext cx="92793" cy="286523"/>
            </a:xfrm>
            <a:custGeom>
              <a:avLst/>
              <a:gdLst/>
              <a:ahLst/>
              <a:cxnLst/>
              <a:rect l="0" t="0" r="0" b="0"/>
              <a:pathLst>
                <a:path w="92793" h="286523">
                  <a:moveTo>
                    <a:pt x="84591" y="72930"/>
                  </a:moveTo>
                  <a:lnTo>
                    <a:pt x="84591" y="72930"/>
                  </a:lnTo>
                  <a:lnTo>
                    <a:pt x="85649" y="63209"/>
                  </a:lnTo>
                  <a:lnTo>
                    <a:pt x="92792" y="34138"/>
                  </a:lnTo>
                  <a:lnTo>
                    <a:pt x="90705" y="26409"/>
                  </a:lnTo>
                  <a:lnTo>
                    <a:pt x="77792" y="4088"/>
                  </a:lnTo>
                  <a:lnTo>
                    <a:pt x="71691" y="0"/>
                  </a:lnTo>
                  <a:lnTo>
                    <a:pt x="59808" y="3828"/>
                  </a:lnTo>
                  <a:lnTo>
                    <a:pt x="24766" y="23927"/>
                  </a:lnTo>
                  <a:lnTo>
                    <a:pt x="7481" y="44652"/>
                  </a:lnTo>
                  <a:lnTo>
                    <a:pt x="2694" y="54365"/>
                  </a:lnTo>
                  <a:lnTo>
                    <a:pt x="0" y="75896"/>
                  </a:lnTo>
                  <a:lnTo>
                    <a:pt x="680" y="81257"/>
                  </a:lnTo>
                  <a:lnTo>
                    <a:pt x="2193" y="84832"/>
                  </a:lnTo>
                  <a:lnTo>
                    <a:pt x="4259" y="87214"/>
                  </a:lnTo>
                  <a:lnTo>
                    <a:pt x="15021" y="89862"/>
                  </a:lnTo>
                  <a:lnTo>
                    <a:pt x="28271" y="89981"/>
                  </a:lnTo>
                  <a:lnTo>
                    <a:pt x="37687" y="86506"/>
                  </a:lnTo>
                  <a:lnTo>
                    <a:pt x="81921" y="46840"/>
                  </a:lnTo>
                  <a:lnTo>
                    <a:pt x="91707" y="37202"/>
                  </a:lnTo>
                  <a:lnTo>
                    <a:pt x="80647" y="74811"/>
                  </a:lnTo>
                  <a:lnTo>
                    <a:pt x="76720" y="112175"/>
                  </a:lnTo>
                  <a:lnTo>
                    <a:pt x="70499" y="151703"/>
                  </a:lnTo>
                  <a:lnTo>
                    <a:pt x="67010" y="195283"/>
                  </a:lnTo>
                  <a:lnTo>
                    <a:pt x="62912" y="237379"/>
                  </a:lnTo>
                  <a:lnTo>
                    <a:pt x="56285" y="278660"/>
                  </a:lnTo>
                  <a:lnTo>
                    <a:pt x="56136" y="285368"/>
                  </a:lnTo>
                  <a:lnTo>
                    <a:pt x="57154" y="286522"/>
                  </a:lnTo>
                  <a:lnTo>
                    <a:pt x="58891" y="286233"/>
                  </a:lnTo>
                  <a:lnTo>
                    <a:pt x="61108" y="284983"/>
                  </a:lnTo>
                  <a:lnTo>
                    <a:pt x="62585" y="283090"/>
                  </a:lnTo>
                  <a:lnTo>
                    <a:pt x="65541" y="272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49"/>
            <p:cNvSpPr/>
            <p:nvPr>
              <p:custDataLst>
                <p:tags r:id="rId29"/>
              </p:custDataLst>
            </p:nvPr>
          </p:nvSpPr>
          <p:spPr>
            <a:xfrm>
              <a:off x="5087674" y="5667375"/>
              <a:ext cx="122502" cy="8643"/>
            </a:xfrm>
            <a:custGeom>
              <a:avLst/>
              <a:gdLst/>
              <a:ahLst/>
              <a:cxnLst/>
              <a:rect l="0" t="0" r="0" b="0"/>
              <a:pathLst>
                <a:path w="122502" h="8643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6545"/>
                  </a:lnTo>
                  <a:lnTo>
                    <a:pt x="2087" y="7539"/>
                  </a:lnTo>
                  <a:lnTo>
                    <a:pt x="7601" y="8642"/>
                  </a:lnTo>
                  <a:lnTo>
                    <a:pt x="42572" y="8389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50"/>
            <p:cNvSpPr/>
            <p:nvPr>
              <p:custDataLst>
                <p:tags r:id="rId30"/>
              </p:custDataLst>
            </p:nvPr>
          </p:nvSpPr>
          <p:spPr>
            <a:xfrm>
              <a:off x="4880922" y="5648325"/>
              <a:ext cx="24454" cy="142876"/>
            </a:xfrm>
            <a:custGeom>
              <a:avLst/>
              <a:gdLst/>
              <a:ahLst/>
              <a:cxnLst/>
              <a:rect l="0" t="0" r="0" b="0"/>
              <a:pathLst>
                <a:path w="24454" h="142876">
                  <a:moveTo>
                    <a:pt x="24453" y="0"/>
                  </a:moveTo>
                  <a:lnTo>
                    <a:pt x="24453" y="0"/>
                  </a:lnTo>
                  <a:lnTo>
                    <a:pt x="24453" y="5056"/>
                  </a:lnTo>
                  <a:lnTo>
                    <a:pt x="12694" y="47946"/>
                  </a:lnTo>
                  <a:lnTo>
                    <a:pt x="7563" y="66770"/>
                  </a:lnTo>
                  <a:lnTo>
                    <a:pt x="2771" y="107606"/>
                  </a:lnTo>
                  <a:lnTo>
                    <a:pt x="0" y="122966"/>
                  </a:lnTo>
                  <a:lnTo>
                    <a:pt x="540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51"/>
            <p:cNvSpPr/>
            <p:nvPr>
              <p:custDataLst>
                <p:tags r:id="rId31"/>
              </p:custDataLst>
            </p:nvPr>
          </p:nvSpPr>
          <p:spPr>
            <a:xfrm>
              <a:off x="4811733" y="5519012"/>
              <a:ext cx="112693" cy="192290"/>
            </a:xfrm>
            <a:custGeom>
              <a:avLst/>
              <a:gdLst/>
              <a:ahLst/>
              <a:cxnLst/>
              <a:rect l="0" t="0" r="0" b="0"/>
              <a:pathLst>
                <a:path w="112693" h="192290">
                  <a:moveTo>
                    <a:pt x="93642" y="5488"/>
                  </a:moveTo>
                  <a:lnTo>
                    <a:pt x="93642" y="5488"/>
                  </a:lnTo>
                  <a:lnTo>
                    <a:pt x="93642" y="432"/>
                  </a:lnTo>
                  <a:lnTo>
                    <a:pt x="92584" y="0"/>
                  </a:lnTo>
                  <a:lnTo>
                    <a:pt x="88586" y="2344"/>
                  </a:lnTo>
                  <a:lnTo>
                    <a:pt x="62171" y="46783"/>
                  </a:lnTo>
                  <a:lnTo>
                    <a:pt x="37074" y="88763"/>
                  </a:lnTo>
                  <a:lnTo>
                    <a:pt x="18850" y="128829"/>
                  </a:lnTo>
                  <a:lnTo>
                    <a:pt x="2011" y="171070"/>
                  </a:lnTo>
                  <a:lnTo>
                    <a:pt x="0" y="183502"/>
                  </a:lnTo>
                  <a:lnTo>
                    <a:pt x="1581" y="187664"/>
                  </a:lnTo>
                  <a:lnTo>
                    <a:pt x="4751" y="190439"/>
                  </a:lnTo>
                  <a:lnTo>
                    <a:pt x="8982" y="192289"/>
                  </a:lnTo>
                  <a:lnTo>
                    <a:pt x="19326" y="191522"/>
                  </a:lnTo>
                  <a:lnTo>
                    <a:pt x="63247" y="176546"/>
                  </a:lnTo>
                  <a:lnTo>
                    <a:pt x="112692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126"/>
          <p:cNvGrpSpPr/>
          <p:nvPr/>
        </p:nvGrpSpPr>
        <p:grpSpPr>
          <a:xfrm>
            <a:off x="2526132" y="6164555"/>
            <a:ext cx="1283869" cy="255296"/>
            <a:chOff x="2526132" y="6164555"/>
            <a:chExt cx="1283869" cy="255296"/>
          </a:xfrm>
        </p:grpSpPr>
        <p:sp>
          <p:nvSpPr>
            <p:cNvPr id="234" name="SMARTInkShape-552"/>
            <p:cNvSpPr/>
            <p:nvPr>
              <p:custDataLst>
                <p:tags r:id="rId17"/>
              </p:custDataLst>
            </p:nvPr>
          </p:nvSpPr>
          <p:spPr>
            <a:xfrm>
              <a:off x="3766412" y="6324600"/>
              <a:ext cx="5489" cy="15014"/>
            </a:xfrm>
            <a:custGeom>
              <a:avLst/>
              <a:gdLst/>
              <a:ahLst/>
              <a:cxnLst/>
              <a:rect l="0" t="0" r="0" b="0"/>
              <a:pathLst>
                <a:path w="5489" h="15014">
                  <a:moveTo>
                    <a:pt x="5488" y="9525"/>
                  </a:moveTo>
                  <a:lnTo>
                    <a:pt x="5488" y="9525"/>
                  </a:lnTo>
                  <a:lnTo>
                    <a:pt x="5488" y="14581"/>
                  </a:lnTo>
                  <a:lnTo>
                    <a:pt x="4430" y="15013"/>
                  </a:lnTo>
                  <a:lnTo>
                    <a:pt x="431" y="12669"/>
                  </a:lnTo>
                  <a:lnTo>
                    <a:pt x="0" y="10563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53"/>
            <p:cNvSpPr/>
            <p:nvPr>
              <p:custDataLst>
                <p:tags r:id="rId18"/>
              </p:custDataLst>
            </p:nvPr>
          </p:nvSpPr>
          <p:spPr>
            <a:xfrm>
              <a:off x="3658924" y="6286893"/>
              <a:ext cx="27252" cy="9133"/>
            </a:xfrm>
            <a:custGeom>
              <a:avLst/>
              <a:gdLst/>
              <a:ahLst/>
              <a:cxnLst/>
              <a:rect l="0" t="0" r="0" b="0"/>
              <a:pathLst>
                <a:path w="27252" h="9133">
                  <a:moveTo>
                    <a:pt x="8201" y="9132"/>
                  </a:moveTo>
                  <a:lnTo>
                    <a:pt x="8201" y="9132"/>
                  </a:lnTo>
                  <a:lnTo>
                    <a:pt x="8201" y="4076"/>
                  </a:lnTo>
                  <a:lnTo>
                    <a:pt x="7143" y="2587"/>
                  </a:lnTo>
                  <a:lnTo>
                    <a:pt x="5379" y="1593"/>
                  </a:lnTo>
                  <a:lnTo>
                    <a:pt x="0" y="0"/>
                  </a:lnTo>
                  <a:lnTo>
                    <a:pt x="4125" y="4780"/>
                  </a:lnTo>
                  <a:lnTo>
                    <a:pt x="27251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54"/>
            <p:cNvSpPr/>
            <p:nvPr>
              <p:custDataLst>
                <p:tags r:id="rId19"/>
              </p:custDataLst>
            </p:nvPr>
          </p:nvSpPr>
          <p:spPr>
            <a:xfrm>
              <a:off x="3695700" y="619125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114300" y="0"/>
                  </a:moveTo>
                  <a:lnTo>
                    <a:pt x="114300" y="0"/>
                  </a:lnTo>
                  <a:lnTo>
                    <a:pt x="109243" y="5056"/>
                  </a:lnTo>
                  <a:lnTo>
                    <a:pt x="106761" y="13183"/>
                  </a:lnTo>
                  <a:lnTo>
                    <a:pt x="102541" y="29659"/>
                  </a:lnTo>
                  <a:lnTo>
                    <a:pt x="88351" y="74309"/>
                  </a:lnTo>
                  <a:lnTo>
                    <a:pt x="78467" y="115305"/>
                  </a:lnTo>
                  <a:lnTo>
                    <a:pt x="58324" y="162057"/>
                  </a:lnTo>
                  <a:lnTo>
                    <a:pt x="30250" y="205829"/>
                  </a:lnTo>
                  <a:lnTo>
                    <a:pt x="13658" y="22300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55"/>
            <p:cNvSpPr/>
            <p:nvPr>
              <p:custDataLst>
                <p:tags r:id="rId20"/>
              </p:custDataLst>
            </p:nvPr>
          </p:nvSpPr>
          <p:spPr>
            <a:xfrm>
              <a:off x="3430006" y="6192391"/>
              <a:ext cx="92528" cy="220164"/>
            </a:xfrm>
            <a:custGeom>
              <a:avLst/>
              <a:gdLst/>
              <a:ahLst/>
              <a:cxnLst/>
              <a:rect l="0" t="0" r="0" b="0"/>
              <a:pathLst>
                <a:path w="92528" h="220164">
                  <a:moveTo>
                    <a:pt x="75194" y="84584"/>
                  </a:moveTo>
                  <a:lnTo>
                    <a:pt x="75194" y="84584"/>
                  </a:lnTo>
                  <a:lnTo>
                    <a:pt x="90382" y="45545"/>
                  </a:lnTo>
                  <a:lnTo>
                    <a:pt x="92527" y="31602"/>
                  </a:lnTo>
                  <a:lnTo>
                    <a:pt x="87837" y="18351"/>
                  </a:lnTo>
                  <a:lnTo>
                    <a:pt x="83623" y="11854"/>
                  </a:lnTo>
                  <a:lnTo>
                    <a:pt x="77638" y="7522"/>
                  </a:lnTo>
                  <a:lnTo>
                    <a:pt x="55104" y="1426"/>
                  </a:lnTo>
                  <a:lnTo>
                    <a:pt x="41218" y="0"/>
                  </a:lnTo>
                  <a:lnTo>
                    <a:pt x="30813" y="2189"/>
                  </a:lnTo>
                  <a:lnTo>
                    <a:pt x="21602" y="7747"/>
                  </a:lnTo>
                  <a:lnTo>
                    <a:pt x="6633" y="21718"/>
                  </a:lnTo>
                  <a:lnTo>
                    <a:pt x="2390" y="29480"/>
                  </a:lnTo>
                  <a:lnTo>
                    <a:pt x="0" y="39799"/>
                  </a:lnTo>
                  <a:lnTo>
                    <a:pt x="1781" y="43086"/>
                  </a:lnTo>
                  <a:lnTo>
                    <a:pt x="9405" y="49560"/>
                  </a:lnTo>
                  <a:lnTo>
                    <a:pt x="17027" y="53143"/>
                  </a:lnTo>
                  <a:lnTo>
                    <a:pt x="20541" y="54097"/>
                  </a:lnTo>
                  <a:lnTo>
                    <a:pt x="30090" y="52337"/>
                  </a:lnTo>
                  <a:lnTo>
                    <a:pt x="64597" y="37453"/>
                  </a:lnTo>
                  <a:lnTo>
                    <a:pt x="64955" y="38347"/>
                  </a:lnTo>
                  <a:lnTo>
                    <a:pt x="65351" y="42162"/>
                  </a:lnTo>
                  <a:lnTo>
                    <a:pt x="53898" y="89131"/>
                  </a:lnTo>
                  <a:lnTo>
                    <a:pt x="48776" y="117328"/>
                  </a:lnTo>
                  <a:lnTo>
                    <a:pt x="41989" y="159726"/>
                  </a:lnTo>
                  <a:lnTo>
                    <a:pt x="37524" y="201439"/>
                  </a:lnTo>
                  <a:lnTo>
                    <a:pt x="34463" y="213425"/>
                  </a:lnTo>
                  <a:lnTo>
                    <a:pt x="32164" y="218103"/>
                  </a:lnTo>
                  <a:lnTo>
                    <a:pt x="31691" y="220163"/>
                  </a:lnTo>
                  <a:lnTo>
                    <a:pt x="37094" y="217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56"/>
            <p:cNvSpPr/>
            <p:nvPr>
              <p:custDataLst>
                <p:tags r:id="rId21"/>
              </p:custDataLst>
            </p:nvPr>
          </p:nvSpPr>
          <p:spPr>
            <a:xfrm>
              <a:off x="3293796" y="6185308"/>
              <a:ext cx="102593" cy="215493"/>
            </a:xfrm>
            <a:custGeom>
              <a:avLst/>
              <a:gdLst/>
              <a:ahLst/>
              <a:cxnLst/>
              <a:rect l="0" t="0" r="0" b="0"/>
              <a:pathLst>
                <a:path w="102593" h="215493">
                  <a:moveTo>
                    <a:pt x="97104" y="53567"/>
                  </a:moveTo>
                  <a:lnTo>
                    <a:pt x="97104" y="53567"/>
                  </a:lnTo>
                  <a:lnTo>
                    <a:pt x="102161" y="48511"/>
                  </a:lnTo>
                  <a:lnTo>
                    <a:pt x="102592" y="45963"/>
                  </a:lnTo>
                  <a:lnTo>
                    <a:pt x="101821" y="43206"/>
                  </a:lnTo>
                  <a:lnTo>
                    <a:pt x="79066" y="8510"/>
                  </a:lnTo>
                  <a:lnTo>
                    <a:pt x="64746" y="1792"/>
                  </a:lnTo>
                  <a:lnTo>
                    <a:pt x="56481" y="0"/>
                  </a:lnTo>
                  <a:lnTo>
                    <a:pt x="48856" y="923"/>
                  </a:lnTo>
                  <a:lnTo>
                    <a:pt x="14890" y="18190"/>
                  </a:lnTo>
                  <a:lnTo>
                    <a:pt x="4826" y="30435"/>
                  </a:lnTo>
                  <a:lnTo>
                    <a:pt x="660" y="38146"/>
                  </a:lnTo>
                  <a:lnTo>
                    <a:pt x="0" y="45403"/>
                  </a:lnTo>
                  <a:lnTo>
                    <a:pt x="4910" y="59111"/>
                  </a:lnTo>
                  <a:lnTo>
                    <a:pt x="9183" y="63613"/>
                  </a:lnTo>
                  <a:lnTo>
                    <a:pt x="19576" y="68615"/>
                  </a:lnTo>
                  <a:lnTo>
                    <a:pt x="31249" y="68016"/>
                  </a:lnTo>
                  <a:lnTo>
                    <a:pt x="42435" y="64222"/>
                  </a:lnTo>
                  <a:lnTo>
                    <a:pt x="61669" y="50122"/>
                  </a:lnTo>
                  <a:lnTo>
                    <a:pt x="74778" y="38697"/>
                  </a:lnTo>
                  <a:lnTo>
                    <a:pt x="81184" y="36374"/>
                  </a:lnTo>
                  <a:lnTo>
                    <a:pt x="83316" y="37872"/>
                  </a:lnTo>
                  <a:lnTo>
                    <a:pt x="85684" y="45180"/>
                  </a:lnTo>
                  <a:lnTo>
                    <a:pt x="79790" y="91085"/>
                  </a:lnTo>
                  <a:lnTo>
                    <a:pt x="71737" y="138157"/>
                  </a:lnTo>
                  <a:lnTo>
                    <a:pt x="62265" y="181247"/>
                  </a:lnTo>
                  <a:lnTo>
                    <a:pt x="59004" y="215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57"/>
            <p:cNvSpPr/>
            <p:nvPr>
              <p:custDataLst>
                <p:tags r:id="rId22"/>
              </p:custDataLst>
            </p:nvPr>
          </p:nvSpPr>
          <p:spPr>
            <a:xfrm>
              <a:off x="3149767" y="6193543"/>
              <a:ext cx="87410" cy="188208"/>
            </a:xfrm>
            <a:custGeom>
              <a:avLst/>
              <a:gdLst/>
              <a:ahLst/>
              <a:cxnLst/>
              <a:rect l="0" t="0" r="0" b="0"/>
              <a:pathLst>
                <a:path w="87410" h="188208">
                  <a:moveTo>
                    <a:pt x="79208" y="54857"/>
                  </a:moveTo>
                  <a:lnTo>
                    <a:pt x="79208" y="54857"/>
                  </a:lnTo>
                  <a:lnTo>
                    <a:pt x="86747" y="36957"/>
                  </a:lnTo>
                  <a:lnTo>
                    <a:pt x="87409" y="33398"/>
                  </a:lnTo>
                  <a:lnTo>
                    <a:pt x="82500" y="23800"/>
                  </a:lnTo>
                  <a:lnTo>
                    <a:pt x="67158" y="5449"/>
                  </a:lnTo>
                  <a:lnTo>
                    <a:pt x="57625" y="1147"/>
                  </a:lnTo>
                  <a:lnTo>
                    <a:pt x="52119" y="0"/>
                  </a:lnTo>
                  <a:lnTo>
                    <a:pt x="40357" y="1548"/>
                  </a:lnTo>
                  <a:lnTo>
                    <a:pt x="28074" y="6822"/>
                  </a:lnTo>
                  <a:lnTo>
                    <a:pt x="1671" y="28357"/>
                  </a:lnTo>
                  <a:lnTo>
                    <a:pt x="0" y="32957"/>
                  </a:lnTo>
                  <a:lnTo>
                    <a:pt x="965" y="43713"/>
                  </a:lnTo>
                  <a:lnTo>
                    <a:pt x="7745" y="52727"/>
                  </a:lnTo>
                  <a:lnTo>
                    <a:pt x="12516" y="56611"/>
                  </a:lnTo>
                  <a:lnTo>
                    <a:pt x="17813" y="58144"/>
                  </a:lnTo>
                  <a:lnTo>
                    <a:pt x="29344" y="57023"/>
                  </a:lnTo>
                  <a:lnTo>
                    <a:pt x="38702" y="52998"/>
                  </a:lnTo>
                  <a:lnTo>
                    <a:pt x="76892" y="27200"/>
                  </a:lnTo>
                  <a:lnTo>
                    <a:pt x="77664" y="29011"/>
                  </a:lnTo>
                  <a:lnTo>
                    <a:pt x="79118" y="73380"/>
                  </a:lnTo>
                  <a:lnTo>
                    <a:pt x="79190" y="119546"/>
                  </a:lnTo>
                  <a:lnTo>
                    <a:pt x="71667" y="166073"/>
                  </a:lnTo>
                  <a:lnTo>
                    <a:pt x="69683" y="18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58"/>
            <p:cNvSpPr/>
            <p:nvPr>
              <p:custDataLst>
                <p:tags r:id="rId23"/>
              </p:custDataLst>
            </p:nvPr>
          </p:nvSpPr>
          <p:spPr>
            <a:xfrm>
              <a:off x="2992843" y="6182288"/>
              <a:ext cx="74208" cy="218513"/>
            </a:xfrm>
            <a:custGeom>
              <a:avLst/>
              <a:gdLst/>
              <a:ahLst/>
              <a:cxnLst/>
              <a:rect l="0" t="0" r="0" b="0"/>
              <a:pathLst>
                <a:path w="74208" h="218513">
                  <a:moveTo>
                    <a:pt x="55157" y="47062"/>
                  </a:moveTo>
                  <a:lnTo>
                    <a:pt x="55157" y="47062"/>
                  </a:lnTo>
                  <a:lnTo>
                    <a:pt x="55157" y="15540"/>
                  </a:lnTo>
                  <a:lnTo>
                    <a:pt x="52335" y="9063"/>
                  </a:lnTo>
                  <a:lnTo>
                    <a:pt x="50101" y="5855"/>
                  </a:lnTo>
                  <a:lnTo>
                    <a:pt x="44796" y="2289"/>
                  </a:lnTo>
                  <a:lnTo>
                    <a:pt x="37852" y="705"/>
                  </a:lnTo>
                  <a:lnTo>
                    <a:pt x="27711" y="0"/>
                  </a:lnTo>
                  <a:lnTo>
                    <a:pt x="23101" y="1929"/>
                  </a:lnTo>
                  <a:lnTo>
                    <a:pt x="15157" y="9717"/>
                  </a:lnTo>
                  <a:lnTo>
                    <a:pt x="4735" y="26002"/>
                  </a:lnTo>
                  <a:lnTo>
                    <a:pt x="0" y="49289"/>
                  </a:lnTo>
                  <a:lnTo>
                    <a:pt x="1715" y="61458"/>
                  </a:lnTo>
                  <a:lnTo>
                    <a:pt x="3654" y="66183"/>
                  </a:lnTo>
                  <a:lnTo>
                    <a:pt x="6005" y="69335"/>
                  </a:lnTo>
                  <a:lnTo>
                    <a:pt x="11439" y="72836"/>
                  </a:lnTo>
                  <a:lnTo>
                    <a:pt x="20205" y="71570"/>
                  </a:lnTo>
                  <a:lnTo>
                    <a:pt x="31156" y="66421"/>
                  </a:lnTo>
                  <a:lnTo>
                    <a:pt x="43079" y="57077"/>
                  </a:lnTo>
                  <a:lnTo>
                    <a:pt x="49789" y="45869"/>
                  </a:lnTo>
                  <a:lnTo>
                    <a:pt x="53829" y="35948"/>
                  </a:lnTo>
                  <a:lnTo>
                    <a:pt x="56389" y="33303"/>
                  </a:lnTo>
                  <a:lnTo>
                    <a:pt x="59153" y="31539"/>
                  </a:lnTo>
                  <a:lnTo>
                    <a:pt x="60996" y="31422"/>
                  </a:lnTo>
                  <a:lnTo>
                    <a:pt x="62225" y="32402"/>
                  </a:lnTo>
                  <a:lnTo>
                    <a:pt x="63044" y="34114"/>
                  </a:lnTo>
                  <a:lnTo>
                    <a:pt x="64538" y="77009"/>
                  </a:lnTo>
                  <a:lnTo>
                    <a:pt x="64639" y="114732"/>
                  </a:lnTo>
                  <a:lnTo>
                    <a:pt x="64674" y="160735"/>
                  </a:lnTo>
                  <a:lnTo>
                    <a:pt x="65738" y="193867"/>
                  </a:lnTo>
                  <a:lnTo>
                    <a:pt x="74207" y="218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59"/>
            <p:cNvSpPr/>
            <p:nvPr>
              <p:custDataLst>
                <p:tags r:id="rId24"/>
              </p:custDataLst>
            </p:nvPr>
          </p:nvSpPr>
          <p:spPr>
            <a:xfrm>
              <a:off x="2847975" y="63436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7052" y="6545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60"/>
            <p:cNvSpPr/>
            <p:nvPr>
              <p:custDataLst>
                <p:tags r:id="rId25"/>
              </p:custDataLst>
            </p:nvPr>
          </p:nvSpPr>
          <p:spPr>
            <a:xfrm>
              <a:off x="2696377" y="6177482"/>
              <a:ext cx="90412" cy="194744"/>
            </a:xfrm>
            <a:custGeom>
              <a:avLst/>
              <a:gdLst/>
              <a:ahLst/>
              <a:cxnLst/>
              <a:rect l="0" t="0" r="0" b="0"/>
              <a:pathLst>
                <a:path w="90412" h="194744">
                  <a:moveTo>
                    <a:pt x="84923" y="42343"/>
                  </a:moveTo>
                  <a:lnTo>
                    <a:pt x="84923" y="42343"/>
                  </a:lnTo>
                  <a:lnTo>
                    <a:pt x="89979" y="37287"/>
                  </a:lnTo>
                  <a:lnTo>
                    <a:pt x="90411" y="34739"/>
                  </a:lnTo>
                  <a:lnTo>
                    <a:pt x="89640" y="31982"/>
                  </a:lnTo>
                  <a:lnTo>
                    <a:pt x="88068" y="29086"/>
                  </a:lnTo>
                  <a:lnTo>
                    <a:pt x="75742" y="19953"/>
                  </a:lnTo>
                  <a:lnTo>
                    <a:pt x="45281" y="1053"/>
                  </a:lnTo>
                  <a:lnTo>
                    <a:pt x="39445" y="0"/>
                  </a:lnTo>
                  <a:lnTo>
                    <a:pt x="24494" y="1652"/>
                  </a:lnTo>
                  <a:lnTo>
                    <a:pt x="12910" y="8736"/>
                  </a:lnTo>
                  <a:lnTo>
                    <a:pt x="8339" y="13589"/>
                  </a:lnTo>
                  <a:lnTo>
                    <a:pt x="3261" y="24625"/>
                  </a:lnTo>
                  <a:lnTo>
                    <a:pt x="0" y="54012"/>
                  </a:lnTo>
                  <a:lnTo>
                    <a:pt x="1850" y="60706"/>
                  </a:lnTo>
                  <a:lnTo>
                    <a:pt x="9549" y="70965"/>
                  </a:lnTo>
                  <a:lnTo>
                    <a:pt x="20026" y="76230"/>
                  </a:lnTo>
                  <a:lnTo>
                    <a:pt x="25783" y="77634"/>
                  </a:lnTo>
                  <a:lnTo>
                    <a:pt x="31738" y="76454"/>
                  </a:lnTo>
                  <a:lnTo>
                    <a:pt x="43999" y="69498"/>
                  </a:lnTo>
                  <a:lnTo>
                    <a:pt x="50860" y="62173"/>
                  </a:lnTo>
                  <a:lnTo>
                    <a:pt x="63405" y="34873"/>
                  </a:lnTo>
                  <a:lnTo>
                    <a:pt x="65385" y="25581"/>
                  </a:lnTo>
                  <a:lnTo>
                    <a:pt x="65854" y="62905"/>
                  </a:lnTo>
                  <a:lnTo>
                    <a:pt x="68690" y="99941"/>
                  </a:lnTo>
                  <a:lnTo>
                    <a:pt x="74073" y="145325"/>
                  </a:lnTo>
                  <a:lnTo>
                    <a:pt x="69649" y="181688"/>
                  </a:lnTo>
                  <a:lnTo>
                    <a:pt x="75398" y="194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61"/>
            <p:cNvSpPr/>
            <p:nvPr>
              <p:custDataLst>
                <p:tags r:id="rId26"/>
              </p:custDataLst>
            </p:nvPr>
          </p:nvSpPr>
          <p:spPr>
            <a:xfrm>
              <a:off x="2526132" y="6164555"/>
              <a:ext cx="93244" cy="245771"/>
            </a:xfrm>
            <a:custGeom>
              <a:avLst/>
              <a:gdLst/>
              <a:ahLst/>
              <a:cxnLst/>
              <a:rect l="0" t="0" r="0" b="0"/>
              <a:pathLst>
                <a:path w="93244" h="245771">
                  <a:moveTo>
                    <a:pt x="55143" y="55270"/>
                  </a:moveTo>
                  <a:lnTo>
                    <a:pt x="55143" y="55270"/>
                  </a:lnTo>
                  <a:lnTo>
                    <a:pt x="70331" y="39023"/>
                  </a:lnTo>
                  <a:lnTo>
                    <a:pt x="73049" y="29760"/>
                  </a:lnTo>
                  <a:lnTo>
                    <a:pt x="73685" y="23472"/>
                  </a:lnTo>
                  <a:lnTo>
                    <a:pt x="71145" y="17148"/>
                  </a:lnTo>
                  <a:lnTo>
                    <a:pt x="68986" y="13980"/>
                  </a:lnTo>
                  <a:lnTo>
                    <a:pt x="55834" y="4466"/>
                  </a:lnTo>
                  <a:lnTo>
                    <a:pt x="43589" y="0"/>
                  </a:lnTo>
                  <a:lnTo>
                    <a:pt x="38974" y="1490"/>
                  </a:lnTo>
                  <a:lnTo>
                    <a:pt x="28201" y="8790"/>
                  </a:lnTo>
                  <a:lnTo>
                    <a:pt x="15293" y="24801"/>
                  </a:lnTo>
                  <a:lnTo>
                    <a:pt x="4765" y="48006"/>
                  </a:lnTo>
                  <a:lnTo>
                    <a:pt x="0" y="74990"/>
                  </a:lnTo>
                  <a:lnTo>
                    <a:pt x="1707" y="88023"/>
                  </a:lnTo>
                  <a:lnTo>
                    <a:pt x="3644" y="92980"/>
                  </a:lnTo>
                  <a:lnTo>
                    <a:pt x="8110" y="95227"/>
                  </a:lnTo>
                  <a:lnTo>
                    <a:pt x="21540" y="94901"/>
                  </a:lnTo>
                  <a:lnTo>
                    <a:pt x="41894" y="88767"/>
                  </a:lnTo>
                  <a:lnTo>
                    <a:pt x="56274" y="80247"/>
                  </a:lnTo>
                  <a:lnTo>
                    <a:pt x="76102" y="54794"/>
                  </a:lnTo>
                  <a:lnTo>
                    <a:pt x="82520" y="42194"/>
                  </a:lnTo>
                  <a:lnTo>
                    <a:pt x="88537" y="37989"/>
                  </a:lnTo>
                  <a:lnTo>
                    <a:pt x="87989" y="37400"/>
                  </a:lnTo>
                  <a:lnTo>
                    <a:pt x="86565" y="37006"/>
                  </a:lnTo>
                  <a:lnTo>
                    <a:pt x="85616" y="38861"/>
                  </a:lnTo>
                  <a:lnTo>
                    <a:pt x="83885" y="82910"/>
                  </a:lnTo>
                  <a:lnTo>
                    <a:pt x="83751" y="124582"/>
                  </a:lnTo>
                  <a:lnTo>
                    <a:pt x="83722" y="171642"/>
                  </a:lnTo>
                  <a:lnTo>
                    <a:pt x="83719" y="217468"/>
                  </a:lnTo>
                  <a:lnTo>
                    <a:pt x="83718" y="235738"/>
                  </a:lnTo>
                  <a:lnTo>
                    <a:pt x="84776" y="239082"/>
                  </a:lnTo>
                  <a:lnTo>
                    <a:pt x="93243" y="24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127"/>
          <p:cNvGrpSpPr/>
          <p:nvPr/>
        </p:nvGrpSpPr>
        <p:grpSpPr>
          <a:xfrm>
            <a:off x="4733925" y="6202655"/>
            <a:ext cx="552451" cy="207671"/>
            <a:chOff x="4733925" y="6202655"/>
            <a:chExt cx="552451" cy="207671"/>
          </a:xfrm>
        </p:grpSpPr>
        <p:sp>
          <p:nvSpPr>
            <p:cNvPr id="245" name="SMARTInkShape-562"/>
            <p:cNvSpPr/>
            <p:nvPr>
              <p:custDataLst>
                <p:tags r:id="rId13"/>
              </p:custDataLst>
            </p:nvPr>
          </p:nvSpPr>
          <p:spPr>
            <a:xfrm>
              <a:off x="5219700" y="6286500"/>
              <a:ext cx="66676" cy="123826"/>
            </a:xfrm>
            <a:custGeom>
              <a:avLst/>
              <a:gdLst/>
              <a:ahLst/>
              <a:cxnLst/>
              <a:rect l="0" t="0" r="0" b="0"/>
              <a:pathLst>
                <a:path w="66676" h="123826">
                  <a:moveTo>
                    <a:pt x="66675" y="0"/>
                  </a:moveTo>
                  <a:lnTo>
                    <a:pt x="66675" y="0"/>
                  </a:lnTo>
                  <a:lnTo>
                    <a:pt x="61619" y="0"/>
                  </a:lnTo>
                  <a:lnTo>
                    <a:pt x="48361" y="5056"/>
                  </a:lnTo>
                  <a:lnTo>
                    <a:pt x="29090" y="19298"/>
                  </a:lnTo>
                  <a:lnTo>
                    <a:pt x="23512" y="25510"/>
                  </a:lnTo>
                  <a:lnTo>
                    <a:pt x="21033" y="31798"/>
                  </a:lnTo>
                  <a:lnTo>
                    <a:pt x="19637" y="41290"/>
                  </a:lnTo>
                  <a:lnTo>
                    <a:pt x="22133" y="47632"/>
                  </a:lnTo>
                  <a:lnTo>
                    <a:pt x="43512" y="88214"/>
                  </a:lnTo>
                  <a:lnTo>
                    <a:pt x="45797" y="96709"/>
                  </a:lnTo>
                  <a:lnTo>
                    <a:pt x="44290" y="101515"/>
                  </a:lnTo>
                  <a:lnTo>
                    <a:pt x="36970" y="112499"/>
                  </a:lnTo>
                  <a:lnTo>
                    <a:pt x="29485" y="118791"/>
                  </a:lnTo>
                  <a:lnTo>
                    <a:pt x="21571" y="12158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63"/>
            <p:cNvSpPr/>
            <p:nvPr>
              <p:custDataLst>
                <p:tags r:id="rId14"/>
              </p:custDataLst>
            </p:nvPr>
          </p:nvSpPr>
          <p:spPr>
            <a:xfrm>
              <a:off x="5098723" y="6202655"/>
              <a:ext cx="101928" cy="188621"/>
            </a:xfrm>
            <a:custGeom>
              <a:avLst/>
              <a:gdLst/>
              <a:ahLst/>
              <a:cxnLst/>
              <a:rect l="0" t="0" r="0" b="0"/>
              <a:pathLst>
                <a:path w="101928" h="188621">
                  <a:moveTo>
                    <a:pt x="101927" y="55270"/>
                  </a:moveTo>
                  <a:lnTo>
                    <a:pt x="101927" y="55270"/>
                  </a:lnTo>
                  <a:lnTo>
                    <a:pt x="101927" y="42013"/>
                  </a:lnTo>
                  <a:lnTo>
                    <a:pt x="99105" y="35972"/>
                  </a:lnTo>
                  <a:lnTo>
                    <a:pt x="95382" y="29760"/>
                  </a:lnTo>
                  <a:lnTo>
                    <a:pt x="92226" y="20312"/>
                  </a:lnTo>
                  <a:lnTo>
                    <a:pt x="87738" y="13980"/>
                  </a:lnTo>
                  <a:lnTo>
                    <a:pt x="69148" y="4466"/>
                  </a:lnTo>
                  <a:lnTo>
                    <a:pt x="48588" y="0"/>
                  </a:lnTo>
                  <a:lnTo>
                    <a:pt x="24034" y="3734"/>
                  </a:lnTo>
                  <a:lnTo>
                    <a:pt x="11569" y="11551"/>
                  </a:lnTo>
                  <a:lnTo>
                    <a:pt x="3559" y="21023"/>
                  </a:lnTo>
                  <a:lnTo>
                    <a:pt x="0" y="28760"/>
                  </a:lnTo>
                  <a:lnTo>
                    <a:pt x="109" y="31247"/>
                  </a:lnTo>
                  <a:lnTo>
                    <a:pt x="1240" y="32905"/>
                  </a:lnTo>
                  <a:lnTo>
                    <a:pt x="3052" y="34010"/>
                  </a:lnTo>
                  <a:lnTo>
                    <a:pt x="46542" y="36090"/>
                  </a:lnTo>
                  <a:lnTo>
                    <a:pt x="55440" y="36162"/>
                  </a:lnTo>
                  <a:lnTo>
                    <a:pt x="59294" y="38299"/>
                  </a:lnTo>
                  <a:lnTo>
                    <a:pt x="66399" y="46316"/>
                  </a:lnTo>
                  <a:lnTo>
                    <a:pt x="70262" y="59757"/>
                  </a:lnTo>
                  <a:lnTo>
                    <a:pt x="70920" y="75256"/>
                  </a:lnTo>
                  <a:lnTo>
                    <a:pt x="58043" y="121945"/>
                  </a:lnTo>
                  <a:lnTo>
                    <a:pt x="54302" y="18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64"/>
            <p:cNvSpPr/>
            <p:nvPr>
              <p:custDataLst>
                <p:tags r:id="rId15"/>
              </p:custDataLst>
            </p:nvPr>
          </p:nvSpPr>
          <p:spPr>
            <a:xfrm>
              <a:off x="4886325" y="62960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117" y="22030"/>
                  </a:lnTo>
                  <a:lnTo>
                    <a:pt x="48957" y="886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65"/>
            <p:cNvSpPr/>
            <p:nvPr>
              <p:custDataLst>
                <p:tags r:id="rId16"/>
              </p:custDataLst>
            </p:nvPr>
          </p:nvSpPr>
          <p:spPr>
            <a:xfrm>
              <a:off x="4733925" y="6205335"/>
              <a:ext cx="110264" cy="189904"/>
            </a:xfrm>
            <a:custGeom>
              <a:avLst/>
              <a:gdLst/>
              <a:ahLst/>
              <a:cxnLst/>
              <a:rect l="0" t="0" r="0" b="0"/>
              <a:pathLst>
                <a:path w="110264" h="189904">
                  <a:moveTo>
                    <a:pt x="104775" y="24015"/>
                  </a:moveTo>
                  <a:lnTo>
                    <a:pt x="104775" y="24015"/>
                  </a:lnTo>
                  <a:lnTo>
                    <a:pt x="109832" y="24015"/>
                  </a:lnTo>
                  <a:lnTo>
                    <a:pt x="110263" y="21898"/>
                  </a:lnTo>
                  <a:lnTo>
                    <a:pt x="105707" y="7613"/>
                  </a:lnTo>
                  <a:lnTo>
                    <a:pt x="99994" y="694"/>
                  </a:lnTo>
                  <a:lnTo>
                    <a:pt x="96296" y="0"/>
                  </a:lnTo>
                  <a:lnTo>
                    <a:pt x="86543" y="2053"/>
                  </a:lnTo>
                  <a:lnTo>
                    <a:pt x="69151" y="14215"/>
                  </a:lnTo>
                  <a:lnTo>
                    <a:pt x="39889" y="54726"/>
                  </a:lnTo>
                  <a:lnTo>
                    <a:pt x="27243" y="95780"/>
                  </a:lnTo>
                  <a:lnTo>
                    <a:pt x="20668" y="137439"/>
                  </a:lnTo>
                  <a:lnTo>
                    <a:pt x="27393" y="180218"/>
                  </a:lnTo>
                  <a:lnTo>
                    <a:pt x="33694" y="186219"/>
                  </a:lnTo>
                  <a:lnTo>
                    <a:pt x="38338" y="189301"/>
                  </a:lnTo>
                  <a:lnTo>
                    <a:pt x="51964" y="189903"/>
                  </a:lnTo>
                  <a:lnTo>
                    <a:pt x="65428" y="186643"/>
                  </a:lnTo>
                  <a:lnTo>
                    <a:pt x="69019" y="184292"/>
                  </a:lnTo>
                  <a:lnTo>
                    <a:pt x="71413" y="181666"/>
                  </a:lnTo>
                  <a:lnTo>
                    <a:pt x="71250" y="170283"/>
                  </a:lnTo>
                  <a:lnTo>
                    <a:pt x="69725" y="162801"/>
                  </a:lnTo>
                  <a:lnTo>
                    <a:pt x="65533" y="156756"/>
                  </a:lnTo>
                  <a:lnTo>
                    <a:pt x="31206" y="132469"/>
                  </a:lnTo>
                  <a:lnTo>
                    <a:pt x="0" y="119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SMARTInkShape-566"/>
          <p:cNvSpPr/>
          <p:nvPr>
            <p:custDataLst>
              <p:tags r:id="rId12"/>
            </p:custDataLst>
          </p:nvPr>
        </p:nvSpPr>
        <p:spPr>
          <a:xfrm>
            <a:off x="5924550" y="5591175"/>
            <a:ext cx="146051" cy="914401"/>
          </a:xfrm>
          <a:custGeom>
            <a:avLst/>
            <a:gdLst/>
            <a:ahLst/>
            <a:cxnLst/>
            <a:rect l="0" t="0" r="0" b="0"/>
            <a:pathLst>
              <a:path w="146051" h="914401">
                <a:moveTo>
                  <a:pt x="142875" y="0"/>
                </a:moveTo>
                <a:lnTo>
                  <a:pt x="142875" y="0"/>
                </a:lnTo>
                <a:lnTo>
                  <a:pt x="132762" y="0"/>
                </a:lnTo>
                <a:lnTo>
                  <a:pt x="122152" y="5645"/>
                </a:lnTo>
                <a:lnTo>
                  <a:pt x="110382" y="17326"/>
                </a:lnTo>
                <a:lnTo>
                  <a:pt x="98094" y="36628"/>
                </a:lnTo>
                <a:lnTo>
                  <a:pt x="94045" y="56496"/>
                </a:lnTo>
                <a:lnTo>
                  <a:pt x="96149" y="100259"/>
                </a:lnTo>
                <a:lnTo>
                  <a:pt x="100690" y="139891"/>
                </a:lnTo>
                <a:lnTo>
                  <a:pt x="97332" y="181972"/>
                </a:lnTo>
                <a:lnTo>
                  <a:pt x="90469" y="228940"/>
                </a:lnTo>
                <a:lnTo>
                  <a:pt x="83528" y="268731"/>
                </a:lnTo>
                <a:lnTo>
                  <a:pt x="72591" y="310257"/>
                </a:lnTo>
                <a:lnTo>
                  <a:pt x="61298" y="357110"/>
                </a:lnTo>
                <a:lnTo>
                  <a:pt x="57514" y="404638"/>
                </a:lnTo>
                <a:lnTo>
                  <a:pt x="57222" y="446386"/>
                </a:lnTo>
                <a:lnTo>
                  <a:pt x="62221" y="490577"/>
                </a:lnTo>
                <a:lnTo>
                  <a:pt x="68911" y="530047"/>
                </a:lnTo>
                <a:lnTo>
                  <a:pt x="76298" y="574038"/>
                </a:lnTo>
                <a:lnTo>
                  <a:pt x="89331" y="619459"/>
                </a:lnTo>
                <a:lnTo>
                  <a:pt x="98553" y="637686"/>
                </a:lnTo>
                <a:lnTo>
                  <a:pt x="114317" y="662387"/>
                </a:lnTo>
                <a:lnTo>
                  <a:pt x="136526" y="707800"/>
                </a:lnTo>
                <a:lnTo>
                  <a:pt x="146050" y="734299"/>
                </a:lnTo>
                <a:lnTo>
                  <a:pt x="145461" y="767316"/>
                </a:lnTo>
                <a:lnTo>
                  <a:pt x="133528" y="803909"/>
                </a:lnTo>
                <a:lnTo>
                  <a:pt x="99663" y="850852"/>
                </a:lnTo>
                <a:lnTo>
                  <a:pt x="60582" y="888921"/>
                </a:lnTo>
                <a:lnTo>
                  <a:pt x="40684" y="903076"/>
                </a:lnTo>
                <a:lnTo>
                  <a:pt x="0" y="914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129"/>
          <p:cNvGrpSpPr/>
          <p:nvPr/>
        </p:nvGrpSpPr>
        <p:grpSpPr>
          <a:xfrm>
            <a:off x="323850" y="344224"/>
            <a:ext cx="1419226" cy="669770"/>
            <a:chOff x="323850" y="344224"/>
            <a:chExt cx="1419226" cy="669770"/>
          </a:xfrm>
        </p:grpSpPr>
        <p:sp>
          <p:nvSpPr>
            <p:cNvPr id="2" name="SMARTInkShape-567"/>
            <p:cNvSpPr/>
            <p:nvPr>
              <p:custDataLst>
                <p:tags r:id="rId222"/>
              </p:custDataLst>
            </p:nvPr>
          </p:nvSpPr>
          <p:spPr>
            <a:xfrm>
              <a:off x="430245" y="414280"/>
              <a:ext cx="202745" cy="366771"/>
            </a:xfrm>
            <a:custGeom>
              <a:avLst/>
              <a:gdLst/>
              <a:ahLst/>
              <a:cxnLst/>
              <a:rect l="0" t="0" r="0" b="0"/>
              <a:pathLst>
                <a:path w="202745" h="366771">
                  <a:moveTo>
                    <a:pt x="131730" y="42920"/>
                  </a:moveTo>
                  <a:lnTo>
                    <a:pt x="131730" y="42920"/>
                  </a:lnTo>
                  <a:lnTo>
                    <a:pt x="124191" y="25020"/>
                  </a:lnTo>
                  <a:lnTo>
                    <a:pt x="123529" y="21461"/>
                  </a:lnTo>
                  <a:lnTo>
                    <a:pt x="117149" y="14686"/>
                  </a:lnTo>
                  <a:lnTo>
                    <a:pt x="108316" y="9205"/>
                  </a:lnTo>
                  <a:lnTo>
                    <a:pt x="100863" y="6769"/>
                  </a:lnTo>
                  <a:lnTo>
                    <a:pt x="91200" y="8508"/>
                  </a:lnTo>
                  <a:lnTo>
                    <a:pt x="79850" y="13868"/>
                  </a:lnTo>
                  <a:lnTo>
                    <a:pt x="67750" y="23305"/>
                  </a:lnTo>
                  <a:lnTo>
                    <a:pt x="39239" y="67867"/>
                  </a:lnTo>
                  <a:lnTo>
                    <a:pt x="19269" y="111348"/>
                  </a:lnTo>
                  <a:lnTo>
                    <a:pt x="6579" y="158182"/>
                  </a:lnTo>
                  <a:lnTo>
                    <a:pt x="0" y="195510"/>
                  </a:lnTo>
                  <a:lnTo>
                    <a:pt x="8973" y="234064"/>
                  </a:lnTo>
                  <a:lnTo>
                    <a:pt x="24422" y="272745"/>
                  </a:lnTo>
                  <a:lnTo>
                    <a:pt x="57914" y="319306"/>
                  </a:lnTo>
                  <a:lnTo>
                    <a:pt x="78462" y="329800"/>
                  </a:lnTo>
                  <a:lnTo>
                    <a:pt x="100647" y="333406"/>
                  </a:lnTo>
                  <a:lnTo>
                    <a:pt x="121090" y="331480"/>
                  </a:lnTo>
                  <a:lnTo>
                    <a:pt x="135115" y="324275"/>
                  </a:lnTo>
                  <a:lnTo>
                    <a:pt x="145935" y="311900"/>
                  </a:lnTo>
                  <a:lnTo>
                    <a:pt x="176378" y="267561"/>
                  </a:lnTo>
                  <a:lnTo>
                    <a:pt x="190232" y="226602"/>
                  </a:lnTo>
                  <a:lnTo>
                    <a:pt x="195983" y="184363"/>
                  </a:lnTo>
                  <a:lnTo>
                    <a:pt x="202744" y="150093"/>
                  </a:lnTo>
                  <a:lnTo>
                    <a:pt x="201337" y="104661"/>
                  </a:lnTo>
                  <a:lnTo>
                    <a:pt x="190322" y="60721"/>
                  </a:lnTo>
                  <a:lnTo>
                    <a:pt x="173667" y="27851"/>
                  </a:lnTo>
                  <a:lnTo>
                    <a:pt x="157777" y="11175"/>
                  </a:lnTo>
                  <a:lnTo>
                    <a:pt x="142954" y="2353"/>
                  </a:lnTo>
                  <a:lnTo>
                    <a:pt x="136037" y="0"/>
                  </a:lnTo>
                  <a:lnTo>
                    <a:pt x="101021" y="1746"/>
                  </a:lnTo>
                  <a:lnTo>
                    <a:pt x="67245" y="14022"/>
                  </a:lnTo>
                  <a:lnTo>
                    <a:pt x="52623" y="27960"/>
                  </a:lnTo>
                  <a:lnTo>
                    <a:pt x="34612" y="62778"/>
                  </a:lnTo>
                  <a:lnTo>
                    <a:pt x="29224" y="85728"/>
                  </a:lnTo>
                  <a:lnTo>
                    <a:pt x="35007" y="127654"/>
                  </a:lnTo>
                  <a:lnTo>
                    <a:pt x="46341" y="171057"/>
                  </a:lnTo>
                  <a:lnTo>
                    <a:pt x="63828" y="210753"/>
                  </a:lnTo>
                  <a:lnTo>
                    <a:pt x="93152" y="250697"/>
                  </a:lnTo>
                  <a:lnTo>
                    <a:pt x="126035" y="293311"/>
                  </a:lnTo>
                  <a:lnTo>
                    <a:pt x="163538" y="337295"/>
                  </a:lnTo>
                  <a:lnTo>
                    <a:pt x="183247" y="355813"/>
                  </a:lnTo>
                  <a:lnTo>
                    <a:pt x="188880" y="366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68"/>
            <p:cNvSpPr/>
            <p:nvPr>
              <p:custDataLst>
                <p:tags r:id="rId223"/>
              </p:custDataLst>
            </p:nvPr>
          </p:nvSpPr>
          <p:spPr>
            <a:xfrm>
              <a:off x="687786" y="591874"/>
              <a:ext cx="150415" cy="153279"/>
            </a:xfrm>
            <a:custGeom>
              <a:avLst/>
              <a:gdLst/>
              <a:ahLst/>
              <a:cxnLst/>
              <a:rect l="0" t="0" r="0" b="0"/>
              <a:pathLst>
                <a:path w="150415" h="153279">
                  <a:moveTo>
                    <a:pt x="7539" y="8201"/>
                  </a:moveTo>
                  <a:lnTo>
                    <a:pt x="7539" y="8201"/>
                  </a:lnTo>
                  <a:lnTo>
                    <a:pt x="7539" y="0"/>
                  </a:lnTo>
                  <a:lnTo>
                    <a:pt x="7539" y="4125"/>
                  </a:lnTo>
                  <a:lnTo>
                    <a:pt x="0" y="34031"/>
                  </a:lnTo>
                  <a:lnTo>
                    <a:pt x="1425" y="64538"/>
                  </a:lnTo>
                  <a:lnTo>
                    <a:pt x="6331" y="103290"/>
                  </a:lnTo>
                  <a:lnTo>
                    <a:pt x="14905" y="139403"/>
                  </a:lnTo>
                  <a:lnTo>
                    <a:pt x="20690" y="150474"/>
                  </a:lnTo>
                  <a:lnTo>
                    <a:pt x="24773" y="152791"/>
                  </a:lnTo>
                  <a:lnTo>
                    <a:pt x="29612" y="153278"/>
                  </a:lnTo>
                  <a:lnTo>
                    <a:pt x="34954" y="152544"/>
                  </a:lnTo>
                  <a:lnTo>
                    <a:pt x="39574" y="149938"/>
                  </a:lnTo>
                  <a:lnTo>
                    <a:pt x="47530" y="141398"/>
                  </a:lnTo>
                  <a:lnTo>
                    <a:pt x="67751" y="98133"/>
                  </a:lnTo>
                  <a:lnTo>
                    <a:pt x="73996" y="58813"/>
                  </a:lnTo>
                  <a:lnTo>
                    <a:pt x="82247" y="31825"/>
                  </a:lnTo>
                  <a:lnTo>
                    <a:pt x="82744" y="31359"/>
                  </a:lnTo>
                  <a:lnTo>
                    <a:pt x="83076" y="32106"/>
                  </a:lnTo>
                  <a:lnTo>
                    <a:pt x="83297" y="33663"/>
                  </a:lnTo>
                  <a:lnTo>
                    <a:pt x="88664" y="40910"/>
                  </a:lnTo>
                  <a:lnTo>
                    <a:pt x="95480" y="84214"/>
                  </a:lnTo>
                  <a:lnTo>
                    <a:pt x="106268" y="112920"/>
                  </a:lnTo>
                  <a:lnTo>
                    <a:pt x="117035" y="129885"/>
                  </a:lnTo>
                  <a:lnTo>
                    <a:pt x="133939" y="144327"/>
                  </a:lnTo>
                  <a:lnTo>
                    <a:pt x="150414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69"/>
            <p:cNvSpPr/>
            <p:nvPr>
              <p:custDataLst>
                <p:tags r:id="rId224"/>
              </p:custDataLst>
            </p:nvPr>
          </p:nvSpPr>
          <p:spPr>
            <a:xfrm>
              <a:off x="862382" y="605411"/>
              <a:ext cx="118694" cy="129611"/>
            </a:xfrm>
            <a:custGeom>
              <a:avLst/>
              <a:gdLst/>
              <a:ahLst/>
              <a:cxnLst/>
              <a:rect l="0" t="0" r="0" b="0"/>
              <a:pathLst>
                <a:path w="118694" h="129611">
                  <a:moveTo>
                    <a:pt x="90118" y="42289"/>
                  </a:moveTo>
                  <a:lnTo>
                    <a:pt x="90118" y="42289"/>
                  </a:lnTo>
                  <a:lnTo>
                    <a:pt x="90118" y="32176"/>
                  </a:lnTo>
                  <a:lnTo>
                    <a:pt x="87296" y="24389"/>
                  </a:lnTo>
                  <a:lnTo>
                    <a:pt x="85061" y="20830"/>
                  </a:lnTo>
                  <a:lnTo>
                    <a:pt x="59527" y="1081"/>
                  </a:lnTo>
                  <a:lnTo>
                    <a:pt x="54907" y="0"/>
                  </a:lnTo>
                  <a:lnTo>
                    <a:pt x="44130" y="1622"/>
                  </a:lnTo>
                  <a:lnTo>
                    <a:pt x="26162" y="13541"/>
                  </a:lnTo>
                  <a:lnTo>
                    <a:pt x="19360" y="24573"/>
                  </a:lnTo>
                  <a:lnTo>
                    <a:pt x="4035" y="64278"/>
                  </a:lnTo>
                  <a:lnTo>
                    <a:pt x="0" y="80637"/>
                  </a:lnTo>
                  <a:lnTo>
                    <a:pt x="3605" y="109872"/>
                  </a:lnTo>
                  <a:lnTo>
                    <a:pt x="9687" y="120304"/>
                  </a:lnTo>
                  <a:lnTo>
                    <a:pt x="14273" y="126049"/>
                  </a:lnTo>
                  <a:lnTo>
                    <a:pt x="18388" y="128821"/>
                  </a:lnTo>
                  <a:lnTo>
                    <a:pt x="22189" y="129610"/>
                  </a:lnTo>
                  <a:lnTo>
                    <a:pt x="25782" y="129078"/>
                  </a:lnTo>
                  <a:lnTo>
                    <a:pt x="40952" y="118216"/>
                  </a:lnTo>
                  <a:lnTo>
                    <a:pt x="53796" y="101592"/>
                  </a:lnTo>
                  <a:lnTo>
                    <a:pt x="68062" y="66013"/>
                  </a:lnTo>
                  <a:lnTo>
                    <a:pt x="70892" y="36243"/>
                  </a:lnTo>
                  <a:lnTo>
                    <a:pt x="76109" y="64641"/>
                  </a:lnTo>
                  <a:lnTo>
                    <a:pt x="88400" y="108666"/>
                  </a:lnTo>
                  <a:lnTo>
                    <a:pt x="92177" y="116945"/>
                  </a:lnTo>
                  <a:lnTo>
                    <a:pt x="94665" y="120635"/>
                  </a:lnTo>
                  <a:lnTo>
                    <a:pt x="98441" y="123095"/>
                  </a:lnTo>
                  <a:lnTo>
                    <a:pt x="118693" y="128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70"/>
            <p:cNvSpPr/>
            <p:nvPr>
              <p:custDataLst>
                <p:tags r:id="rId225"/>
              </p:custDataLst>
            </p:nvPr>
          </p:nvSpPr>
          <p:spPr>
            <a:xfrm>
              <a:off x="1009650" y="591210"/>
              <a:ext cx="85726" cy="132691"/>
            </a:xfrm>
            <a:custGeom>
              <a:avLst/>
              <a:gdLst/>
              <a:ahLst/>
              <a:cxnLst/>
              <a:rect l="0" t="0" r="0" b="0"/>
              <a:pathLst>
                <a:path w="85726" h="132691">
                  <a:moveTo>
                    <a:pt x="0" y="37440"/>
                  </a:moveTo>
                  <a:lnTo>
                    <a:pt x="0" y="37440"/>
                  </a:lnTo>
                  <a:lnTo>
                    <a:pt x="0" y="23310"/>
                  </a:lnTo>
                  <a:lnTo>
                    <a:pt x="0" y="63111"/>
                  </a:lnTo>
                  <a:lnTo>
                    <a:pt x="0" y="105653"/>
                  </a:lnTo>
                  <a:lnTo>
                    <a:pt x="0" y="128712"/>
                  </a:lnTo>
                  <a:lnTo>
                    <a:pt x="2822" y="83578"/>
                  </a:lnTo>
                  <a:lnTo>
                    <a:pt x="19298" y="38146"/>
                  </a:lnTo>
                  <a:lnTo>
                    <a:pt x="31799" y="7123"/>
                  </a:lnTo>
                  <a:lnTo>
                    <a:pt x="36016" y="2412"/>
                  </a:lnTo>
                  <a:lnTo>
                    <a:pt x="40944" y="330"/>
                  </a:lnTo>
                  <a:lnTo>
                    <a:pt x="46346" y="0"/>
                  </a:lnTo>
                  <a:lnTo>
                    <a:pt x="55170" y="2455"/>
                  </a:lnTo>
                  <a:lnTo>
                    <a:pt x="59005" y="4592"/>
                  </a:lnTo>
                  <a:lnTo>
                    <a:pt x="66089" y="15433"/>
                  </a:lnTo>
                  <a:lnTo>
                    <a:pt x="79259" y="53319"/>
                  </a:lnTo>
                  <a:lnTo>
                    <a:pt x="84448" y="93964"/>
                  </a:lnTo>
                  <a:lnTo>
                    <a:pt x="85725" y="132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71"/>
            <p:cNvSpPr/>
            <p:nvPr>
              <p:custDataLst>
                <p:tags r:id="rId226"/>
              </p:custDataLst>
            </p:nvPr>
          </p:nvSpPr>
          <p:spPr>
            <a:xfrm>
              <a:off x="1185685" y="364598"/>
              <a:ext cx="23991" cy="351764"/>
            </a:xfrm>
            <a:custGeom>
              <a:avLst/>
              <a:gdLst/>
              <a:ahLst/>
              <a:cxnLst/>
              <a:rect l="0" t="0" r="0" b="0"/>
              <a:pathLst>
                <a:path w="23991" h="351764">
                  <a:moveTo>
                    <a:pt x="14465" y="16402"/>
                  </a:moveTo>
                  <a:lnTo>
                    <a:pt x="14465" y="16402"/>
                  </a:lnTo>
                  <a:lnTo>
                    <a:pt x="14465" y="0"/>
                  </a:lnTo>
                  <a:lnTo>
                    <a:pt x="14465" y="45558"/>
                  </a:lnTo>
                  <a:lnTo>
                    <a:pt x="7919" y="86367"/>
                  </a:lnTo>
                  <a:lnTo>
                    <a:pt x="6264" y="117347"/>
                  </a:lnTo>
                  <a:lnTo>
                    <a:pt x="5528" y="152283"/>
                  </a:lnTo>
                  <a:lnTo>
                    <a:pt x="4143" y="187919"/>
                  </a:lnTo>
                  <a:lnTo>
                    <a:pt x="0" y="221395"/>
                  </a:lnTo>
                  <a:lnTo>
                    <a:pt x="1830" y="259880"/>
                  </a:lnTo>
                  <a:lnTo>
                    <a:pt x="4019" y="296447"/>
                  </a:lnTo>
                  <a:lnTo>
                    <a:pt x="4819" y="343381"/>
                  </a:lnTo>
                  <a:lnTo>
                    <a:pt x="4859" y="348688"/>
                  </a:lnTo>
                  <a:lnTo>
                    <a:pt x="5944" y="351168"/>
                  </a:lnTo>
                  <a:lnTo>
                    <a:pt x="7726" y="351763"/>
                  </a:lnTo>
                  <a:lnTo>
                    <a:pt x="9973" y="351101"/>
                  </a:lnTo>
                  <a:lnTo>
                    <a:pt x="23990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72"/>
            <p:cNvSpPr/>
            <p:nvPr>
              <p:custDataLst>
                <p:tags r:id="rId227"/>
              </p:custDataLst>
            </p:nvPr>
          </p:nvSpPr>
          <p:spPr>
            <a:xfrm>
              <a:off x="1100295" y="552450"/>
              <a:ext cx="137956" cy="47626"/>
            </a:xfrm>
            <a:custGeom>
              <a:avLst/>
              <a:gdLst/>
              <a:ahLst/>
              <a:cxnLst/>
              <a:rect l="0" t="0" r="0" b="0"/>
              <a:pathLst>
                <a:path w="137956" h="47626">
                  <a:moveTo>
                    <a:pt x="14130" y="47625"/>
                  </a:moveTo>
                  <a:lnTo>
                    <a:pt x="14130" y="47625"/>
                  </a:lnTo>
                  <a:lnTo>
                    <a:pt x="873" y="47625"/>
                  </a:lnTo>
                  <a:lnTo>
                    <a:pt x="0" y="46567"/>
                  </a:lnTo>
                  <a:lnTo>
                    <a:pt x="477" y="44803"/>
                  </a:lnTo>
                  <a:lnTo>
                    <a:pt x="1853" y="42568"/>
                  </a:lnTo>
                  <a:lnTo>
                    <a:pt x="13902" y="34368"/>
                  </a:lnTo>
                  <a:lnTo>
                    <a:pt x="57515" y="15826"/>
                  </a:lnTo>
                  <a:lnTo>
                    <a:pt x="97920" y="9711"/>
                  </a:lnTo>
                  <a:lnTo>
                    <a:pt x="137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73"/>
            <p:cNvSpPr/>
            <p:nvPr>
              <p:custDataLst>
                <p:tags r:id="rId228"/>
              </p:custDataLst>
            </p:nvPr>
          </p:nvSpPr>
          <p:spPr>
            <a:xfrm>
              <a:off x="1315038" y="600075"/>
              <a:ext cx="8938" cy="95251"/>
            </a:xfrm>
            <a:custGeom>
              <a:avLst/>
              <a:gdLst/>
              <a:ahLst/>
              <a:cxnLst/>
              <a:rect l="0" t="0" r="0" b="0"/>
              <a:pathLst>
                <a:path w="8938" h="95251">
                  <a:moveTo>
                    <a:pt x="8937" y="0"/>
                  </a:moveTo>
                  <a:lnTo>
                    <a:pt x="8937" y="0"/>
                  </a:lnTo>
                  <a:lnTo>
                    <a:pt x="7879" y="16267"/>
                  </a:lnTo>
                  <a:lnTo>
                    <a:pt x="0" y="58694"/>
                  </a:lnTo>
                  <a:lnTo>
                    <a:pt x="732" y="70536"/>
                  </a:lnTo>
                  <a:lnTo>
                    <a:pt x="893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74"/>
            <p:cNvSpPr/>
            <p:nvPr>
              <p:custDataLst>
                <p:tags r:id="rId229"/>
              </p:custDataLst>
            </p:nvPr>
          </p:nvSpPr>
          <p:spPr>
            <a:xfrm>
              <a:off x="1295400" y="4191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75"/>
            <p:cNvSpPr/>
            <p:nvPr>
              <p:custDataLst>
                <p:tags r:id="rId230"/>
              </p:custDataLst>
            </p:nvPr>
          </p:nvSpPr>
          <p:spPr>
            <a:xfrm>
              <a:off x="1428750" y="344224"/>
              <a:ext cx="8202" cy="351102"/>
            </a:xfrm>
            <a:custGeom>
              <a:avLst/>
              <a:gdLst/>
              <a:ahLst/>
              <a:cxnLst/>
              <a:rect l="0" t="0" r="0" b="0"/>
              <a:pathLst>
                <a:path w="8202" h="3511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9181"/>
                  </a:lnTo>
                  <a:lnTo>
                    <a:pt x="8201" y="35420"/>
                  </a:lnTo>
                  <a:lnTo>
                    <a:pt x="4076" y="75062"/>
                  </a:lnTo>
                  <a:lnTo>
                    <a:pt x="805" y="117285"/>
                  </a:lnTo>
                  <a:lnTo>
                    <a:pt x="239" y="164700"/>
                  </a:lnTo>
                  <a:lnTo>
                    <a:pt x="106" y="200523"/>
                  </a:lnTo>
                  <a:lnTo>
                    <a:pt x="21" y="248019"/>
                  </a:lnTo>
                  <a:lnTo>
                    <a:pt x="6" y="288926"/>
                  </a:lnTo>
                  <a:lnTo>
                    <a:pt x="0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76"/>
            <p:cNvSpPr/>
            <p:nvPr>
              <p:custDataLst>
                <p:tags r:id="rId231"/>
              </p:custDataLst>
            </p:nvPr>
          </p:nvSpPr>
          <p:spPr>
            <a:xfrm>
              <a:off x="1431231" y="509661"/>
              <a:ext cx="226120" cy="176140"/>
            </a:xfrm>
            <a:custGeom>
              <a:avLst/>
              <a:gdLst/>
              <a:ahLst/>
              <a:cxnLst/>
              <a:rect l="0" t="0" r="0" b="0"/>
              <a:pathLst>
                <a:path w="226120" h="176140">
                  <a:moveTo>
                    <a:pt x="35619" y="71364"/>
                  </a:moveTo>
                  <a:lnTo>
                    <a:pt x="35619" y="71364"/>
                  </a:lnTo>
                  <a:lnTo>
                    <a:pt x="59470" y="70306"/>
                  </a:lnTo>
                  <a:lnTo>
                    <a:pt x="71267" y="66307"/>
                  </a:lnTo>
                  <a:lnTo>
                    <a:pt x="107432" y="42699"/>
                  </a:lnTo>
                  <a:lnTo>
                    <a:pt x="114455" y="33577"/>
                  </a:lnTo>
                  <a:lnTo>
                    <a:pt x="119303" y="11484"/>
                  </a:lnTo>
                  <a:lnTo>
                    <a:pt x="117866" y="6044"/>
                  </a:lnTo>
                  <a:lnTo>
                    <a:pt x="114792" y="2418"/>
                  </a:lnTo>
                  <a:lnTo>
                    <a:pt x="110626" y="0"/>
                  </a:lnTo>
                  <a:lnTo>
                    <a:pt x="97531" y="135"/>
                  </a:lnTo>
                  <a:lnTo>
                    <a:pt x="89593" y="1653"/>
                  </a:lnTo>
                  <a:lnTo>
                    <a:pt x="63253" y="18959"/>
                  </a:lnTo>
                  <a:lnTo>
                    <a:pt x="20219" y="63580"/>
                  </a:lnTo>
                  <a:lnTo>
                    <a:pt x="5891" y="80817"/>
                  </a:lnTo>
                  <a:lnTo>
                    <a:pt x="1240" y="94615"/>
                  </a:lnTo>
                  <a:lnTo>
                    <a:pt x="0" y="102740"/>
                  </a:lnTo>
                  <a:lnTo>
                    <a:pt x="1289" y="110273"/>
                  </a:lnTo>
                  <a:lnTo>
                    <a:pt x="8367" y="124287"/>
                  </a:lnTo>
                  <a:lnTo>
                    <a:pt x="24252" y="139021"/>
                  </a:lnTo>
                  <a:lnTo>
                    <a:pt x="64849" y="154539"/>
                  </a:lnTo>
                  <a:lnTo>
                    <a:pt x="104370" y="168798"/>
                  </a:lnTo>
                  <a:lnTo>
                    <a:pt x="143940" y="174689"/>
                  </a:lnTo>
                  <a:lnTo>
                    <a:pt x="226119" y="176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77"/>
            <p:cNvSpPr/>
            <p:nvPr>
              <p:custDataLst>
                <p:tags r:id="rId232"/>
              </p:custDataLst>
            </p:nvPr>
          </p:nvSpPr>
          <p:spPr>
            <a:xfrm>
              <a:off x="323850" y="838207"/>
              <a:ext cx="1276351" cy="66669"/>
            </a:xfrm>
            <a:custGeom>
              <a:avLst/>
              <a:gdLst/>
              <a:ahLst/>
              <a:cxnLst/>
              <a:rect l="0" t="0" r="0" b="0"/>
              <a:pathLst>
                <a:path w="1276351" h="66669">
                  <a:moveTo>
                    <a:pt x="0" y="66668"/>
                  </a:moveTo>
                  <a:lnTo>
                    <a:pt x="0" y="66668"/>
                  </a:lnTo>
                  <a:lnTo>
                    <a:pt x="47559" y="63846"/>
                  </a:lnTo>
                  <a:lnTo>
                    <a:pt x="85712" y="58467"/>
                  </a:lnTo>
                  <a:lnTo>
                    <a:pt x="124409" y="57535"/>
                  </a:lnTo>
                  <a:lnTo>
                    <a:pt x="169389" y="52203"/>
                  </a:lnTo>
                  <a:lnTo>
                    <a:pt x="206164" y="49656"/>
                  </a:lnTo>
                  <a:lnTo>
                    <a:pt x="247204" y="47465"/>
                  </a:lnTo>
                  <a:lnTo>
                    <a:pt x="290138" y="42964"/>
                  </a:lnTo>
                  <a:lnTo>
                    <a:pt x="333914" y="37436"/>
                  </a:lnTo>
                  <a:lnTo>
                    <a:pt x="380181" y="31451"/>
                  </a:lnTo>
                  <a:lnTo>
                    <a:pt x="405854" y="28373"/>
                  </a:lnTo>
                  <a:lnTo>
                    <a:pt x="432494" y="25263"/>
                  </a:lnTo>
                  <a:lnTo>
                    <a:pt x="459780" y="23190"/>
                  </a:lnTo>
                  <a:lnTo>
                    <a:pt x="487495" y="21807"/>
                  </a:lnTo>
                  <a:lnTo>
                    <a:pt x="515497" y="20886"/>
                  </a:lnTo>
                  <a:lnTo>
                    <a:pt x="544748" y="19213"/>
                  </a:lnTo>
                  <a:lnTo>
                    <a:pt x="574832" y="17040"/>
                  </a:lnTo>
                  <a:lnTo>
                    <a:pt x="605471" y="14533"/>
                  </a:lnTo>
                  <a:lnTo>
                    <a:pt x="635422" y="12861"/>
                  </a:lnTo>
                  <a:lnTo>
                    <a:pt x="664915" y="11747"/>
                  </a:lnTo>
                  <a:lnTo>
                    <a:pt x="694102" y="11004"/>
                  </a:lnTo>
                  <a:lnTo>
                    <a:pt x="724143" y="9450"/>
                  </a:lnTo>
                  <a:lnTo>
                    <a:pt x="754753" y="7356"/>
                  </a:lnTo>
                  <a:lnTo>
                    <a:pt x="785744" y="4902"/>
                  </a:lnTo>
                  <a:lnTo>
                    <a:pt x="815929" y="3265"/>
                  </a:lnTo>
                  <a:lnTo>
                    <a:pt x="845578" y="2175"/>
                  </a:lnTo>
                  <a:lnTo>
                    <a:pt x="874869" y="1447"/>
                  </a:lnTo>
                  <a:lnTo>
                    <a:pt x="902862" y="963"/>
                  </a:lnTo>
                  <a:lnTo>
                    <a:pt x="929992" y="639"/>
                  </a:lnTo>
                  <a:lnTo>
                    <a:pt x="956544" y="424"/>
                  </a:lnTo>
                  <a:lnTo>
                    <a:pt x="982713" y="280"/>
                  </a:lnTo>
                  <a:lnTo>
                    <a:pt x="1008625" y="185"/>
                  </a:lnTo>
                  <a:lnTo>
                    <a:pt x="1034367" y="121"/>
                  </a:lnTo>
                  <a:lnTo>
                    <a:pt x="1058936" y="78"/>
                  </a:lnTo>
                  <a:lnTo>
                    <a:pt x="1105991" y="31"/>
                  </a:lnTo>
                  <a:lnTo>
                    <a:pt x="1145954" y="10"/>
                  </a:lnTo>
                  <a:lnTo>
                    <a:pt x="1180296" y="0"/>
                  </a:lnTo>
                  <a:lnTo>
                    <a:pt x="1223430" y="1054"/>
                  </a:lnTo>
                  <a:lnTo>
                    <a:pt x="1276350" y="9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78"/>
            <p:cNvSpPr/>
            <p:nvPr>
              <p:custDataLst>
                <p:tags r:id="rId233"/>
              </p:custDataLst>
            </p:nvPr>
          </p:nvSpPr>
          <p:spPr>
            <a:xfrm>
              <a:off x="465493" y="847725"/>
              <a:ext cx="1191858" cy="166269"/>
            </a:xfrm>
            <a:custGeom>
              <a:avLst/>
              <a:gdLst/>
              <a:ahLst/>
              <a:cxnLst/>
              <a:rect l="0" t="0" r="0" b="0"/>
              <a:pathLst>
                <a:path w="1191858" h="166269">
                  <a:moveTo>
                    <a:pt x="48857" y="142875"/>
                  </a:moveTo>
                  <a:lnTo>
                    <a:pt x="48857" y="142875"/>
                  </a:lnTo>
                  <a:lnTo>
                    <a:pt x="8780" y="159122"/>
                  </a:lnTo>
                  <a:lnTo>
                    <a:pt x="0" y="165265"/>
                  </a:lnTo>
                  <a:lnTo>
                    <a:pt x="411" y="166268"/>
                  </a:lnTo>
                  <a:lnTo>
                    <a:pt x="37264" y="162706"/>
                  </a:lnTo>
                  <a:lnTo>
                    <a:pt x="72351" y="157100"/>
                  </a:lnTo>
                  <a:lnTo>
                    <a:pt x="114614" y="148736"/>
                  </a:lnTo>
                  <a:lnTo>
                    <a:pt x="147933" y="142658"/>
                  </a:lnTo>
                  <a:lnTo>
                    <a:pt x="183907" y="136428"/>
                  </a:lnTo>
                  <a:lnTo>
                    <a:pt x="221063" y="130132"/>
                  </a:lnTo>
                  <a:lnTo>
                    <a:pt x="261565" y="123806"/>
                  </a:lnTo>
                  <a:lnTo>
                    <a:pt x="306377" y="117467"/>
                  </a:lnTo>
                  <a:lnTo>
                    <a:pt x="331662" y="114294"/>
                  </a:lnTo>
                  <a:lnTo>
                    <a:pt x="358044" y="111121"/>
                  </a:lnTo>
                  <a:lnTo>
                    <a:pt x="385157" y="107947"/>
                  </a:lnTo>
                  <a:lnTo>
                    <a:pt x="412757" y="104773"/>
                  </a:lnTo>
                  <a:lnTo>
                    <a:pt x="440682" y="101599"/>
                  </a:lnTo>
                  <a:lnTo>
                    <a:pt x="467765" y="98424"/>
                  </a:lnTo>
                  <a:lnTo>
                    <a:pt x="494287" y="95249"/>
                  </a:lnTo>
                  <a:lnTo>
                    <a:pt x="520436" y="92075"/>
                  </a:lnTo>
                  <a:lnTo>
                    <a:pt x="547393" y="88900"/>
                  </a:lnTo>
                  <a:lnTo>
                    <a:pt x="574889" y="85725"/>
                  </a:lnTo>
                  <a:lnTo>
                    <a:pt x="602745" y="82550"/>
                  </a:lnTo>
                  <a:lnTo>
                    <a:pt x="630841" y="79375"/>
                  </a:lnTo>
                  <a:lnTo>
                    <a:pt x="659096" y="76200"/>
                  </a:lnTo>
                  <a:lnTo>
                    <a:pt x="687458" y="73025"/>
                  </a:lnTo>
                  <a:lnTo>
                    <a:pt x="714833" y="69850"/>
                  </a:lnTo>
                  <a:lnTo>
                    <a:pt x="741549" y="66675"/>
                  </a:lnTo>
                  <a:lnTo>
                    <a:pt x="767827" y="63500"/>
                  </a:lnTo>
                  <a:lnTo>
                    <a:pt x="794870" y="60325"/>
                  </a:lnTo>
                  <a:lnTo>
                    <a:pt x="822424" y="57150"/>
                  </a:lnTo>
                  <a:lnTo>
                    <a:pt x="850318" y="53975"/>
                  </a:lnTo>
                  <a:lnTo>
                    <a:pt x="876323" y="51858"/>
                  </a:lnTo>
                  <a:lnTo>
                    <a:pt x="901068" y="50447"/>
                  </a:lnTo>
                  <a:lnTo>
                    <a:pt x="947259" y="47821"/>
                  </a:lnTo>
                  <a:lnTo>
                    <a:pt x="988955" y="43126"/>
                  </a:lnTo>
                  <a:lnTo>
                    <a:pt x="1028653" y="37512"/>
                  </a:lnTo>
                  <a:lnTo>
                    <a:pt x="1065347" y="31488"/>
                  </a:lnTo>
                  <a:lnTo>
                    <a:pt x="1109805" y="22147"/>
                  </a:lnTo>
                  <a:lnTo>
                    <a:pt x="1148730" y="12677"/>
                  </a:lnTo>
                  <a:lnTo>
                    <a:pt x="1191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79"/>
            <p:cNvSpPr/>
            <p:nvPr>
              <p:custDataLst>
                <p:tags r:id="rId234"/>
              </p:custDataLst>
            </p:nvPr>
          </p:nvSpPr>
          <p:spPr>
            <a:xfrm>
              <a:off x="1687249" y="537699"/>
              <a:ext cx="27252" cy="14752"/>
            </a:xfrm>
            <a:custGeom>
              <a:avLst/>
              <a:gdLst/>
              <a:ahLst/>
              <a:cxnLst/>
              <a:rect l="0" t="0" r="0" b="0"/>
              <a:pathLst>
                <a:path w="27252" h="14752">
                  <a:moveTo>
                    <a:pt x="8201" y="14751"/>
                  </a:moveTo>
                  <a:lnTo>
                    <a:pt x="8201" y="14751"/>
                  </a:lnTo>
                  <a:lnTo>
                    <a:pt x="0" y="6550"/>
                  </a:lnTo>
                  <a:lnTo>
                    <a:pt x="617" y="5050"/>
                  </a:lnTo>
                  <a:lnTo>
                    <a:pt x="4125" y="562"/>
                  </a:lnTo>
                  <a:lnTo>
                    <a:pt x="7600" y="0"/>
                  </a:lnTo>
                  <a:lnTo>
                    <a:pt x="27251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80"/>
            <p:cNvSpPr/>
            <p:nvPr>
              <p:custDataLst>
                <p:tags r:id="rId235"/>
              </p:custDataLst>
            </p:nvPr>
          </p:nvSpPr>
          <p:spPr>
            <a:xfrm>
              <a:off x="1715401" y="657225"/>
              <a:ext cx="27675" cy="66676"/>
            </a:xfrm>
            <a:custGeom>
              <a:avLst/>
              <a:gdLst/>
              <a:ahLst/>
              <a:cxnLst/>
              <a:rect l="0" t="0" r="0" b="0"/>
              <a:pathLst>
                <a:path w="27675" h="66676">
                  <a:moveTo>
                    <a:pt x="27674" y="0"/>
                  </a:moveTo>
                  <a:lnTo>
                    <a:pt x="27674" y="0"/>
                  </a:lnTo>
                  <a:lnTo>
                    <a:pt x="14491" y="20722"/>
                  </a:lnTo>
                  <a:lnTo>
                    <a:pt x="2139" y="34667"/>
                  </a:lnTo>
                  <a:lnTo>
                    <a:pt x="450" y="39397"/>
                  </a:lnTo>
                  <a:lnTo>
                    <a:pt x="0" y="42139"/>
                  </a:lnTo>
                  <a:lnTo>
                    <a:pt x="4422" y="56113"/>
                  </a:lnTo>
                  <a:lnTo>
                    <a:pt x="6881" y="59633"/>
                  </a:lnTo>
                  <a:lnTo>
                    <a:pt x="18149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30"/>
          <p:cNvGrpSpPr/>
          <p:nvPr/>
        </p:nvGrpSpPr>
        <p:grpSpPr>
          <a:xfrm>
            <a:off x="2349065" y="393173"/>
            <a:ext cx="1365686" cy="533806"/>
            <a:chOff x="2349065" y="393173"/>
            <a:chExt cx="1365686" cy="533806"/>
          </a:xfrm>
        </p:grpSpPr>
        <p:sp>
          <p:nvSpPr>
            <p:cNvPr id="17" name="SMARTInkShape-581"/>
            <p:cNvSpPr/>
            <p:nvPr>
              <p:custDataLst>
                <p:tags r:id="rId212"/>
              </p:custDataLst>
            </p:nvPr>
          </p:nvSpPr>
          <p:spPr>
            <a:xfrm>
              <a:off x="2349065" y="566643"/>
              <a:ext cx="156011" cy="360336"/>
            </a:xfrm>
            <a:custGeom>
              <a:avLst/>
              <a:gdLst/>
              <a:ahLst/>
              <a:cxnLst/>
              <a:rect l="0" t="0" r="0" b="0"/>
              <a:pathLst>
                <a:path w="156011" h="360336">
                  <a:moveTo>
                    <a:pt x="108385" y="52482"/>
                  </a:moveTo>
                  <a:lnTo>
                    <a:pt x="108385" y="52482"/>
                  </a:lnTo>
                  <a:lnTo>
                    <a:pt x="108385" y="47425"/>
                  </a:lnTo>
                  <a:lnTo>
                    <a:pt x="105563" y="42121"/>
                  </a:lnTo>
                  <a:lnTo>
                    <a:pt x="101839" y="36235"/>
                  </a:lnTo>
                  <a:lnTo>
                    <a:pt x="94196" y="15627"/>
                  </a:lnTo>
                  <a:lnTo>
                    <a:pt x="91517" y="12037"/>
                  </a:lnTo>
                  <a:lnTo>
                    <a:pt x="81633" y="5926"/>
                  </a:lnTo>
                  <a:lnTo>
                    <a:pt x="71448" y="746"/>
                  </a:lnTo>
                  <a:lnTo>
                    <a:pt x="65769" y="0"/>
                  </a:lnTo>
                  <a:lnTo>
                    <a:pt x="53814" y="1993"/>
                  </a:lnTo>
                  <a:lnTo>
                    <a:pt x="30127" y="14121"/>
                  </a:lnTo>
                  <a:lnTo>
                    <a:pt x="17865" y="28024"/>
                  </a:lnTo>
                  <a:lnTo>
                    <a:pt x="1369" y="57764"/>
                  </a:lnTo>
                  <a:lnTo>
                    <a:pt x="0" y="63412"/>
                  </a:lnTo>
                  <a:lnTo>
                    <a:pt x="145" y="68235"/>
                  </a:lnTo>
                  <a:lnTo>
                    <a:pt x="1299" y="72509"/>
                  </a:lnTo>
                  <a:lnTo>
                    <a:pt x="8228" y="80080"/>
                  </a:lnTo>
                  <a:lnTo>
                    <a:pt x="13038" y="83581"/>
                  </a:lnTo>
                  <a:lnTo>
                    <a:pt x="17304" y="84856"/>
                  </a:lnTo>
                  <a:lnTo>
                    <a:pt x="21206" y="84648"/>
                  </a:lnTo>
                  <a:lnTo>
                    <a:pt x="56660" y="71011"/>
                  </a:lnTo>
                  <a:lnTo>
                    <a:pt x="103222" y="35563"/>
                  </a:lnTo>
                  <a:lnTo>
                    <a:pt x="106090" y="34379"/>
                  </a:lnTo>
                  <a:lnTo>
                    <a:pt x="110187" y="36675"/>
                  </a:lnTo>
                  <a:lnTo>
                    <a:pt x="112761" y="38769"/>
                  </a:lnTo>
                  <a:lnTo>
                    <a:pt x="116385" y="61942"/>
                  </a:lnTo>
                  <a:lnTo>
                    <a:pt x="110004" y="108757"/>
                  </a:lnTo>
                  <a:lnTo>
                    <a:pt x="101574" y="150413"/>
                  </a:lnTo>
                  <a:lnTo>
                    <a:pt x="92374" y="185921"/>
                  </a:lnTo>
                  <a:lnTo>
                    <a:pt x="82944" y="229015"/>
                  </a:lnTo>
                  <a:lnTo>
                    <a:pt x="74506" y="274239"/>
                  </a:lnTo>
                  <a:lnTo>
                    <a:pt x="71119" y="319516"/>
                  </a:lnTo>
                  <a:lnTo>
                    <a:pt x="70334" y="358595"/>
                  </a:lnTo>
                  <a:lnTo>
                    <a:pt x="71376" y="360274"/>
                  </a:lnTo>
                  <a:lnTo>
                    <a:pt x="73129" y="360335"/>
                  </a:lnTo>
                  <a:lnTo>
                    <a:pt x="75356" y="359317"/>
                  </a:lnTo>
                  <a:lnTo>
                    <a:pt x="119418" y="317611"/>
                  </a:lnTo>
                  <a:lnTo>
                    <a:pt x="140002" y="294961"/>
                  </a:lnTo>
                  <a:lnTo>
                    <a:pt x="156010" y="26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82"/>
            <p:cNvSpPr/>
            <p:nvPr>
              <p:custDataLst>
                <p:tags r:id="rId213"/>
              </p:custDataLst>
            </p:nvPr>
          </p:nvSpPr>
          <p:spPr>
            <a:xfrm>
              <a:off x="2600325" y="647700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19297" y="21210"/>
                  </a:lnTo>
                  <a:lnTo>
                    <a:pt x="63561" y="1641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83"/>
            <p:cNvSpPr/>
            <p:nvPr>
              <p:custDataLst>
                <p:tags r:id="rId214"/>
              </p:custDataLst>
            </p:nvPr>
          </p:nvSpPr>
          <p:spPr>
            <a:xfrm>
              <a:off x="2858691" y="562483"/>
              <a:ext cx="379810" cy="319142"/>
            </a:xfrm>
            <a:custGeom>
              <a:avLst/>
              <a:gdLst/>
              <a:ahLst/>
              <a:cxnLst/>
              <a:rect l="0" t="0" r="0" b="0"/>
              <a:pathLst>
                <a:path w="379810" h="319142">
                  <a:moveTo>
                    <a:pt x="84534" y="18542"/>
                  </a:moveTo>
                  <a:lnTo>
                    <a:pt x="84534" y="18542"/>
                  </a:lnTo>
                  <a:lnTo>
                    <a:pt x="84534" y="5285"/>
                  </a:lnTo>
                  <a:lnTo>
                    <a:pt x="83476" y="3354"/>
                  </a:lnTo>
                  <a:lnTo>
                    <a:pt x="81712" y="2066"/>
                  </a:lnTo>
                  <a:lnTo>
                    <a:pt x="75871" y="636"/>
                  </a:lnTo>
                  <a:lnTo>
                    <a:pt x="66220" y="0"/>
                  </a:lnTo>
                  <a:lnTo>
                    <a:pt x="57697" y="2540"/>
                  </a:lnTo>
                  <a:lnTo>
                    <a:pt x="26163" y="24431"/>
                  </a:lnTo>
                  <a:lnTo>
                    <a:pt x="7854" y="47804"/>
                  </a:lnTo>
                  <a:lnTo>
                    <a:pt x="596" y="72378"/>
                  </a:lnTo>
                  <a:lnTo>
                    <a:pt x="0" y="76658"/>
                  </a:lnTo>
                  <a:lnTo>
                    <a:pt x="1720" y="80569"/>
                  </a:lnTo>
                  <a:lnTo>
                    <a:pt x="9275" y="87737"/>
                  </a:lnTo>
                  <a:lnTo>
                    <a:pt x="19688" y="91629"/>
                  </a:lnTo>
                  <a:lnTo>
                    <a:pt x="25428" y="92667"/>
                  </a:lnTo>
                  <a:lnTo>
                    <a:pt x="31372" y="91242"/>
                  </a:lnTo>
                  <a:lnTo>
                    <a:pt x="49850" y="79123"/>
                  </a:lnTo>
                  <a:lnTo>
                    <a:pt x="80126" y="52349"/>
                  </a:lnTo>
                  <a:lnTo>
                    <a:pt x="87161" y="49442"/>
                  </a:lnTo>
                  <a:lnTo>
                    <a:pt x="88402" y="49725"/>
                  </a:lnTo>
                  <a:lnTo>
                    <a:pt x="88171" y="50973"/>
                  </a:lnTo>
                  <a:lnTo>
                    <a:pt x="82789" y="63429"/>
                  </a:lnTo>
                  <a:lnTo>
                    <a:pt x="66433" y="101139"/>
                  </a:lnTo>
                  <a:lnTo>
                    <a:pt x="54006" y="136972"/>
                  </a:lnTo>
                  <a:lnTo>
                    <a:pt x="48677" y="179456"/>
                  </a:lnTo>
                  <a:lnTo>
                    <a:pt x="39273" y="219465"/>
                  </a:lnTo>
                  <a:lnTo>
                    <a:pt x="29159" y="261254"/>
                  </a:lnTo>
                  <a:lnTo>
                    <a:pt x="27618" y="302074"/>
                  </a:lnTo>
                  <a:lnTo>
                    <a:pt x="28546" y="313890"/>
                  </a:lnTo>
                  <a:lnTo>
                    <a:pt x="30276" y="317040"/>
                  </a:lnTo>
                  <a:lnTo>
                    <a:pt x="32487" y="319141"/>
                  </a:lnTo>
                  <a:lnTo>
                    <a:pt x="35019" y="318425"/>
                  </a:lnTo>
                  <a:lnTo>
                    <a:pt x="66395" y="274221"/>
                  </a:lnTo>
                  <a:lnTo>
                    <a:pt x="90808" y="233383"/>
                  </a:lnTo>
                  <a:lnTo>
                    <a:pt x="114811" y="186429"/>
                  </a:lnTo>
                  <a:lnTo>
                    <a:pt x="130429" y="150248"/>
                  </a:lnTo>
                  <a:lnTo>
                    <a:pt x="148462" y="111071"/>
                  </a:lnTo>
                  <a:lnTo>
                    <a:pt x="161940" y="65077"/>
                  </a:lnTo>
                  <a:lnTo>
                    <a:pt x="177973" y="17742"/>
                  </a:lnTo>
                  <a:lnTo>
                    <a:pt x="179247" y="11602"/>
                  </a:lnTo>
                  <a:lnTo>
                    <a:pt x="173132" y="32341"/>
                  </a:lnTo>
                  <a:lnTo>
                    <a:pt x="170826" y="69833"/>
                  </a:lnTo>
                  <a:lnTo>
                    <a:pt x="170334" y="114941"/>
                  </a:lnTo>
                  <a:lnTo>
                    <a:pt x="170292" y="128767"/>
                  </a:lnTo>
                  <a:lnTo>
                    <a:pt x="172398" y="134358"/>
                  </a:lnTo>
                  <a:lnTo>
                    <a:pt x="180382" y="143394"/>
                  </a:lnTo>
                  <a:lnTo>
                    <a:pt x="184416" y="144110"/>
                  </a:lnTo>
                  <a:lnTo>
                    <a:pt x="188164" y="142470"/>
                  </a:lnTo>
                  <a:lnTo>
                    <a:pt x="206839" y="124631"/>
                  </a:lnTo>
                  <a:lnTo>
                    <a:pt x="233484" y="79837"/>
                  </a:lnTo>
                  <a:lnTo>
                    <a:pt x="239987" y="68362"/>
                  </a:lnTo>
                  <a:lnTo>
                    <a:pt x="245891" y="33068"/>
                  </a:lnTo>
                  <a:lnTo>
                    <a:pt x="245022" y="33518"/>
                  </a:lnTo>
                  <a:lnTo>
                    <a:pt x="241234" y="39662"/>
                  </a:lnTo>
                  <a:lnTo>
                    <a:pt x="237311" y="81178"/>
                  </a:lnTo>
                  <a:lnTo>
                    <a:pt x="238067" y="107271"/>
                  </a:lnTo>
                  <a:lnTo>
                    <a:pt x="244561" y="125383"/>
                  </a:lnTo>
                  <a:lnTo>
                    <a:pt x="250201" y="134113"/>
                  </a:lnTo>
                  <a:lnTo>
                    <a:pt x="256362" y="135806"/>
                  </a:lnTo>
                  <a:lnTo>
                    <a:pt x="283143" y="133132"/>
                  </a:lnTo>
                  <a:lnTo>
                    <a:pt x="298393" y="128385"/>
                  </a:lnTo>
                  <a:lnTo>
                    <a:pt x="312227" y="117103"/>
                  </a:lnTo>
                  <a:lnTo>
                    <a:pt x="331915" y="98545"/>
                  </a:lnTo>
                  <a:lnTo>
                    <a:pt x="371562" y="64539"/>
                  </a:lnTo>
                  <a:lnTo>
                    <a:pt x="376143" y="57329"/>
                  </a:lnTo>
                  <a:lnTo>
                    <a:pt x="378180" y="49539"/>
                  </a:lnTo>
                  <a:lnTo>
                    <a:pt x="379085" y="39021"/>
                  </a:lnTo>
                  <a:lnTo>
                    <a:pt x="378268" y="35370"/>
                  </a:lnTo>
                  <a:lnTo>
                    <a:pt x="376665" y="32936"/>
                  </a:lnTo>
                  <a:lnTo>
                    <a:pt x="374538" y="31313"/>
                  </a:lnTo>
                  <a:lnTo>
                    <a:pt x="371003" y="31289"/>
                  </a:lnTo>
                  <a:lnTo>
                    <a:pt x="361431" y="34085"/>
                  </a:lnTo>
                  <a:lnTo>
                    <a:pt x="344142" y="46666"/>
                  </a:lnTo>
                  <a:lnTo>
                    <a:pt x="337499" y="57853"/>
                  </a:lnTo>
                  <a:lnTo>
                    <a:pt x="333759" y="78873"/>
                  </a:lnTo>
                  <a:lnTo>
                    <a:pt x="332276" y="116038"/>
                  </a:lnTo>
                  <a:lnTo>
                    <a:pt x="334362" y="117406"/>
                  </a:lnTo>
                  <a:lnTo>
                    <a:pt x="342324" y="116104"/>
                  </a:lnTo>
                  <a:lnTo>
                    <a:pt x="350096" y="109175"/>
                  </a:lnTo>
                  <a:lnTo>
                    <a:pt x="376957" y="62166"/>
                  </a:lnTo>
                  <a:lnTo>
                    <a:pt x="377908" y="60325"/>
                  </a:lnTo>
                  <a:lnTo>
                    <a:pt x="378542" y="60156"/>
                  </a:lnTo>
                  <a:lnTo>
                    <a:pt x="378964" y="61101"/>
                  </a:lnTo>
                  <a:lnTo>
                    <a:pt x="379246" y="62790"/>
                  </a:lnTo>
                  <a:lnTo>
                    <a:pt x="371134" y="99521"/>
                  </a:lnTo>
                  <a:lnTo>
                    <a:pt x="371594" y="122616"/>
                  </a:lnTo>
                  <a:lnTo>
                    <a:pt x="379809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84"/>
            <p:cNvSpPr/>
            <p:nvPr>
              <p:custDataLst>
                <p:tags r:id="rId215"/>
              </p:custDataLst>
            </p:nvPr>
          </p:nvSpPr>
          <p:spPr>
            <a:xfrm>
              <a:off x="3267075" y="591335"/>
              <a:ext cx="82773" cy="92092"/>
            </a:xfrm>
            <a:custGeom>
              <a:avLst/>
              <a:gdLst/>
              <a:ahLst/>
              <a:cxnLst/>
              <a:rect l="0" t="0" r="0" b="0"/>
              <a:pathLst>
                <a:path w="82773" h="92092">
                  <a:moveTo>
                    <a:pt x="0" y="75415"/>
                  </a:moveTo>
                  <a:lnTo>
                    <a:pt x="0" y="75415"/>
                  </a:lnTo>
                  <a:lnTo>
                    <a:pt x="9408" y="38056"/>
                  </a:lnTo>
                  <a:lnTo>
                    <a:pt x="9524" y="82448"/>
                  </a:lnTo>
                  <a:lnTo>
                    <a:pt x="9525" y="92091"/>
                  </a:lnTo>
                  <a:lnTo>
                    <a:pt x="9525" y="88705"/>
                  </a:lnTo>
                  <a:lnTo>
                    <a:pt x="22782" y="48643"/>
                  </a:lnTo>
                  <a:lnTo>
                    <a:pt x="29547" y="17759"/>
                  </a:lnTo>
                  <a:lnTo>
                    <a:pt x="38179" y="8162"/>
                  </a:lnTo>
                  <a:lnTo>
                    <a:pt x="49071" y="3192"/>
                  </a:lnTo>
                  <a:lnTo>
                    <a:pt x="63198" y="0"/>
                  </a:lnTo>
                  <a:lnTo>
                    <a:pt x="75758" y="14617"/>
                  </a:lnTo>
                  <a:lnTo>
                    <a:pt x="81295" y="27580"/>
                  </a:lnTo>
                  <a:lnTo>
                    <a:pt x="82772" y="34000"/>
                  </a:lnTo>
                  <a:lnTo>
                    <a:pt x="81590" y="46778"/>
                  </a:lnTo>
                  <a:lnTo>
                    <a:pt x="66675" y="84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85"/>
            <p:cNvSpPr/>
            <p:nvPr>
              <p:custDataLst>
                <p:tags r:id="rId216"/>
              </p:custDataLst>
            </p:nvPr>
          </p:nvSpPr>
          <p:spPr>
            <a:xfrm>
              <a:off x="3420964" y="405853"/>
              <a:ext cx="55628" cy="294282"/>
            </a:xfrm>
            <a:custGeom>
              <a:avLst/>
              <a:gdLst/>
              <a:ahLst/>
              <a:cxnLst/>
              <a:rect l="0" t="0" r="0" b="0"/>
              <a:pathLst>
                <a:path w="55628" h="294282">
                  <a:moveTo>
                    <a:pt x="46136" y="22772"/>
                  </a:moveTo>
                  <a:lnTo>
                    <a:pt x="46136" y="22772"/>
                  </a:lnTo>
                  <a:lnTo>
                    <a:pt x="53675" y="4872"/>
                  </a:lnTo>
                  <a:lnTo>
                    <a:pt x="54778" y="0"/>
                  </a:lnTo>
                  <a:lnTo>
                    <a:pt x="55072" y="182"/>
                  </a:lnTo>
                  <a:lnTo>
                    <a:pt x="55627" y="36998"/>
                  </a:lnTo>
                  <a:lnTo>
                    <a:pt x="48050" y="77911"/>
                  </a:lnTo>
                  <a:lnTo>
                    <a:pt x="36362" y="115939"/>
                  </a:lnTo>
                  <a:lnTo>
                    <a:pt x="23862" y="163354"/>
                  </a:lnTo>
                  <a:lnTo>
                    <a:pt x="14372" y="203656"/>
                  </a:lnTo>
                  <a:lnTo>
                    <a:pt x="6048" y="244553"/>
                  </a:lnTo>
                  <a:lnTo>
                    <a:pt x="0" y="280481"/>
                  </a:lnTo>
                  <a:lnTo>
                    <a:pt x="562" y="286653"/>
                  </a:lnTo>
                  <a:lnTo>
                    <a:pt x="1995" y="290768"/>
                  </a:lnTo>
                  <a:lnTo>
                    <a:pt x="4009" y="293511"/>
                  </a:lnTo>
                  <a:lnTo>
                    <a:pt x="6409" y="294281"/>
                  </a:lnTo>
                  <a:lnTo>
                    <a:pt x="9068" y="293737"/>
                  </a:lnTo>
                  <a:lnTo>
                    <a:pt x="11899" y="292315"/>
                  </a:lnTo>
                  <a:lnTo>
                    <a:pt x="20940" y="270088"/>
                  </a:lnTo>
                  <a:lnTo>
                    <a:pt x="27086" y="24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86"/>
            <p:cNvSpPr/>
            <p:nvPr>
              <p:custDataLst>
                <p:tags r:id="rId217"/>
              </p:custDataLst>
            </p:nvPr>
          </p:nvSpPr>
          <p:spPr>
            <a:xfrm>
              <a:off x="3383092" y="561975"/>
              <a:ext cx="84009" cy="19051"/>
            </a:xfrm>
            <a:custGeom>
              <a:avLst/>
              <a:gdLst/>
              <a:ahLst/>
              <a:cxnLst/>
              <a:rect l="0" t="0" r="0" b="0"/>
              <a:pathLst>
                <a:path w="84009" h="19051">
                  <a:moveTo>
                    <a:pt x="17333" y="19050"/>
                  </a:moveTo>
                  <a:lnTo>
                    <a:pt x="17333" y="19050"/>
                  </a:lnTo>
                  <a:lnTo>
                    <a:pt x="0" y="19050"/>
                  </a:lnTo>
                  <a:lnTo>
                    <a:pt x="16747" y="17992"/>
                  </a:lnTo>
                  <a:lnTo>
                    <a:pt x="63626" y="9349"/>
                  </a:lnTo>
                  <a:lnTo>
                    <a:pt x="84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87"/>
            <p:cNvSpPr/>
            <p:nvPr>
              <p:custDataLst>
                <p:tags r:id="rId218"/>
              </p:custDataLst>
            </p:nvPr>
          </p:nvSpPr>
          <p:spPr>
            <a:xfrm>
              <a:off x="3533775" y="4857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234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88"/>
            <p:cNvSpPr/>
            <p:nvPr>
              <p:custDataLst>
                <p:tags r:id="rId219"/>
              </p:custDataLst>
            </p:nvPr>
          </p:nvSpPr>
          <p:spPr>
            <a:xfrm>
              <a:off x="3476625" y="594587"/>
              <a:ext cx="9526" cy="91214"/>
            </a:xfrm>
            <a:custGeom>
              <a:avLst/>
              <a:gdLst/>
              <a:ahLst/>
              <a:cxnLst/>
              <a:rect l="0" t="0" r="0" b="0"/>
              <a:pathLst>
                <a:path w="9526" h="91214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6546" y="4450"/>
                  </a:lnTo>
                  <a:lnTo>
                    <a:pt x="8201" y="9613"/>
                  </a:lnTo>
                  <a:lnTo>
                    <a:pt x="9447" y="55833"/>
                  </a:lnTo>
                  <a:lnTo>
                    <a:pt x="9525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89"/>
            <p:cNvSpPr/>
            <p:nvPr>
              <p:custDataLst>
                <p:tags r:id="rId220"/>
              </p:custDataLst>
            </p:nvPr>
          </p:nvSpPr>
          <p:spPr>
            <a:xfrm>
              <a:off x="3571875" y="393173"/>
              <a:ext cx="62639" cy="311678"/>
            </a:xfrm>
            <a:custGeom>
              <a:avLst/>
              <a:gdLst/>
              <a:ahLst/>
              <a:cxnLst/>
              <a:rect l="0" t="0" r="0" b="0"/>
              <a:pathLst>
                <a:path w="62639" h="311678">
                  <a:moveTo>
                    <a:pt x="57150" y="16402"/>
                  </a:moveTo>
                  <a:lnTo>
                    <a:pt x="57150" y="16402"/>
                  </a:lnTo>
                  <a:lnTo>
                    <a:pt x="57150" y="6289"/>
                  </a:lnTo>
                  <a:lnTo>
                    <a:pt x="58208" y="3310"/>
                  </a:lnTo>
                  <a:lnTo>
                    <a:pt x="59972" y="1324"/>
                  </a:lnTo>
                  <a:lnTo>
                    <a:pt x="62207" y="0"/>
                  </a:lnTo>
                  <a:lnTo>
                    <a:pt x="62638" y="1234"/>
                  </a:lnTo>
                  <a:lnTo>
                    <a:pt x="50167" y="46267"/>
                  </a:lnTo>
                  <a:lnTo>
                    <a:pt x="42146" y="86399"/>
                  </a:lnTo>
                  <a:lnTo>
                    <a:pt x="36077" y="129477"/>
                  </a:lnTo>
                  <a:lnTo>
                    <a:pt x="28505" y="174795"/>
                  </a:lnTo>
                  <a:lnTo>
                    <a:pt x="21263" y="216792"/>
                  </a:lnTo>
                  <a:lnTo>
                    <a:pt x="6223" y="264309"/>
                  </a:lnTo>
                  <a:lnTo>
                    <a:pt x="0" y="311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90"/>
            <p:cNvSpPr/>
            <p:nvPr>
              <p:custDataLst>
                <p:tags r:id="rId221"/>
              </p:custDataLst>
            </p:nvPr>
          </p:nvSpPr>
          <p:spPr>
            <a:xfrm>
              <a:off x="3611885" y="567496"/>
              <a:ext cx="102866" cy="121217"/>
            </a:xfrm>
            <a:custGeom>
              <a:avLst/>
              <a:gdLst/>
              <a:ahLst/>
              <a:cxnLst/>
              <a:rect l="0" t="0" r="0" b="0"/>
              <a:pathLst>
                <a:path w="102866" h="121217">
                  <a:moveTo>
                    <a:pt x="7615" y="42104"/>
                  </a:moveTo>
                  <a:lnTo>
                    <a:pt x="7615" y="42104"/>
                  </a:lnTo>
                  <a:lnTo>
                    <a:pt x="12672" y="42104"/>
                  </a:lnTo>
                  <a:lnTo>
                    <a:pt x="25929" y="37047"/>
                  </a:lnTo>
                  <a:lnTo>
                    <a:pt x="34452" y="28921"/>
                  </a:lnTo>
                  <a:lnTo>
                    <a:pt x="52265" y="4519"/>
                  </a:lnTo>
                  <a:lnTo>
                    <a:pt x="53257" y="1172"/>
                  </a:lnTo>
                  <a:lnTo>
                    <a:pt x="52860" y="0"/>
                  </a:lnTo>
                  <a:lnTo>
                    <a:pt x="51536" y="276"/>
                  </a:lnTo>
                  <a:lnTo>
                    <a:pt x="24597" y="25244"/>
                  </a:lnTo>
                  <a:lnTo>
                    <a:pt x="4537" y="61595"/>
                  </a:lnTo>
                  <a:lnTo>
                    <a:pt x="0" y="83157"/>
                  </a:lnTo>
                  <a:lnTo>
                    <a:pt x="3713" y="104597"/>
                  </a:lnTo>
                  <a:lnTo>
                    <a:pt x="11525" y="115034"/>
                  </a:lnTo>
                  <a:lnTo>
                    <a:pt x="16571" y="119299"/>
                  </a:lnTo>
                  <a:lnTo>
                    <a:pt x="33468" y="121216"/>
                  </a:lnTo>
                  <a:lnTo>
                    <a:pt x="78809" y="113823"/>
                  </a:lnTo>
                  <a:lnTo>
                    <a:pt x="102865" y="108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591"/>
          <p:cNvSpPr/>
          <p:nvPr>
            <p:custDataLst>
              <p:tags r:id="rId1"/>
            </p:custDataLst>
          </p:nvPr>
        </p:nvSpPr>
        <p:spPr>
          <a:xfrm>
            <a:off x="4035625" y="411402"/>
            <a:ext cx="260151" cy="480325"/>
          </a:xfrm>
          <a:custGeom>
            <a:avLst/>
            <a:gdLst/>
            <a:ahLst/>
            <a:cxnLst/>
            <a:rect l="0" t="0" r="0" b="0"/>
            <a:pathLst>
              <a:path w="260151" h="480325">
                <a:moveTo>
                  <a:pt x="136325" y="188673"/>
                </a:moveTo>
                <a:lnTo>
                  <a:pt x="136325" y="188673"/>
                </a:lnTo>
                <a:lnTo>
                  <a:pt x="126604" y="187615"/>
                </a:lnTo>
                <a:lnTo>
                  <a:pt x="87420" y="180472"/>
                </a:lnTo>
                <a:lnTo>
                  <a:pt x="51406" y="187014"/>
                </a:lnTo>
                <a:lnTo>
                  <a:pt x="29554" y="196530"/>
                </a:lnTo>
                <a:lnTo>
                  <a:pt x="16199" y="206629"/>
                </a:lnTo>
                <a:lnTo>
                  <a:pt x="1837" y="229271"/>
                </a:lnTo>
                <a:lnTo>
                  <a:pt x="0" y="244111"/>
                </a:lnTo>
                <a:lnTo>
                  <a:pt x="991" y="251032"/>
                </a:lnTo>
                <a:lnTo>
                  <a:pt x="13383" y="264366"/>
                </a:lnTo>
                <a:lnTo>
                  <a:pt x="22613" y="270885"/>
                </a:lnTo>
                <a:lnTo>
                  <a:pt x="41337" y="275306"/>
                </a:lnTo>
                <a:lnTo>
                  <a:pt x="58125" y="273743"/>
                </a:lnTo>
                <a:lnTo>
                  <a:pt x="69114" y="269521"/>
                </a:lnTo>
                <a:lnTo>
                  <a:pt x="86307" y="256137"/>
                </a:lnTo>
                <a:lnTo>
                  <a:pt x="99750" y="233710"/>
                </a:lnTo>
                <a:lnTo>
                  <a:pt x="105380" y="212012"/>
                </a:lnTo>
                <a:lnTo>
                  <a:pt x="106224" y="177055"/>
                </a:lnTo>
                <a:lnTo>
                  <a:pt x="98949" y="143721"/>
                </a:lnTo>
                <a:lnTo>
                  <a:pt x="82197" y="103888"/>
                </a:lnTo>
                <a:lnTo>
                  <a:pt x="80070" y="81354"/>
                </a:lnTo>
                <a:lnTo>
                  <a:pt x="85218" y="63717"/>
                </a:lnTo>
                <a:lnTo>
                  <a:pt x="100015" y="38760"/>
                </a:lnTo>
                <a:lnTo>
                  <a:pt x="111721" y="26795"/>
                </a:lnTo>
                <a:lnTo>
                  <a:pt x="156699" y="10459"/>
                </a:lnTo>
                <a:lnTo>
                  <a:pt x="193061" y="0"/>
                </a:lnTo>
                <a:lnTo>
                  <a:pt x="204227" y="1807"/>
                </a:lnTo>
                <a:lnTo>
                  <a:pt x="210168" y="3771"/>
                </a:lnTo>
                <a:lnTo>
                  <a:pt x="222414" y="14419"/>
                </a:lnTo>
                <a:lnTo>
                  <a:pt x="228643" y="21704"/>
                </a:lnTo>
                <a:lnTo>
                  <a:pt x="230678" y="30794"/>
                </a:lnTo>
                <a:lnTo>
                  <a:pt x="223431" y="64871"/>
                </a:lnTo>
                <a:lnTo>
                  <a:pt x="207878" y="104836"/>
                </a:lnTo>
                <a:lnTo>
                  <a:pt x="182462" y="151031"/>
                </a:lnTo>
                <a:lnTo>
                  <a:pt x="160804" y="189822"/>
                </a:lnTo>
                <a:lnTo>
                  <a:pt x="138966" y="234330"/>
                </a:lnTo>
                <a:lnTo>
                  <a:pt x="119090" y="274009"/>
                </a:lnTo>
                <a:lnTo>
                  <a:pt x="102386" y="318967"/>
                </a:lnTo>
                <a:lnTo>
                  <a:pt x="88895" y="359519"/>
                </a:lnTo>
                <a:lnTo>
                  <a:pt x="79233" y="394164"/>
                </a:lnTo>
                <a:lnTo>
                  <a:pt x="72489" y="435120"/>
                </a:lnTo>
                <a:lnTo>
                  <a:pt x="73028" y="458013"/>
                </a:lnTo>
                <a:lnTo>
                  <a:pt x="80323" y="471716"/>
                </a:lnTo>
                <a:lnTo>
                  <a:pt x="85232" y="475793"/>
                </a:lnTo>
                <a:lnTo>
                  <a:pt x="96331" y="480324"/>
                </a:lnTo>
                <a:lnTo>
                  <a:pt x="102254" y="479415"/>
                </a:lnTo>
                <a:lnTo>
                  <a:pt x="114479" y="472761"/>
                </a:lnTo>
                <a:lnTo>
                  <a:pt x="128206" y="457115"/>
                </a:lnTo>
                <a:lnTo>
                  <a:pt x="153156" y="411531"/>
                </a:lnTo>
                <a:lnTo>
                  <a:pt x="167637" y="372982"/>
                </a:lnTo>
                <a:lnTo>
                  <a:pt x="172414" y="347117"/>
                </a:lnTo>
                <a:lnTo>
                  <a:pt x="170709" y="332823"/>
                </a:lnTo>
                <a:lnTo>
                  <a:pt x="166047" y="316513"/>
                </a:lnTo>
                <a:lnTo>
                  <a:pt x="166723" y="315175"/>
                </a:lnTo>
                <a:lnTo>
                  <a:pt x="168232" y="314282"/>
                </a:lnTo>
                <a:lnTo>
                  <a:pt x="178234" y="313027"/>
                </a:lnTo>
                <a:lnTo>
                  <a:pt x="188818" y="311675"/>
                </a:lnTo>
                <a:lnTo>
                  <a:pt x="236391" y="293214"/>
                </a:lnTo>
                <a:lnTo>
                  <a:pt x="260150" y="2743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132"/>
          <p:cNvGrpSpPr/>
          <p:nvPr/>
        </p:nvGrpSpPr>
        <p:grpSpPr>
          <a:xfrm>
            <a:off x="4620312" y="392743"/>
            <a:ext cx="475564" cy="327649"/>
            <a:chOff x="4620312" y="392743"/>
            <a:chExt cx="475564" cy="327649"/>
          </a:xfrm>
        </p:grpSpPr>
        <p:sp>
          <p:nvSpPr>
            <p:cNvPr id="29" name="SMARTInkShape-592"/>
            <p:cNvSpPr/>
            <p:nvPr>
              <p:custDataLst>
                <p:tags r:id="rId210"/>
              </p:custDataLst>
            </p:nvPr>
          </p:nvSpPr>
          <p:spPr>
            <a:xfrm>
              <a:off x="4620312" y="392743"/>
              <a:ext cx="475564" cy="327649"/>
            </a:xfrm>
            <a:custGeom>
              <a:avLst/>
              <a:gdLst/>
              <a:ahLst/>
              <a:cxnLst/>
              <a:rect l="0" t="0" r="0" b="0"/>
              <a:pathLst>
                <a:path w="475564" h="327649">
                  <a:moveTo>
                    <a:pt x="104088" y="245432"/>
                  </a:moveTo>
                  <a:lnTo>
                    <a:pt x="104088" y="245432"/>
                  </a:lnTo>
                  <a:lnTo>
                    <a:pt x="104088" y="232175"/>
                  </a:lnTo>
                  <a:lnTo>
                    <a:pt x="101971" y="229185"/>
                  </a:lnTo>
                  <a:lnTo>
                    <a:pt x="90996" y="219922"/>
                  </a:lnTo>
                  <a:lnTo>
                    <a:pt x="85745" y="211533"/>
                  </a:lnTo>
                  <a:lnTo>
                    <a:pt x="80767" y="209199"/>
                  </a:lnTo>
                  <a:lnTo>
                    <a:pt x="72203" y="210984"/>
                  </a:lnTo>
                  <a:lnTo>
                    <a:pt x="61342" y="216363"/>
                  </a:lnTo>
                  <a:lnTo>
                    <a:pt x="35926" y="237972"/>
                  </a:lnTo>
                  <a:lnTo>
                    <a:pt x="15326" y="266771"/>
                  </a:lnTo>
                  <a:lnTo>
                    <a:pt x="1631" y="302296"/>
                  </a:lnTo>
                  <a:lnTo>
                    <a:pt x="0" y="319313"/>
                  </a:lnTo>
                  <a:lnTo>
                    <a:pt x="2946" y="323261"/>
                  </a:lnTo>
                  <a:lnTo>
                    <a:pt x="14686" y="327648"/>
                  </a:lnTo>
                  <a:lnTo>
                    <a:pt x="30487" y="323953"/>
                  </a:lnTo>
                  <a:lnTo>
                    <a:pt x="54410" y="309972"/>
                  </a:lnTo>
                  <a:lnTo>
                    <a:pt x="86514" y="276172"/>
                  </a:lnTo>
                  <a:lnTo>
                    <a:pt x="108994" y="235961"/>
                  </a:lnTo>
                  <a:lnTo>
                    <a:pt x="124003" y="200645"/>
                  </a:lnTo>
                  <a:lnTo>
                    <a:pt x="135154" y="159960"/>
                  </a:lnTo>
                  <a:lnTo>
                    <a:pt x="140104" y="114391"/>
                  </a:lnTo>
                  <a:lnTo>
                    <a:pt x="141571" y="72432"/>
                  </a:lnTo>
                  <a:lnTo>
                    <a:pt x="139092" y="54596"/>
                  </a:lnTo>
                  <a:lnTo>
                    <a:pt x="136949" y="48358"/>
                  </a:lnTo>
                  <a:lnTo>
                    <a:pt x="133404" y="44199"/>
                  </a:lnTo>
                  <a:lnTo>
                    <a:pt x="123820" y="39579"/>
                  </a:lnTo>
                  <a:lnTo>
                    <a:pt x="119360" y="41521"/>
                  </a:lnTo>
                  <a:lnTo>
                    <a:pt x="111581" y="52147"/>
                  </a:lnTo>
                  <a:lnTo>
                    <a:pt x="94714" y="98636"/>
                  </a:lnTo>
                  <a:lnTo>
                    <a:pt x="89339" y="116690"/>
                  </a:lnTo>
                  <a:lnTo>
                    <a:pt x="87371" y="156604"/>
                  </a:lnTo>
                  <a:lnTo>
                    <a:pt x="94078" y="200886"/>
                  </a:lnTo>
                  <a:lnTo>
                    <a:pt x="111949" y="245844"/>
                  </a:lnTo>
                  <a:lnTo>
                    <a:pt x="143942" y="284850"/>
                  </a:lnTo>
                  <a:lnTo>
                    <a:pt x="169636" y="295682"/>
                  </a:lnTo>
                  <a:lnTo>
                    <a:pt x="186490" y="296693"/>
                  </a:lnTo>
                  <a:lnTo>
                    <a:pt x="193947" y="295481"/>
                  </a:lnTo>
                  <a:lnTo>
                    <a:pt x="207878" y="288490"/>
                  </a:lnTo>
                  <a:lnTo>
                    <a:pt x="214556" y="283662"/>
                  </a:lnTo>
                  <a:lnTo>
                    <a:pt x="224799" y="269832"/>
                  </a:lnTo>
                  <a:lnTo>
                    <a:pt x="233693" y="247017"/>
                  </a:lnTo>
                  <a:lnTo>
                    <a:pt x="234942" y="240139"/>
                  </a:lnTo>
                  <a:lnTo>
                    <a:pt x="234715" y="235553"/>
                  </a:lnTo>
                  <a:lnTo>
                    <a:pt x="233506" y="232496"/>
                  </a:lnTo>
                  <a:lnTo>
                    <a:pt x="231641" y="230458"/>
                  </a:lnTo>
                  <a:lnTo>
                    <a:pt x="227224" y="231216"/>
                  </a:lnTo>
                  <a:lnTo>
                    <a:pt x="202965" y="244819"/>
                  </a:lnTo>
                  <a:lnTo>
                    <a:pt x="198581" y="248198"/>
                  </a:lnTo>
                  <a:lnTo>
                    <a:pt x="193710" y="263242"/>
                  </a:lnTo>
                  <a:lnTo>
                    <a:pt x="190583" y="297281"/>
                  </a:lnTo>
                  <a:lnTo>
                    <a:pt x="192977" y="308340"/>
                  </a:lnTo>
                  <a:lnTo>
                    <a:pt x="195098" y="312771"/>
                  </a:lnTo>
                  <a:lnTo>
                    <a:pt x="198628" y="314666"/>
                  </a:lnTo>
                  <a:lnTo>
                    <a:pt x="203098" y="314871"/>
                  </a:lnTo>
                  <a:lnTo>
                    <a:pt x="212651" y="312277"/>
                  </a:lnTo>
                  <a:lnTo>
                    <a:pt x="220425" y="307597"/>
                  </a:lnTo>
                  <a:lnTo>
                    <a:pt x="230750" y="293955"/>
                  </a:lnTo>
                  <a:lnTo>
                    <a:pt x="236851" y="276246"/>
                  </a:lnTo>
                  <a:lnTo>
                    <a:pt x="239999" y="280647"/>
                  </a:lnTo>
                  <a:lnTo>
                    <a:pt x="249174" y="294790"/>
                  </a:lnTo>
                  <a:lnTo>
                    <a:pt x="251612" y="297387"/>
                  </a:lnTo>
                  <a:lnTo>
                    <a:pt x="257143" y="300273"/>
                  </a:lnTo>
                  <a:lnTo>
                    <a:pt x="260100" y="301043"/>
                  </a:lnTo>
                  <a:lnTo>
                    <a:pt x="269029" y="296253"/>
                  </a:lnTo>
                  <a:lnTo>
                    <a:pt x="285956" y="278835"/>
                  </a:lnTo>
                  <a:lnTo>
                    <a:pt x="315872" y="239718"/>
                  </a:lnTo>
                  <a:lnTo>
                    <a:pt x="329352" y="200582"/>
                  </a:lnTo>
                  <a:lnTo>
                    <a:pt x="345223" y="157590"/>
                  </a:lnTo>
                  <a:lnTo>
                    <a:pt x="357099" y="121685"/>
                  </a:lnTo>
                  <a:lnTo>
                    <a:pt x="367320" y="78474"/>
                  </a:lnTo>
                  <a:lnTo>
                    <a:pt x="375993" y="34273"/>
                  </a:lnTo>
                  <a:lnTo>
                    <a:pt x="377975" y="4361"/>
                  </a:lnTo>
                  <a:lnTo>
                    <a:pt x="376638" y="1109"/>
                  </a:lnTo>
                  <a:lnTo>
                    <a:pt x="374687" y="0"/>
                  </a:lnTo>
                  <a:lnTo>
                    <a:pt x="372330" y="1378"/>
                  </a:lnTo>
                  <a:lnTo>
                    <a:pt x="366887" y="8552"/>
                  </a:lnTo>
                  <a:lnTo>
                    <a:pt x="354770" y="51101"/>
                  </a:lnTo>
                  <a:lnTo>
                    <a:pt x="342185" y="92275"/>
                  </a:lnTo>
                  <a:lnTo>
                    <a:pt x="332679" y="129850"/>
                  </a:lnTo>
                  <a:lnTo>
                    <a:pt x="327392" y="162312"/>
                  </a:lnTo>
                  <a:lnTo>
                    <a:pt x="324416" y="209280"/>
                  </a:lnTo>
                  <a:lnTo>
                    <a:pt x="323534" y="248361"/>
                  </a:lnTo>
                  <a:lnTo>
                    <a:pt x="324332" y="274287"/>
                  </a:lnTo>
                  <a:lnTo>
                    <a:pt x="328269" y="288595"/>
                  </a:lnTo>
                  <a:lnTo>
                    <a:pt x="336368" y="299188"/>
                  </a:lnTo>
                  <a:lnTo>
                    <a:pt x="341492" y="303494"/>
                  </a:lnTo>
                  <a:lnTo>
                    <a:pt x="347024" y="304249"/>
                  </a:lnTo>
                  <a:lnTo>
                    <a:pt x="358815" y="299442"/>
                  </a:lnTo>
                  <a:lnTo>
                    <a:pt x="383632" y="278051"/>
                  </a:lnTo>
                  <a:lnTo>
                    <a:pt x="403272" y="249994"/>
                  </a:lnTo>
                  <a:lnTo>
                    <a:pt x="416760" y="215273"/>
                  </a:lnTo>
                  <a:lnTo>
                    <a:pt x="416253" y="213684"/>
                  </a:lnTo>
                  <a:lnTo>
                    <a:pt x="414856" y="213684"/>
                  </a:lnTo>
                  <a:lnTo>
                    <a:pt x="412867" y="214741"/>
                  </a:lnTo>
                  <a:lnTo>
                    <a:pt x="395523" y="239252"/>
                  </a:lnTo>
                  <a:lnTo>
                    <a:pt x="382525" y="273860"/>
                  </a:lnTo>
                  <a:lnTo>
                    <a:pt x="380968" y="285723"/>
                  </a:lnTo>
                  <a:lnTo>
                    <a:pt x="381809" y="287109"/>
                  </a:lnTo>
                  <a:lnTo>
                    <a:pt x="383427" y="286975"/>
                  </a:lnTo>
                  <a:lnTo>
                    <a:pt x="389105" y="282946"/>
                  </a:lnTo>
                  <a:lnTo>
                    <a:pt x="419965" y="252231"/>
                  </a:lnTo>
                  <a:lnTo>
                    <a:pt x="426634" y="241214"/>
                  </a:lnTo>
                  <a:lnTo>
                    <a:pt x="431945" y="238266"/>
                  </a:lnTo>
                  <a:lnTo>
                    <a:pt x="440884" y="236606"/>
                  </a:lnTo>
                  <a:lnTo>
                    <a:pt x="442919" y="238490"/>
                  </a:lnTo>
                  <a:lnTo>
                    <a:pt x="445179" y="246227"/>
                  </a:lnTo>
                  <a:lnTo>
                    <a:pt x="447900" y="249137"/>
                  </a:lnTo>
                  <a:lnTo>
                    <a:pt x="475563" y="264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93"/>
            <p:cNvSpPr/>
            <p:nvPr>
              <p:custDataLst>
                <p:tags r:id="rId211"/>
              </p:custDataLst>
            </p:nvPr>
          </p:nvSpPr>
          <p:spPr>
            <a:xfrm>
              <a:off x="4927466" y="476250"/>
              <a:ext cx="168410" cy="19051"/>
            </a:xfrm>
            <a:custGeom>
              <a:avLst/>
              <a:gdLst/>
              <a:ahLst/>
              <a:cxnLst/>
              <a:rect l="0" t="0" r="0" b="0"/>
              <a:pathLst>
                <a:path w="168410" h="19051">
                  <a:moveTo>
                    <a:pt x="25534" y="19050"/>
                  </a:moveTo>
                  <a:lnTo>
                    <a:pt x="25534" y="19050"/>
                  </a:lnTo>
                  <a:lnTo>
                    <a:pt x="0" y="19050"/>
                  </a:lnTo>
                  <a:lnTo>
                    <a:pt x="42055" y="19050"/>
                  </a:lnTo>
                  <a:lnTo>
                    <a:pt x="85359" y="12504"/>
                  </a:lnTo>
                  <a:lnTo>
                    <a:pt x="129690" y="9349"/>
                  </a:lnTo>
                  <a:lnTo>
                    <a:pt x="168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33"/>
          <p:cNvGrpSpPr/>
          <p:nvPr/>
        </p:nvGrpSpPr>
        <p:grpSpPr>
          <a:xfrm>
            <a:off x="5414607" y="416691"/>
            <a:ext cx="376594" cy="312684"/>
            <a:chOff x="5414607" y="416691"/>
            <a:chExt cx="376594" cy="312684"/>
          </a:xfrm>
        </p:grpSpPr>
        <p:sp>
          <p:nvSpPr>
            <p:cNvPr id="32" name="SMARTInkShape-594"/>
            <p:cNvSpPr/>
            <p:nvPr>
              <p:custDataLst>
                <p:tags r:id="rId206"/>
              </p:custDataLst>
            </p:nvPr>
          </p:nvSpPr>
          <p:spPr>
            <a:xfrm>
              <a:off x="5414607" y="572008"/>
              <a:ext cx="60163" cy="150815"/>
            </a:xfrm>
            <a:custGeom>
              <a:avLst/>
              <a:gdLst/>
              <a:ahLst/>
              <a:cxnLst/>
              <a:rect l="0" t="0" r="0" b="0"/>
              <a:pathLst>
                <a:path w="60163" h="150815">
                  <a:moveTo>
                    <a:pt x="52743" y="18542"/>
                  </a:moveTo>
                  <a:lnTo>
                    <a:pt x="52743" y="18542"/>
                  </a:lnTo>
                  <a:lnTo>
                    <a:pt x="47687" y="13485"/>
                  </a:lnTo>
                  <a:lnTo>
                    <a:pt x="45204" y="8181"/>
                  </a:lnTo>
                  <a:lnTo>
                    <a:pt x="44542" y="5285"/>
                  </a:lnTo>
                  <a:lnTo>
                    <a:pt x="43042" y="3354"/>
                  </a:lnTo>
                  <a:lnTo>
                    <a:pt x="38554" y="1208"/>
                  </a:lnTo>
                  <a:lnTo>
                    <a:pt x="30077" y="0"/>
                  </a:lnTo>
                  <a:lnTo>
                    <a:pt x="23972" y="2540"/>
                  </a:lnTo>
                  <a:lnTo>
                    <a:pt x="11429" y="12794"/>
                  </a:lnTo>
                  <a:lnTo>
                    <a:pt x="7923" y="18810"/>
                  </a:lnTo>
                  <a:lnTo>
                    <a:pt x="0" y="43115"/>
                  </a:lnTo>
                  <a:lnTo>
                    <a:pt x="4189" y="65687"/>
                  </a:lnTo>
                  <a:lnTo>
                    <a:pt x="9291" y="75831"/>
                  </a:lnTo>
                  <a:lnTo>
                    <a:pt x="55160" y="121552"/>
                  </a:lnTo>
                  <a:lnTo>
                    <a:pt x="60162" y="139610"/>
                  </a:lnTo>
                  <a:lnTo>
                    <a:pt x="58747" y="143704"/>
                  </a:lnTo>
                  <a:lnTo>
                    <a:pt x="55687" y="146433"/>
                  </a:lnTo>
                  <a:lnTo>
                    <a:pt x="45585" y="149466"/>
                  </a:lnTo>
                  <a:lnTo>
                    <a:pt x="30511" y="150814"/>
                  </a:lnTo>
                  <a:lnTo>
                    <a:pt x="24163" y="149057"/>
                  </a:lnTo>
                  <a:lnTo>
                    <a:pt x="5118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95"/>
            <p:cNvSpPr/>
            <p:nvPr>
              <p:custDataLst>
                <p:tags r:id="rId207"/>
              </p:custDataLst>
            </p:nvPr>
          </p:nvSpPr>
          <p:spPr>
            <a:xfrm>
              <a:off x="5514975" y="598205"/>
              <a:ext cx="66676" cy="99103"/>
            </a:xfrm>
            <a:custGeom>
              <a:avLst/>
              <a:gdLst/>
              <a:ahLst/>
              <a:cxnLst/>
              <a:rect l="0" t="0" r="0" b="0"/>
              <a:pathLst>
                <a:path w="66676" h="99103">
                  <a:moveTo>
                    <a:pt x="0" y="30445"/>
                  </a:moveTo>
                  <a:lnTo>
                    <a:pt x="0" y="30445"/>
                  </a:lnTo>
                  <a:lnTo>
                    <a:pt x="17900" y="37984"/>
                  </a:lnTo>
                  <a:lnTo>
                    <a:pt x="31057" y="42204"/>
                  </a:lnTo>
                  <a:lnTo>
                    <a:pt x="45538" y="47335"/>
                  </a:lnTo>
                  <a:lnTo>
                    <a:pt x="49409" y="48055"/>
                  </a:lnTo>
                  <a:lnTo>
                    <a:pt x="51989" y="46418"/>
                  </a:lnTo>
                  <a:lnTo>
                    <a:pt x="53710" y="43210"/>
                  </a:lnTo>
                  <a:lnTo>
                    <a:pt x="56848" y="21204"/>
                  </a:lnTo>
                  <a:lnTo>
                    <a:pt x="56949" y="17935"/>
                  </a:lnTo>
                  <a:lnTo>
                    <a:pt x="52034" y="3220"/>
                  </a:lnTo>
                  <a:lnTo>
                    <a:pt x="48448" y="653"/>
                  </a:lnTo>
                  <a:lnTo>
                    <a:pt x="43940" y="0"/>
                  </a:lnTo>
                  <a:lnTo>
                    <a:pt x="34346" y="2097"/>
                  </a:lnTo>
                  <a:lnTo>
                    <a:pt x="26553" y="6557"/>
                  </a:lnTo>
                  <a:lnTo>
                    <a:pt x="16217" y="30187"/>
                  </a:lnTo>
                  <a:lnTo>
                    <a:pt x="11507" y="53887"/>
                  </a:lnTo>
                  <a:lnTo>
                    <a:pt x="15169" y="79371"/>
                  </a:lnTo>
                  <a:lnTo>
                    <a:pt x="22970" y="92054"/>
                  </a:lnTo>
                  <a:lnTo>
                    <a:pt x="28013" y="96918"/>
                  </a:lnTo>
                  <a:lnTo>
                    <a:pt x="34550" y="99102"/>
                  </a:lnTo>
                  <a:lnTo>
                    <a:pt x="66675" y="97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96"/>
            <p:cNvSpPr/>
            <p:nvPr>
              <p:custDataLst>
                <p:tags r:id="rId208"/>
              </p:custDataLst>
            </p:nvPr>
          </p:nvSpPr>
          <p:spPr>
            <a:xfrm>
              <a:off x="5676939" y="416691"/>
              <a:ext cx="62600" cy="312684"/>
            </a:xfrm>
            <a:custGeom>
              <a:avLst/>
              <a:gdLst/>
              <a:ahLst/>
              <a:cxnLst/>
              <a:rect l="0" t="0" r="0" b="0"/>
              <a:pathLst>
                <a:path w="62600" h="312684">
                  <a:moveTo>
                    <a:pt x="57111" y="21459"/>
                  </a:moveTo>
                  <a:lnTo>
                    <a:pt x="57111" y="21459"/>
                  </a:lnTo>
                  <a:lnTo>
                    <a:pt x="62167" y="11346"/>
                  </a:lnTo>
                  <a:lnTo>
                    <a:pt x="62599" y="7309"/>
                  </a:lnTo>
                  <a:lnTo>
                    <a:pt x="60255" y="0"/>
                  </a:lnTo>
                  <a:lnTo>
                    <a:pt x="57091" y="1862"/>
                  </a:lnTo>
                  <a:lnTo>
                    <a:pt x="43582" y="23649"/>
                  </a:lnTo>
                  <a:lnTo>
                    <a:pt x="29000" y="65636"/>
                  </a:lnTo>
                  <a:lnTo>
                    <a:pt x="19149" y="103340"/>
                  </a:lnTo>
                  <a:lnTo>
                    <a:pt x="12349" y="140265"/>
                  </a:lnTo>
                  <a:lnTo>
                    <a:pt x="7512" y="179075"/>
                  </a:lnTo>
                  <a:lnTo>
                    <a:pt x="1452" y="220633"/>
                  </a:lnTo>
                  <a:lnTo>
                    <a:pt x="255" y="264903"/>
                  </a:lnTo>
                  <a:lnTo>
                    <a:pt x="0" y="303062"/>
                  </a:lnTo>
                  <a:lnTo>
                    <a:pt x="1045" y="307619"/>
                  </a:lnTo>
                  <a:lnTo>
                    <a:pt x="2800" y="310658"/>
                  </a:lnTo>
                  <a:lnTo>
                    <a:pt x="5029" y="312683"/>
                  </a:lnTo>
                  <a:lnTo>
                    <a:pt x="7573" y="311917"/>
                  </a:lnTo>
                  <a:lnTo>
                    <a:pt x="13222" y="305421"/>
                  </a:lnTo>
                  <a:lnTo>
                    <a:pt x="19011" y="259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97"/>
            <p:cNvSpPr/>
            <p:nvPr>
              <p:custDataLst>
                <p:tags r:id="rId209"/>
              </p:custDataLst>
            </p:nvPr>
          </p:nvSpPr>
          <p:spPr>
            <a:xfrm>
              <a:off x="5635460" y="571500"/>
              <a:ext cx="155741" cy="27170"/>
            </a:xfrm>
            <a:custGeom>
              <a:avLst/>
              <a:gdLst/>
              <a:ahLst/>
              <a:cxnLst/>
              <a:rect l="0" t="0" r="0" b="0"/>
              <a:pathLst>
                <a:path w="155741" h="27170">
                  <a:moveTo>
                    <a:pt x="22390" y="19050"/>
                  </a:moveTo>
                  <a:lnTo>
                    <a:pt x="22390" y="19050"/>
                  </a:lnTo>
                  <a:lnTo>
                    <a:pt x="17334" y="13993"/>
                  </a:lnTo>
                  <a:lnTo>
                    <a:pt x="14786" y="13562"/>
                  </a:lnTo>
                  <a:lnTo>
                    <a:pt x="12029" y="14333"/>
                  </a:lnTo>
                  <a:lnTo>
                    <a:pt x="6143" y="16954"/>
                  </a:lnTo>
                  <a:lnTo>
                    <a:pt x="0" y="18118"/>
                  </a:lnTo>
                  <a:lnTo>
                    <a:pt x="55" y="19487"/>
                  </a:lnTo>
                  <a:lnTo>
                    <a:pt x="5760" y="23830"/>
                  </a:lnTo>
                  <a:lnTo>
                    <a:pt x="15817" y="27169"/>
                  </a:lnTo>
                  <a:lnTo>
                    <a:pt x="57325" y="20851"/>
                  </a:lnTo>
                  <a:lnTo>
                    <a:pt x="101544" y="11683"/>
                  </a:lnTo>
                  <a:lnTo>
                    <a:pt x="155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598"/>
          <p:cNvSpPr/>
          <p:nvPr>
            <p:custDataLst>
              <p:tags r:id="rId2"/>
            </p:custDataLst>
          </p:nvPr>
        </p:nvSpPr>
        <p:spPr>
          <a:xfrm>
            <a:off x="6134100" y="452765"/>
            <a:ext cx="147085" cy="322682"/>
          </a:xfrm>
          <a:custGeom>
            <a:avLst/>
            <a:gdLst/>
            <a:ahLst/>
            <a:cxnLst/>
            <a:rect l="0" t="0" r="0" b="0"/>
            <a:pathLst>
              <a:path w="147085" h="322682">
                <a:moveTo>
                  <a:pt x="28575" y="71110"/>
                </a:moveTo>
                <a:lnTo>
                  <a:pt x="28575" y="71110"/>
                </a:lnTo>
                <a:lnTo>
                  <a:pt x="28575" y="66053"/>
                </a:lnTo>
                <a:lnTo>
                  <a:pt x="23087" y="50434"/>
                </a:lnTo>
                <a:lnTo>
                  <a:pt x="23859" y="49918"/>
                </a:lnTo>
                <a:lnTo>
                  <a:pt x="25431" y="50632"/>
                </a:lnTo>
                <a:lnTo>
                  <a:pt x="32700" y="71863"/>
                </a:lnTo>
                <a:lnTo>
                  <a:pt x="37033" y="118021"/>
                </a:lnTo>
                <a:lnTo>
                  <a:pt x="37784" y="159563"/>
                </a:lnTo>
                <a:lnTo>
                  <a:pt x="38037" y="205940"/>
                </a:lnTo>
                <a:lnTo>
                  <a:pt x="35259" y="242998"/>
                </a:lnTo>
                <a:lnTo>
                  <a:pt x="26339" y="290537"/>
                </a:lnTo>
                <a:lnTo>
                  <a:pt x="22290" y="299866"/>
                </a:lnTo>
                <a:lnTo>
                  <a:pt x="21210" y="300873"/>
                </a:lnTo>
                <a:lnTo>
                  <a:pt x="20490" y="300485"/>
                </a:lnTo>
                <a:lnTo>
                  <a:pt x="25881" y="261842"/>
                </a:lnTo>
                <a:lnTo>
                  <a:pt x="28835" y="217464"/>
                </a:lnTo>
                <a:lnTo>
                  <a:pt x="33277" y="182723"/>
                </a:lnTo>
                <a:lnTo>
                  <a:pt x="41727" y="142633"/>
                </a:lnTo>
                <a:lnTo>
                  <a:pt x="53006" y="100643"/>
                </a:lnTo>
                <a:lnTo>
                  <a:pt x="61976" y="58952"/>
                </a:lnTo>
                <a:lnTo>
                  <a:pt x="78447" y="15321"/>
                </a:lnTo>
                <a:lnTo>
                  <a:pt x="85312" y="3982"/>
                </a:lnTo>
                <a:lnTo>
                  <a:pt x="88624" y="958"/>
                </a:lnTo>
                <a:lnTo>
                  <a:pt x="92949" y="0"/>
                </a:lnTo>
                <a:lnTo>
                  <a:pt x="103400" y="1758"/>
                </a:lnTo>
                <a:lnTo>
                  <a:pt x="108091" y="5826"/>
                </a:lnTo>
                <a:lnTo>
                  <a:pt x="116127" y="18811"/>
                </a:lnTo>
                <a:lnTo>
                  <a:pt x="129908" y="59564"/>
                </a:lnTo>
                <a:lnTo>
                  <a:pt x="142822" y="104930"/>
                </a:lnTo>
                <a:lnTo>
                  <a:pt x="147084" y="133766"/>
                </a:lnTo>
                <a:lnTo>
                  <a:pt x="144593" y="177634"/>
                </a:lnTo>
                <a:lnTo>
                  <a:pt x="141267" y="212739"/>
                </a:lnTo>
                <a:lnTo>
                  <a:pt x="125076" y="256347"/>
                </a:lnTo>
                <a:lnTo>
                  <a:pt x="116973" y="270912"/>
                </a:lnTo>
                <a:lnTo>
                  <a:pt x="106316" y="280914"/>
                </a:lnTo>
                <a:lnTo>
                  <a:pt x="63728" y="306864"/>
                </a:lnTo>
                <a:lnTo>
                  <a:pt x="43930" y="318058"/>
                </a:lnTo>
                <a:lnTo>
                  <a:pt x="29049" y="322681"/>
                </a:lnTo>
                <a:lnTo>
                  <a:pt x="18909" y="321208"/>
                </a:lnTo>
                <a:lnTo>
                  <a:pt x="0" y="2997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135"/>
          <p:cNvGrpSpPr/>
          <p:nvPr/>
        </p:nvGrpSpPr>
        <p:grpSpPr>
          <a:xfrm>
            <a:off x="6696075" y="533400"/>
            <a:ext cx="121793" cy="209551"/>
            <a:chOff x="6696075" y="533400"/>
            <a:chExt cx="121793" cy="209551"/>
          </a:xfrm>
        </p:grpSpPr>
        <p:sp>
          <p:nvSpPr>
            <p:cNvPr id="38" name="SMARTInkShape-599"/>
            <p:cNvSpPr/>
            <p:nvPr>
              <p:custDataLst>
                <p:tags r:id="rId203"/>
              </p:custDataLst>
            </p:nvPr>
          </p:nvSpPr>
          <p:spPr>
            <a:xfrm>
              <a:off x="6696075" y="6381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8" y="13183"/>
                  </a:lnTo>
                  <a:lnTo>
                    <a:pt x="9264" y="54849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00"/>
            <p:cNvSpPr/>
            <p:nvPr>
              <p:custDataLst>
                <p:tags r:id="rId204"/>
              </p:custDataLst>
            </p:nvPr>
          </p:nvSpPr>
          <p:spPr>
            <a:xfrm>
              <a:off x="6696075" y="5334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3"/>
                  </a:lnTo>
                  <a:lnTo>
                    <a:pt x="6703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01"/>
            <p:cNvSpPr/>
            <p:nvPr>
              <p:custDataLst>
                <p:tags r:id="rId205"/>
              </p:custDataLst>
            </p:nvPr>
          </p:nvSpPr>
          <p:spPr>
            <a:xfrm>
              <a:off x="6736435" y="563299"/>
              <a:ext cx="81433" cy="179652"/>
            </a:xfrm>
            <a:custGeom>
              <a:avLst/>
              <a:gdLst/>
              <a:ahLst/>
              <a:cxnLst/>
              <a:rect l="0" t="0" r="0" b="0"/>
              <a:pathLst>
                <a:path w="81433" h="179652">
                  <a:moveTo>
                    <a:pt x="45365" y="8201"/>
                  </a:moveTo>
                  <a:lnTo>
                    <a:pt x="45365" y="8201"/>
                  </a:lnTo>
                  <a:lnTo>
                    <a:pt x="40309" y="3144"/>
                  </a:lnTo>
                  <a:lnTo>
                    <a:pt x="35004" y="662"/>
                  </a:lnTo>
                  <a:lnTo>
                    <a:pt x="32108" y="0"/>
                  </a:lnTo>
                  <a:lnTo>
                    <a:pt x="17919" y="4125"/>
                  </a:lnTo>
                  <a:lnTo>
                    <a:pt x="5364" y="12050"/>
                  </a:lnTo>
                  <a:lnTo>
                    <a:pt x="2823" y="16058"/>
                  </a:lnTo>
                  <a:lnTo>
                    <a:pt x="0" y="26157"/>
                  </a:lnTo>
                  <a:lnTo>
                    <a:pt x="4388" y="40523"/>
                  </a:lnTo>
                  <a:lnTo>
                    <a:pt x="28885" y="83894"/>
                  </a:lnTo>
                  <a:lnTo>
                    <a:pt x="46126" y="100479"/>
                  </a:lnTo>
                  <a:lnTo>
                    <a:pt x="57345" y="109538"/>
                  </a:lnTo>
                  <a:lnTo>
                    <a:pt x="69611" y="127597"/>
                  </a:lnTo>
                  <a:lnTo>
                    <a:pt x="81432" y="160684"/>
                  </a:lnTo>
                  <a:lnTo>
                    <a:pt x="79992" y="164890"/>
                  </a:lnTo>
                  <a:lnTo>
                    <a:pt x="72749" y="172385"/>
                  </a:lnTo>
                  <a:lnTo>
                    <a:pt x="2631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602"/>
          <p:cNvSpPr/>
          <p:nvPr>
            <p:custDataLst>
              <p:tags r:id="rId3"/>
            </p:custDataLst>
          </p:nvPr>
        </p:nvSpPr>
        <p:spPr>
          <a:xfrm>
            <a:off x="7164834" y="600628"/>
            <a:ext cx="169417" cy="111577"/>
          </a:xfrm>
          <a:custGeom>
            <a:avLst/>
            <a:gdLst/>
            <a:ahLst/>
            <a:cxnLst/>
            <a:rect l="0" t="0" r="0" b="0"/>
            <a:pathLst>
              <a:path w="169417" h="111577">
                <a:moveTo>
                  <a:pt x="83691" y="37547"/>
                </a:moveTo>
                <a:lnTo>
                  <a:pt x="83691" y="37547"/>
                </a:lnTo>
                <a:lnTo>
                  <a:pt x="83691" y="5748"/>
                </a:lnTo>
                <a:lnTo>
                  <a:pt x="81574" y="3648"/>
                </a:lnTo>
                <a:lnTo>
                  <a:pt x="73578" y="1314"/>
                </a:lnTo>
                <a:lnTo>
                  <a:pt x="62233" y="0"/>
                </a:lnTo>
                <a:lnTo>
                  <a:pt x="52635" y="5337"/>
                </a:lnTo>
                <a:lnTo>
                  <a:pt x="35331" y="23064"/>
                </a:lnTo>
                <a:lnTo>
                  <a:pt x="11823" y="60178"/>
                </a:lnTo>
                <a:lnTo>
                  <a:pt x="0" y="94581"/>
                </a:lnTo>
                <a:lnTo>
                  <a:pt x="381" y="98853"/>
                </a:lnTo>
                <a:lnTo>
                  <a:pt x="3625" y="106422"/>
                </a:lnTo>
                <a:lnTo>
                  <a:pt x="7031" y="108863"/>
                </a:lnTo>
                <a:lnTo>
                  <a:pt x="16459" y="111576"/>
                </a:lnTo>
                <a:lnTo>
                  <a:pt x="21936" y="110183"/>
                </a:lnTo>
                <a:lnTo>
                  <a:pt x="50840" y="94219"/>
                </a:lnTo>
                <a:lnTo>
                  <a:pt x="78818" y="59020"/>
                </a:lnTo>
                <a:lnTo>
                  <a:pt x="83406" y="47771"/>
                </a:lnTo>
                <a:lnTo>
                  <a:pt x="88663" y="52336"/>
                </a:lnTo>
                <a:lnTo>
                  <a:pt x="91192" y="57525"/>
                </a:lnTo>
                <a:lnTo>
                  <a:pt x="91866" y="60391"/>
                </a:lnTo>
                <a:lnTo>
                  <a:pt x="109499" y="87077"/>
                </a:lnTo>
                <a:lnTo>
                  <a:pt x="119503" y="94133"/>
                </a:lnTo>
                <a:lnTo>
                  <a:pt x="134532" y="99738"/>
                </a:lnTo>
                <a:lnTo>
                  <a:pt x="169416" y="1042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137"/>
          <p:cNvGrpSpPr/>
          <p:nvPr/>
        </p:nvGrpSpPr>
        <p:grpSpPr>
          <a:xfrm>
            <a:off x="7705725" y="448153"/>
            <a:ext cx="333376" cy="283236"/>
            <a:chOff x="7705725" y="448153"/>
            <a:chExt cx="333376" cy="283236"/>
          </a:xfrm>
        </p:grpSpPr>
        <p:sp>
          <p:nvSpPr>
            <p:cNvPr id="43" name="SMARTInkShape-603"/>
            <p:cNvSpPr/>
            <p:nvPr>
              <p:custDataLst>
                <p:tags r:id="rId199"/>
              </p:custDataLst>
            </p:nvPr>
          </p:nvSpPr>
          <p:spPr>
            <a:xfrm>
              <a:off x="7705725" y="573216"/>
              <a:ext cx="57151" cy="158173"/>
            </a:xfrm>
            <a:custGeom>
              <a:avLst/>
              <a:gdLst/>
              <a:ahLst/>
              <a:cxnLst/>
              <a:rect l="0" t="0" r="0" b="0"/>
              <a:pathLst>
                <a:path w="57151" h="158173">
                  <a:moveTo>
                    <a:pt x="57150" y="17334"/>
                  </a:moveTo>
                  <a:lnTo>
                    <a:pt x="57150" y="17334"/>
                  </a:lnTo>
                  <a:lnTo>
                    <a:pt x="52094" y="17334"/>
                  </a:lnTo>
                  <a:lnTo>
                    <a:pt x="50605" y="16276"/>
                  </a:lnTo>
                  <a:lnTo>
                    <a:pt x="49612" y="14512"/>
                  </a:lnTo>
                  <a:lnTo>
                    <a:pt x="48950" y="12277"/>
                  </a:lnTo>
                  <a:lnTo>
                    <a:pt x="42961" y="4077"/>
                  </a:lnTo>
                  <a:lnTo>
                    <a:pt x="37439" y="858"/>
                  </a:lnTo>
                  <a:lnTo>
                    <a:pt x="34484" y="0"/>
                  </a:lnTo>
                  <a:lnTo>
                    <a:pt x="31456" y="487"/>
                  </a:lnTo>
                  <a:lnTo>
                    <a:pt x="25269" y="3849"/>
                  </a:lnTo>
                  <a:lnTo>
                    <a:pt x="12674" y="22235"/>
                  </a:lnTo>
                  <a:lnTo>
                    <a:pt x="4226" y="41129"/>
                  </a:lnTo>
                  <a:lnTo>
                    <a:pt x="1878" y="57543"/>
                  </a:lnTo>
                  <a:lnTo>
                    <a:pt x="8366" y="94455"/>
                  </a:lnTo>
                  <a:lnTo>
                    <a:pt x="17476" y="104880"/>
                  </a:lnTo>
                  <a:lnTo>
                    <a:pt x="34812" y="122648"/>
                  </a:lnTo>
                  <a:lnTo>
                    <a:pt x="43828" y="138497"/>
                  </a:lnTo>
                  <a:lnTo>
                    <a:pt x="45094" y="142559"/>
                  </a:lnTo>
                  <a:lnTo>
                    <a:pt x="43821" y="146326"/>
                  </a:lnTo>
                  <a:lnTo>
                    <a:pt x="36761" y="153333"/>
                  </a:lnTo>
                  <a:lnTo>
                    <a:pt x="29391" y="157153"/>
                  </a:lnTo>
                  <a:lnTo>
                    <a:pt x="25944" y="158172"/>
                  </a:lnTo>
                  <a:lnTo>
                    <a:pt x="0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04"/>
            <p:cNvSpPr/>
            <p:nvPr>
              <p:custDataLst>
                <p:tags r:id="rId200"/>
              </p:custDataLst>
            </p:nvPr>
          </p:nvSpPr>
          <p:spPr>
            <a:xfrm>
              <a:off x="7810500" y="610583"/>
              <a:ext cx="95251" cy="102169"/>
            </a:xfrm>
            <a:custGeom>
              <a:avLst/>
              <a:gdLst/>
              <a:ahLst/>
              <a:cxnLst/>
              <a:rect l="0" t="0" r="0" b="0"/>
              <a:pathLst>
                <a:path w="95251" h="102169">
                  <a:moveTo>
                    <a:pt x="0" y="65692"/>
                  </a:moveTo>
                  <a:lnTo>
                    <a:pt x="0" y="65692"/>
                  </a:lnTo>
                  <a:lnTo>
                    <a:pt x="10113" y="65692"/>
                  </a:lnTo>
                  <a:lnTo>
                    <a:pt x="17900" y="62870"/>
                  </a:lnTo>
                  <a:lnTo>
                    <a:pt x="31523" y="52435"/>
                  </a:lnTo>
                  <a:lnTo>
                    <a:pt x="41208" y="38245"/>
                  </a:lnTo>
                  <a:lnTo>
                    <a:pt x="45724" y="25692"/>
                  </a:lnTo>
                  <a:lnTo>
                    <a:pt x="43958" y="15811"/>
                  </a:lnTo>
                  <a:lnTo>
                    <a:pt x="42006" y="10213"/>
                  </a:lnTo>
                  <a:lnTo>
                    <a:pt x="38588" y="6481"/>
                  </a:lnTo>
                  <a:lnTo>
                    <a:pt x="29144" y="2334"/>
                  </a:lnTo>
                  <a:lnTo>
                    <a:pt x="16984" y="0"/>
                  </a:lnTo>
                  <a:lnTo>
                    <a:pt x="13439" y="2847"/>
                  </a:lnTo>
                  <a:lnTo>
                    <a:pt x="6679" y="14478"/>
                  </a:lnTo>
                  <a:lnTo>
                    <a:pt x="1979" y="33819"/>
                  </a:lnTo>
                  <a:lnTo>
                    <a:pt x="1450" y="66922"/>
                  </a:lnTo>
                  <a:lnTo>
                    <a:pt x="5231" y="85289"/>
                  </a:lnTo>
                  <a:lnTo>
                    <a:pt x="8779" y="91457"/>
                  </a:lnTo>
                  <a:lnTo>
                    <a:pt x="13261" y="95568"/>
                  </a:lnTo>
                  <a:lnTo>
                    <a:pt x="24944" y="100137"/>
                  </a:lnTo>
                  <a:lnTo>
                    <a:pt x="40719" y="102168"/>
                  </a:lnTo>
                  <a:lnTo>
                    <a:pt x="58314" y="97426"/>
                  </a:lnTo>
                  <a:lnTo>
                    <a:pt x="74601" y="88262"/>
                  </a:lnTo>
                  <a:lnTo>
                    <a:pt x="95250" y="65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05"/>
            <p:cNvSpPr/>
            <p:nvPr>
              <p:custDataLst>
                <p:tags r:id="rId201"/>
              </p:custDataLst>
            </p:nvPr>
          </p:nvSpPr>
          <p:spPr>
            <a:xfrm>
              <a:off x="7962916" y="448153"/>
              <a:ext cx="28560" cy="275748"/>
            </a:xfrm>
            <a:custGeom>
              <a:avLst/>
              <a:gdLst/>
              <a:ahLst/>
              <a:cxnLst/>
              <a:rect l="0" t="0" r="0" b="0"/>
              <a:pathLst>
                <a:path w="28560" h="275748">
                  <a:moveTo>
                    <a:pt x="19034" y="56672"/>
                  </a:moveTo>
                  <a:lnTo>
                    <a:pt x="19034" y="56672"/>
                  </a:lnTo>
                  <a:lnTo>
                    <a:pt x="19034" y="13440"/>
                  </a:lnTo>
                  <a:lnTo>
                    <a:pt x="19034" y="0"/>
                  </a:lnTo>
                  <a:lnTo>
                    <a:pt x="17976" y="8601"/>
                  </a:lnTo>
                  <a:lnTo>
                    <a:pt x="7276" y="51650"/>
                  </a:lnTo>
                  <a:lnTo>
                    <a:pt x="1424" y="81080"/>
                  </a:lnTo>
                  <a:lnTo>
                    <a:pt x="268" y="126914"/>
                  </a:lnTo>
                  <a:lnTo>
                    <a:pt x="41" y="168110"/>
                  </a:lnTo>
                  <a:lnTo>
                    <a:pt x="0" y="208224"/>
                  </a:lnTo>
                  <a:lnTo>
                    <a:pt x="1044" y="250706"/>
                  </a:lnTo>
                  <a:lnTo>
                    <a:pt x="5041" y="263206"/>
                  </a:lnTo>
                  <a:lnTo>
                    <a:pt x="28559" y="27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06"/>
            <p:cNvSpPr/>
            <p:nvPr>
              <p:custDataLst>
                <p:tags r:id="rId202"/>
              </p:custDataLst>
            </p:nvPr>
          </p:nvSpPr>
          <p:spPr>
            <a:xfrm>
              <a:off x="7903607" y="561975"/>
              <a:ext cx="135494" cy="36777"/>
            </a:xfrm>
            <a:custGeom>
              <a:avLst/>
              <a:gdLst/>
              <a:ahLst/>
              <a:cxnLst/>
              <a:rect l="0" t="0" r="0" b="0"/>
              <a:pathLst>
                <a:path w="135494" h="36777">
                  <a:moveTo>
                    <a:pt x="21193" y="28575"/>
                  </a:moveTo>
                  <a:lnTo>
                    <a:pt x="21193" y="28575"/>
                  </a:lnTo>
                  <a:lnTo>
                    <a:pt x="16137" y="28575"/>
                  </a:lnTo>
                  <a:lnTo>
                    <a:pt x="2879" y="33632"/>
                  </a:lnTo>
                  <a:lnTo>
                    <a:pt x="517" y="35121"/>
                  </a:lnTo>
                  <a:lnTo>
                    <a:pt x="0" y="36114"/>
                  </a:lnTo>
                  <a:lnTo>
                    <a:pt x="714" y="36776"/>
                  </a:lnTo>
                  <a:lnTo>
                    <a:pt x="48222" y="18751"/>
                  </a:lnTo>
                  <a:lnTo>
                    <a:pt x="90031" y="6291"/>
                  </a:lnTo>
                  <a:lnTo>
                    <a:pt x="1354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607"/>
          <p:cNvSpPr/>
          <p:nvPr>
            <p:custDataLst>
              <p:tags r:id="rId4"/>
            </p:custDataLst>
          </p:nvPr>
        </p:nvSpPr>
        <p:spPr>
          <a:xfrm>
            <a:off x="8384575" y="432395"/>
            <a:ext cx="235551" cy="444751"/>
          </a:xfrm>
          <a:custGeom>
            <a:avLst/>
            <a:gdLst/>
            <a:ahLst/>
            <a:cxnLst/>
            <a:rect l="0" t="0" r="0" b="0"/>
            <a:pathLst>
              <a:path w="235551" h="444751">
                <a:moveTo>
                  <a:pt x="111725" y="196255"/>
                </a:moveTo>
                <a:lnTo>
                  <a:pt x="111725" y="196255"/>
                </a:lnTo>
                <a:lnTo>
                  <a:pt x="98468" y="174796"/>
                </a:lnTo>
                <a:lnTo>
                  <a:pt x="89335" y="164732"/>
                </a:lnTo>
                <a:lnTo>
                  <a:pt x="84098" y="164656"/>
                </a:lnTo>
                <a:lnTo>
                  <a:pt x="43921" y="180191"/>
                </a:lnTo>
                <a:lnTo>
                  <a:pt x="28320" y="192290"/>
                </a:lnTo>
                <a:lnTo>
                  <a:pt x="15389" y="208251"/>
                </a:lnTo>
                <a:lnTo>
                  <a:pt x="3218" y="234029"/>
                </a:lnTo>
                <a:lnTo>
                  <a:pt x="0" y="248674"/>
                </a:lnTo>
                <a:lnTo>
                  <a:pt x="3374" y="254484"/>
                </a:lnTo>
                <a:lnTo>
                  <a:pt x="18414" y="263762"/>
                </a:lnTo>
                <a:lnTo>
                  <a:pt x="27292" y="264543"/>
                </a:lnTo>
                <a:lnTo>
                  <a:pt x="45624" y="259766"/>
                </a:lnTo>
                <a:lnTo>
                  <a:pt x="68738" y="245177"/>
                </a:lnTo>
                <a:lnTo>
                  <a:pt x="79567" y="230698"/>
                </a:lnTo>
                <a:lnTo>
                  <a:pt x="88792" y="207519"/>
                </a:lnTo>
                <a:lnTo>
                  <a:pt x="91908" y="170610"/>
                </a:lnTo>
                <a:lnTo>
                  <a:pt x="92448" y="129860"/>
                </a:lnTo>
                <a:lnTo>
                  <a:pt x="94746" y="82833"/>
                </a:lnTo>
                <a:lnTo>
                  <a:pt x="107870" y="48466"/>
                </a:lnTo>
                <a:lnTo>
                  <a:pt x="126223" y="23937"/>
                </a:lnTo>
                <a:lnTo>
                  <a:pt x="150240" y="5380"/>
                </a:lnTo>
                <a:lnTo>
                  <a:pt x="164474" y="297"/>
                </a:lnTo>
                <a:lnTo>
                  <a:pt x="170173" y="0"/>
                </a:lnTo>
                <a:lnTo>
                  <a:pt x="179330" y="2491"/>
                </a:lnTo>
                <a:lnTo>
                  <a:pt x="182195" y="5696"/>
                </a:lnTo>
                <a:lnTo>
                  <a:pt x="185379" y="14901"/>
                </a:lnTo>
                <a:lnTo>
                  <a:pt x="178759" y="60870"/>
                </a:lnTo>
                <a:lnTo>
                  <a:pt x="164983" y="103342"/>
                </a:lnTo>
                <a:lnTo>
                  <a:pt x="150311" y="147210"/>
                </a:lnTo>
                <a:lnTo>
                  <a:pt x="137222" y="186450"/>
                </a:lnTo>
                <a:lnTo>
                  <a:pt x="117898" y="224775"/>
                </a:lnTo>
                <a:lnTo>
                  <a:pt x="102792" y="262919"/>
                </a:lnTo>
                <a:lnTo>
                  <a:pt x="92850" y="297146"/>
                </a:lnTo>
                <a:lnTo>
                  <a:pt x="83202" y="335157"/>
                </a:lnTo>
                <a:lnTo>
                  <a:pt x="74886" y="380744"/>
                </a:lnTo>
                <a:lnTo>
                  <a:pt x="73792" y="423266"/>
                </a:lnTo>
                <a:lnTo>
                  <a:pt x="78731" y="441200"/>
                </a:lnTo>
                <a:lnTo>
                  <a:pt x="83379" y="444218"/>
                </a:lnTo>
                <a:lnTo>
                  <a:pt x="97010" y="444750"/>
                </a:lnTo>
                <a:lnTo>
                  <a:pt x="117478" y="439099"/>
                </a:lnTo>
                <a:lnTo>
                  <a:pt x="127688" y="428011"/>
                </a:lnTo>
                <a:lnTo>
                  <a:pt x="134694" y="413557"/>
                </a:lnTo>
                <a:lnTo>
                  <a:pt x="144619" y="370477"/>
                </a:lnTo>
                <a:lnTo>
                  <a:pt x="148282" y="345008"/>
                </a:lnTo>
                <a:lnTo>
                  <a:pt x="141488" y="309499"/>
                </a:lnTo>
                <a:lnTo>
                  <a:pt x="143208" y="306676"/>
                </a:lnTo>
                <a:lnTo>
                  <a:pt x="146472" y="304794"/>
                </a:lnTo>
                <a:lnTo>
                  <a:pt x="190167" y="287993"/>
                </a:lnTo>
                <a:lnTo>
                  <a:pt x="235550" y="2724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139"/>
          <p:cNvGrpSpPr/>
          <p:nvPr/>
        </p:nvGrpSpPr>
        <p:grpSpPr>
          <a:xfrm>
            <a:off x="8912754" y="470762"/>
            <a:ext cx="745399" cy="463164"/>
            <a:chOff x="8912754" y="470762"/>
            <a:chExt cx="745399" cy="463164"/>
          </a:xfrm>
        </p:grpSpPr>
        <p:sp>
          <p:nvSpPr>
            <p:cNvPr id="49" name="SMARTInkShape-608"/>
            <p:cNvSpPr/>
            <p:nvPr>
              <p:custDataLst>
                <p:tags r:id="rId194"/>
              </p:custDataLst>
            </p:nvPr>
          </p:nvSpPr>
          <p:spPr>
            <a:xfrm>
              <a:off x="9087591" y="596987"/>
              <a:ext cx="170710" cy="336939"/>
            </a:xfrm>
            <a:custGeom>
              <a:avLst/>
              <a:gdLst/>
              <a:ahLst/>
              <a:cxnLst/>
              <a:rect l="0" t="0" r="0" b="0"/>
              <a:pathLst>
                <a:path w="170710" h="336939">
                  <a:moveTo>
                    <a:pt x="123084" y="60238"/>
                  </a:moveTo>
                  <a:lnTo>
                    <a:pt x="123084" y="60238"/>
                  </a:lnTo>
                  <a:lnTo>
                    <a:pt x="122026" y="45029"/>
                  </a:lnTo>
                  <a:lnTo>
                    <a:pt x="109827" y="15458"/>
                  </a:lnTo>
                  <a:lnTo>
                    <a:pt x="100964" y="5763"/>
                  </a:lnTo>
                  <a:lnTo>
                    <a:pt x="95638" y="1696"/>
                  </a:lnTo>
                  <a:lnTo>
                    <a:pt x="78430" y="0"/>
                  </a:lnTo>
                  <a:lnTo>
                    <a:pt x="58788" y="3832"/>
                  </a:lnTo>
                  <a:lnTo>
                    <a:pt x="43003" y="12591"/>
                  </a:lnTo>
                  <a:lnTo>
                    <a:pt x="7707" y="50959"/>
                  </a:lnTo>
                  <a:lnTo>
                    <a:pt x="3014" y="61759"/>
                  </a:lnTo>
                  <a:lnTo>
                    <a:pt x="0" y="85938"/>
                  </a:lnTo>
                  <a:lnTo>
                    <a:pt x="2928" y="92188"/>
                  </a:lnTo>
                  <a:lnTo>
                    <a:pt x="14648" y="104777"/>
                  </a:lnTo>
                  <a:lnTo>
                    <a:pt x="22219" y="107922"/>
                  </a:lnTo>
                  <a:lnTo>
                    <a:pt x="39096" y="108595"/>
                  </a:lnTo>
                  <a:lnTo>
                    <a:pt x="73685" y="100403"/>
                  </a:lnTo>
                  <a:lnTo>
                    <a:pt x="89985" y="90601"/>
                  </a:lnTo>
                  <a:lnTo>
                    <a:pt x="130584" y="52707"/>
                  </a:lnTo>
                  <a:lnTo>
                    <a:pt x="115184" y="91986"/>
                  </a:lnTo>
                  <a:lnTo>
                    <a:pt x="100517" y="126677"/>
                  </a:lnTo>
                  <a:lnTo>
                    <a:pt x="87940" y="168941"/>
                  </a:lnTo>
                  <a:lnTo>
                    <a:pt x="68086" y="216040"/>
                  </a:lnTo>
                  <a:lnTo>
                    <a:pt x="53659" y="261523"/>
                  </a:lnTo>
                  <a:lnTo>
                    <a:pt x="47776" y="301247"/>
                  </a:lnTo>
                  <a:lnTo>
                    <a:pt x="47060" y="331976"/>
                  </a:lnTo>
                  <a:lnTo>
                    <a:pt x="48060" y="335588"/>
                  </a:lnTo>
                  <a:lnTo>
                    <a:pt x="49785" y="336938"/>
                  </a:lnTo>
                  <a:lnTo>
                    <a:pt x="51993" y="336780"/>
                  </a:lnTo>
                  <a:lnTo>
                    <a:pt x="95793" y="309976"/>
                  </a:lnTo>
                  <a:lnTo>
                    <a:pt x="125258" y="284390"/>
                  </a:lnTo>
                  <a:lnTo>
                    <a:pt x="170709" y="24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09"/>
            <p:cNvSpPr/>
            <p:nvPr>
              <p:custDataLst>
                <p:tags r:id="rId195"/>
              </p:custDataLst>
            </p:nvPr>
          </p:nvSpPr>
          <p:spPr>
            <a:xfrm>
              <a:off x="9324975" y="67627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36270" y="846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10"/>
            <p:cNvSpPr/>
            <p:nvPr>
              <p:custDataLst>
                <p:tags r:id="rId196"/>
              </p:custDataLst>
            </p:nvPr>
          </p:nvSpPr>
          <p:spPr>
            <a:xfrm>
              <a:off x="9505950" y="600075"/>
              <a:ext cx="9352" cy="133351"/>
            </a:xfrm>
            <a:custGeom>
              <a:avLst/>
              <a:gdLst/>
              <a:ahLst/>
              <a:cxnLst/>
              <a:rect l="0" t="0" r="0" b="0"/>
              <a:pathLst>
                <a:path w="9352" h="1333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40" y="10361"/>
                  </a:lnTo>
                  <a:lnTo>
                    <a:pt x="9351" y="49371"/>
                  </a:lnTo>
                  <a:lnTo>
                    <a:pt x="8389" y="66393"/>
                  </a:lnTo>
                  <a:lnTo>
                    <a:pt x="877" y="10764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11"/>
            <p:cNvSpPr/>
            <p:nvPr>
              <p:custDataLst>
                <p:tags r:id="rId197"/>
              </p:custDataLst>
            </p:nvPr>
          </p:nvSpPr>
          <p:spPr>
            <a:xfrm>
              <a:off x="9601200" y="561975"/>
              <a:ext cx="56953" cy="228601"/>
            </a:xfrm>
            <a:custGeom>
              <a:avLst/>
              <a:gdLst/>
              <a:ahLst/>
              <a:cxnLst/>
              <a:rect l="0" t="0" r="0" b="0"/>
              <a:pathLst>
                <a:path w="56953" h="22860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9886" y="8467"/>
                  </a:lnTo>
                  <a:lnTo>
                    <a:pt x="41581" y="48740"/>
                  </a:lnTo>
                  <a:lnTo>
                    <a:pt x="53761" y="83123"/>
                  </a:lnTo>
                  <a:lnTo>
                    <a:pt x="56480" y="125780"/>
                  </a:lnTo>
                  <a:lnTo>
                    <a:pt x="56952" y="149569"/>
                  </a:lnTo>
                  <a:lnTo>
                    <a:pt x="41922" y="17849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12"/>
            <p:cNvSpPr/>
            <p:nvPr>
              <p:custDataLst>
                <p:tags r:id="rId198"/>
              </p:custDataLst>
            </p:nvPr>
          </p:nvSpPr>
          <p:spPr>
            <a:xfrm>
              <a:off x="8912754" y="470762"/>
              <a:ext cx="126472" cy="291239"/>
            </a:xfrm>
            <a:custGeom>
              <a:avLst/>
              <a:gdLst/>
              <a:ahLst/>
              <a:cxnLst/>
              <a:rect l="0" t="0" r="0" b="0"/>
              <a:pathLst>
                <a:path w="126472" h="291239">
                  <a:moveTo>
                    <a:pt x="69321" y="5488"/>
                  </a:moveTo>
                  <a:lnTo>
                    <a:pt x="69321" y="5488"/>
                  </a:lnTo>
                  <a:lnTo>
                    <a:pt x="69321" y="431"/>
                  </a:lnTo>
                  <a:lnTo>
                    <a:pt x="67204" y="0"/>
                  </a:lnTo>
                  <a:lnTo>
                    <a:pt x="59208" y="2343"/>
                  </a:lnTo>
                  <a:lnTo>
                    <a:pt x="42807" y="19726"/>
                  </a:lnTo>
                  <a:lnTo>
                    <a:pt x="19359" y="62707"/>
                  </a:lnTo>
                  <a:lnTo>
                    <a:pt x="7009" y="102640"/>
                  </a:lnTo>
                  <a:lnTo>
                    <a:pt x="0" y="121339"/>
                  </a:lnTo>
                  <a:lnTo>
                    <a:pt x="216" y="163992"/>
                  </a:lnTo>
                  <a:lnTo>
                    <a:pt x="17096" y="206734"/>
                  </a:lnTo>
                  <a:lnTo>
                    <a:pt x="50084" y="251208"/>
                  </a:lnTo>
                  <a:lnTo>
                    <a:pt x="63947" y="263922"/>
                  </a:lnTo>
                  <a:lnTo>
                    <a:pt x="107967" y="284218"/>
                  </a:lnTo>
                  <a:lnTo>
                    <a:pt x="126471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40"/>
          <p:cNvGrpSpPr/>
          <p:nvPr/>
        </p:nvGrpSpPr>
        <p:grpSpPr>
          <a:xfrm>
            <a:off x="9976712" y="426278"/>
            <a:ext cx="843689" cy="345248"/>
            <a:chOff x="9976712" y="426278"/>
            <a:chExt cx="843689" cy="345248"/>
          </a:xfrm>
        </p:grpSpPr>
        <p:sp>
          <p:nvSpPr>
            <p:cNvPr id="55" name="SMARTInkShape-613"/>
            <p:cNvSpPr/>
            <p:nvPr>
              <p:custDataLst>
                <p:tags r:id="rId191"/>
              </p:custDataLst>
            </p:nvPr>
          </p:nvSpPr>
          <p:spPr>
            <a:xfrm>
              <a:off x="9976712" y="426278"/>
              <a:ext cx="671243" cy="320496"/>
            </a:xfrm>
            <a:custGeom>
              <a:avLst/>
              <a:gdLst/>
              <a:ahLst/>
              <a:cxnLst/>
              <a:rect l="0" t="0" r="0" b="0"/>
              <a:pathLst>
                <a:path w="671243" h="320496">
                  <a:moveTo>
                    <a:pt x="5488" y="230947"/>
                  </a:moveTo>
                  <a:lnTo>
                    <a:pt x="5488" y="230947"/>
                  </a:lnTo>
                  <a:lnTo>
                    <a:pt x="5488" y="236004"/>
                  </a:lnTo>
                  <a:lnTo>
                    <a:pt x="4430" y="237493"/>
                  </a:lnTo>
                  <a:lnTo>
                    <a:pt x="2664" y="238486"/>
                  </a:lnTo>
                  <a:lnTo>
                    <a:pt x="431" y="239148"/>
                  </a:lnTo>
                  <a:lnTo>
                    <a:pt x="0" y="240648"/>
                  </a:lnTo>
                  <a:lnTo>
                    <a:pt x="4557" y="253613"/>
                  </a:lnTo>
                  <a:lnTo>
                    <a:pt x="5925" y="255583"/>
                  </a:lnTo>
                  <a:lnTo>
                    <a:pt x="7896" y="256896"/>
                  </a:lnTo>
                  <a:lnTo>
                    <a:pt x="10268" y="257771"/>
                  </a:lnTo>
                  <a:lnTo>
                    <a:pt x="28777" y="253947"/>
                  </a:lnTo>
                  <a:lnTo>
                    <a:pt x="44255" y="246111"/>
                  </a:lnTo>
                  <a:lnTo>
                    <a:pt x="55544" y="232030"/>
                  </a:lnTo>
                  <a:lnTo>
                    <a:pt x="60536" y="214452"/>
                  </a:lnTo>
                  <a:lnTo>
                    <a:pt x="62015" y="200895"/>
                  </a:lnTo>
                  <a:lnTo>
                    <a:pt x="59048" y="199270"/>
                  </a:lnTo>
                  <a:lnTo>
                    <a:pt x="47284" y="200288"/>
                  </a:lnTo>
                  <a:lnTo>
                    <a:pt x="34295" y="207090"/>
                  </a:lnTo>
                  <a:lnTo>
                    <a:pt x="27867" y="211868"/>
                  </a:lnTo>
                  <a:lnTo>
                    <a:pt x="17904" y="225642"/>
                  </a:lnTo>
                  <a:lnTo>
                    <a:pt x="11005" y="243406"/>
                  </a:lnTo>
                  <a:lnTo>
                    <a:pt x="8182" y="275090"/>
                  </a:lnTo>
                  <a:lnTo>
                    <a:pt x="11271" y="291489"/>
                  </a:lnTo>
                  <a:lnTo>
                    <a:pt x="18994" y="303010"/>
                  </a:lnTo>
                  <a:lnTo>
                    <a:pt x="24017" y="307564"/>
                  </a:lnTo>
                  <a:lnTo>
                    <a:pt x="35242" y="312624"/>
                  </a:lnTo>
                  <a:lnTo>
                    <a:pt x="41198" y="313973"/>
                  </a:lnTo>
                  <a:lnTo>
                    <a:pt x="64752" y="310816"/>
                  </a:lnTo>
                  <a:lnTo>
                    <a:pt x="96896" y="298121"/>
                  </a:lnTo>
                  <a:lnTo>
                    <a:pt x="112437" y="286908"/>
                  </a:lnTo>
                  <a:lnTo>
                    <a:pt x="141241" y="255132"/>
                  </a:lnTo>
                  <a:lnTo>
                    <a:pt x="170437" y="208533"/>
                  </a:lnTo>
                  <a:lnTo>
                    <a:pt x="189200" y="163829"/>
                  </a:lnTo>
                  <a:lnTo>
                    <a:pt x="208797" y="123968"/>
                  </a:lnTo>
                  <a:lnTo>
                    <a:pt x="220480" y="83421"/>
                  </a:lnTo>
                  <a:lnTo>
                    <a:pt x="229586" y="44125"/>
                  </a:lnTo>
                  <a:lnTo>
                    <a:pt x="231697" y="9905"/>
                  </a:lnTo>
                  <a:lnTo>
                    <a:pt x="230377" y="4210"/>
                  </a:lnTo>
                  <a:lnTo>
                    <a:pt x="228439" y="414"/>
                  </a:lnTo>
                  <a:lnTo>
                    <a:pt x="226088" y="0"/>
                  </a:lnTo>
                  <a:lnTo>
                    <a:pt x="223463" y="1841"/>
                  </a:lnTo>
                  <a:lnTo>
                    <a:pt x="220655" y="5185"/>
                  </a:lnTo>
                  <a:lnTo>
                    <a:pt x="205416" y="46792"/>
                  </a:lnTo>
                  <a:lnTo>
                    <a:pt x="190684" y="88908"/>
                  </a:lnTo>
                  <a:lnTo>
                    <a:pt x="181652" y="131982"/>
                  </a:lnTo>
                  <a:lnTo>
                    <a:pt x="171632" y="178341"/>
                  </a:lnTo>
                  <a:lnTo>
                    <a:pt x="168663" y="221004"/>
                  </a:lnTo>
                  <a:lnTo>
                    <a:pt x="167659" y="259439"/>
                  </a:lnTo>
                  <a:lnTo>
                    <a:pt x="172544" y="288073"/>
                  </a:lnTo>
                  <a:lnTo>
                    <a:pt x="177806" y="298669"/>
                  </a:lnTo>
                  <a:lnTo>
                    <a:pt x="180692" y="301495"/>
                  </a:lnTo>
                  <a:lnTo>
                    <a:pt x="189543" y="304635"/>
                  </a:lnTo>
                  <a:lnTo>
                    <a:pt x="194866" y="305472"/>
                  </a:lnTo>
                  <a:lnTo>
                    <a:pt x="203603" y="303580"/>
                  </a:lnTo>
                  <a:lnTo>
                    <a:pt x="217293" y="293743"/>
                  </a:lnTo>
                  <a:lnTo>
                    <a:pt x="231934" y="277423"/>
                  </a:lnTo>
                  <a:lnTo>
                    <a:pt x="246363" y="252945"/>
                  </a:lnTo>
                  <a:lnTo>
                    <a:pt x="251131" y="223942"/>
                  </a:lnTo>
                  <a:lnTo>
                    <a:pt x="247486" y="198650"/>
                  </a:lnTo>
                  <a:lnTo>
                    <a:pt x="245138" y="193541"/>
                  </a:lnTo>
                  <a:lnTo>
                    <a:pt x="242513" y="190135"/>
                  </a:lnTo>
                  <a:lnTo>
                    <a:pt x="239705" y="187864"/>
                  </a:lnTo>
                  <a:lnTo>
                    <a:pt x="235716" y="187408"/>
                  </a:lnTo>
                  <a:lnTo>
                    <a:pt x="225640" y="189724"/>
                  </a:lnTo>
                  <a:lnTo>
                    <a:pt x="214105" y="199926"/>
                  </a:lnTo>
                  <a:lnTo>
                    <a:pt x="201355" y="217875"/>
                  </a:lnTo>
                  <a:lnTo>
                    <a:pt x="191991" y="243534"/>
                  </a:lnTo>
                  <a:lnTo>
                    <a:pt x="192265" y="250980"/>
                  </a:lnTo>
                  <a:lnTo>
                    <a:pt x="198214" y="264898"/>
                  </a:lnTo>
                  <a:lnTo>
                    <a:pt x="208407" y="279577"/>
                  </a:lnTo>
                  <a:lnTo>
                    <a:pt x="223186" y="290629"/>
                  </a:lnTo>
                  <a:lnTo>
                    <a:pt x="251083" y="295550"/>
                  </a:lnTo>
                  <a:lnTo>
                    <a:pt x="276048" y="291952"/>
                  </a:lnTo>
                  <a:lnTo>
                    <a:pt x="296850" y="279126"/>
                  </a:lnTo>
                  <a:lnTo>
                    <a:pt x="327423" y="238361"/>
                  </a:lnTo>
                  <a:lnTo>
                    <a:pt x="342915" y="209652"/>
                  </a:lnTo>
                  <a:lnTo>
                    <a:pt x="343681" y="209342"/>
                  </a:lnTo>
                  <a:lnTo>
                    <a:pt x="325856" y="252398"/>
                  </a:lnTo>
                  <a:lnTo>
                    <a:pt x="312142" y="297245"/>
                  </a:lnTo>
                  <a:lnTo>
                    <a:pt x="310838" y="304213"/>
                  </a:lnTo>
                  <a:lnTo>
                    <a:pt x="311712" y="304133"/>
                  </a:lnTo>
                  <a:lnTo>
                    <a:pt x="315507" y="301221"/>
                  </a:lnTo>
                  <a:lnTo>
                    <a:pt x="332693" y="255021"/>
                  </a:lnTo>
                  <a:lnTo>
                    <a:pt x="353691" y="212005"/>
                  </a:lnTo>
                  <a:lnTo>
                    <a:pt x="355098" y="210911"/>
                  </a:lnTo>
                  <a:lnTo>
                    <a:pt x="356036" y="211239"/>
                  </a:lnTo>
                  <a:lnTo>
                    <a:pt x="362414" y="216759"/>
                  </a:lnTo>
                  <a:lnTo>
                    <a:pt x="365205" y="227816"/>
                  </a:lnTo>
                  <a:lnTo>
                    <a:pt x="365388" y="242256"/>
                  </a:lnTo>
                  <a:lnTo>
                    <a:pt x="358266" y="276079"/>
                  </a:lnTo>
                  <a:lnTo>
                    <a:pt x="359206" y="275851"/>
                  </a:lnTo>
                  <a:lnTo>
                    <a:pt x="363075" y="272777"/>
                  </a:lnTo>
                  <a:lnTo>
                    <a:pt x="365499" y="265060"/>
                  </a:lnTo>
                  <a:lnTo>
                    <a:pt x="366145" y="260039"/>
                  </a:lnTo>
                  <a:lnTo>
                    <a:pt x="372507" y="248816"/>
                  </a:lnTo>
                  <a:lnTo>
                    <a:pt x="408244" y="204575"/>
                  </a:lnTo>
                  <a:lnTo>
                    <a:pt x="413693" y="200666"/>
                  </a:lnTo>
                  <a:lnTo>
                    <a:pt x="418383" y="199118"/>
                  </a:lnTo>
                  <a:lnTo>
                    <a:pt x="422566" y="199144"/>
                  </a:lnTo>
                  <a:lnTo>
                    <a:pt x="426415" y="200220"/>
                  </a:lnTo>
                  <a:lnTo>
                    <a:pt x="428981" y="203054"/>
                  </a:lnTo>
                  <a:lnTo>
                    <a:pt x="431833" y="211847"/>
                  </a:lnTo>
                  <a:lnTo>
                    <a:pt x="433912" y="257209"/>
                  </a:lnTo>
                  <a:lnTo>
                    <a:pt x="439110" y="282355"/>
                  </a:lnTo>
                  <a:lnTo>
                    <a:pt x="447353" y="298155"/>
                  </a:lnTo>
                  <a:lnTo>
                    <a:pt x="452465" y="301152"/>
                  </a:lnTo>
                  <a:lnTo>
                    <a:pt x="466611" y="304483"/>
                  </a:lnTo>
                  <a:lnTo>
                    <a:pt x="480660" y="303141"/>
                  </a:lnTo>
                  <a:lnTo>
                    <a:pt x="492900" y="299016"/>
                  </a:lnTo>
                  <a:lnTo>
                    <a:pt x="501868" y="293656"/>
                  </a:lnTo>
                  <a:lnTo>
                    <a:pt x="531030" y="258926"/>
                  </a:lnTo>
                  <a:lnTo>
                    <a:pt x="535394" y="245499"/>
                  </a:lnTo>
                  <a:lnTo>
                    <a:pt x="538199" y="216065"/>
                  </a:lnTo>
                  <a:lnTo>
                    <a:pt x="535760" y="205636"/>
                  </a:lnTo>
                  <a:lnTo>
                    <a:pt x="533627" y="201373"/>
                  </a:lnTo>
                  <a:lnTo>
                    <a:pt x="530089" y="199589"/>
                  </a:lnTo>
                  <a:lnTo>
                    <a:pt x="520514" y="200430"/>
                  </a:lnTo>
                  <a:lnTo>
                    <a:pt x="503223" y="211909"/>
                  </a:lnTo>
                  <a:lnTo>
                    <a:pt x="496580" y="222839"/>
                  </a:lnTo>
                  <a:lnTo>
                    <a:pt x="486475" y="254417"/>
                  </a:lnTo>
                  <a:lnTo>
                    <a:pt x="490424" y="288091"/>
                  </a:lnTo>
                  <a:lnTo>
                    <a:pt x="493712" y="296208"/>
                  </a:lnTo>
                  <a:lnTo>
                    <a:pt x="496071" y="299854"/>
                  </a:lnTo>
                  <a:lnTo>
                    <a:pt x="507157" y="303906"/>
                  </a:lnTo>
                  <a:lnTo>
                    <a:pt x="535091" y="306507"/>
                  </a:lnTo>
                  <a:lnTo>
                    <a:pt x="545313" y="304040"/>
                  </a:lnTo>
                  <a:lnTo>
                    <a:pt x="559842" y="293879"/>
                  </a:lnTo>
                  <a:lnTo>
                    <a:pt x="587821" y="266437"/>
                  </a:lnTo>
                  <a:lnTo>
                    <a:pt x="592386" y="258009"/>
                  </a:lnTo>
                  <a:lnTo>
                    <a:pt x="595316" y="246092"/>
                  </a:lnTo>
                  <a:lnTo>
                    <a:pt x="595557" y="246335"/>
                  </a:lnTo>
                  <a:lnTo>
                    <a:pt x="595944" y="254330"/>
                  </a:lnTo>
                  <a:lnTo>
                    <a:pt x="577691" y="299295"/>
                  </a:lnTo>
                  <a:lnTo>
                    <a:pt x="569797" y="315748"/>
                  </a:lnTo>
                  <a:lnTo>
                    <a:pt x="569019" y="319231"/>
                  </a:lnTo>
                  <a:lnTo>
                    <a:pt x="569558" y="320495"/>
                  </a:lnTo>
                  <a:lnTo>
                    <a:pt x="570976" y="320279"/>
                  </a:lnTo>
                  <a:lnTo>
                    <a:pt x="572980" y="319077"/>
                  </a:lnTo>
                  <a:lnTo>
                    <a:pt x="594950" y="280255"/>
                  </a:lnTo>
                  <a:lnTo>
                    <a:pt x="624888" y="233991"/>
                  </a:lnTo>
                  <a:lnTo>
                    <a:pt x="645011" y="211205"/>
                  </a:lnTo>
                  <a:lnTo>
                    <a:pt x="655198" y="206298"/>
                  </a:lnTo>
                  <a:lnTo>
                    <a:pt x="660878" y="204989"/>
                  </a:lnTo>
                  <a:lnTo>
                    <a:pt x="664664" y="205175"/>
                  </a:lnTo>
                  <a:lnTo>
                    <a:pt x="667189" y="206357"/>
                  </a:lnTo>
                  <a:lnTo>
                    <a:pt x="668872" y="208204"/>
                  </a:lnTo>
                  <a:lnTo>
                    <a:pt x="671242" y="231029"/>
                  </a:lnTo>
                  <a:lnTo>
                    <a:pt x="661746" y="278583"/>
                  </a:lnTo>
                  <a:lnTo>
                    <a:pt x="643663" y="31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14"/>
            <p:cNvSpPr/>
            <p:nvPr>
              <p:custDataLst>
                <p:tags r:id="rId192"/>
              </p:custDataLst>
            </p:nvPr>
          </p:nvSpPr>
          <p:spPr>
            <a:xfrm>
              <a:off x="10687490" y="445659"/>
              <a:ext cx="94559" cy="325867"/>
            </a:xfrm>
            <a:custGeom>
              <a:avLst/>
              <a:gdLst/>
              <a:ahLst/>
              <a:cxnLst/>
              <a:rect l="0" t="0" r="0" b="0"/>
              <a:pathLst>
                <a:path w="94559" h="325867">
                  <a:moveTo>
                    <a:pt x="75760" y="30591"/>
                  </a:moveTo>
                  <a:lnTo>
                    <a:pt x="75760" y="30591"/>
                  </a:lnTo>
                  <a:lnTo>
                    <a:pt x="75760" y="25534"/>
                  </a:lnTo>
                  <a:lnTo>
                    <a:pt x="92161" y="0"/>
                  </a:lnTo>
                  <a:lnTo>
                    <a:pt x="83912" y="14942"/>
                  </a:lnTo>
                  <a:lnTo>
                    <a:pt x="69767" y="56859"/>
                  </a:lnTo>
                  <a:lnTo>
                    <a:pt x="53582" y="101431"/>
                  </a:lnTo>
                  <a:lnTo>
                    <a:pt x="37666" y="145440"/>
                  </a:lnTo>
                  <a:lnTo>
                    <a:pt x="21785" y="186042"/>
                  </a:lnTo>
                  <a:lnTo>
                    <a:pt x="11909" y="218871"/>
                  </a:lnTo>
                  <a:lnTo>
                    <a:pt x="2911" y="264582"/>
                  </a:lnTo>
                  <a:lnTo>
                    <a:pt x="0" y="294617"/>
                  </a:lnTo>
                  <a:lnTo>
                    <a:pt x="1970" y="299742"/>
                  </a:lnTo>
                  <a:lnTo>
                    <a:pt x="9804" y="308258"/>
                  </a:lnTo>
                  <a:lnTo>
                    <a:pt x="14856" y="308836"/>
                  </a:lnTo>
                  <a:lnTo>
                    <a:pt x="26114" y="303833"/>
                  </a:lnTo>
                  <a:lnTo>
                    <a:pt x="32529" y="297376"/>
                  </a:lnTo>
                  <a:lnTo>
                    <a:pt x="34239" y="294173"/>
                  </a:lnTo>
                  <a:lnTo>
                    <a:pt x="62648" y="265065"/>
                  </a:lnTo>
                  <a:lnTo>
                    <a:pt x="88340" y="218321"/>
                  </a:lnTo>
                  <a:lnTo>
                    <a:pt x="93958" y="204394"/>
                  </a:lnTo>
                  <a:lnTo>
                    <a:pt x="94243" y="204668"/>
                  </a:lnTo>
                  <a:lnTo>
                    <a:pt x="94558" y="207795"/>
                  </a:lnTo>
                  <a:lnTo>
                    <a:pt x="87238" y="244975"/>
                  </a:lnTo>
                  <a:lnTo>
                    <a:pt x="85669" y="286839"/>
                  </a:lnTo>
                  <a:lnTo>
                    <a:pt x="80343" y="311010"/>
                  </a:lnTo>
                  <a:lnTo>
                    <a:pt x="56710" y="325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15"/>
            <p:cNvSpPr/>
            <p:nvPr>
              <p:custDataLst>
                <p:tags r:id="rId193"/>
              </p:custDataLst>
            </p:nvPr>
          </p:nvSpPr>
          <p:spPr>
            <a:xfrm>
              <a:off x="10652987" y="561975"/>
              <a:ext cx="167414" cy="28576"/>
            </a:xfrm>
            <a:custGeom>
              <a:avLst/>
              <a:gdLst/>
              <a:ahLst/>
              <a:cxnLst/>
              <a:rect l="0" t="0" r="0" b="0"/>
              <a:pathLst>
                <a:path w="167414" h="28576">
                  <a:moveTo>
                    <a:pt x="5488" y="28575"/>
                  </a:moveTo>
                  <a:lnTo>
                    <a:pt x="5488" y="28575"/>
                  </a:lnTo>
                  <a:lnTo>
                    <a:pt x="431" y="23518"/>
                  </a:lnTo>
                  <a:lnTo>
                    <a:pt x="0" y="22029"/>
                  </a:lnTo>
                  <a:lnTo>
                    <a:pt x="771" y="21036"/>
                  </a:lnTo>
                  <a:lnTo>
                    <a:pt x="2343" y="20374"/>
                  </a:lnTo>
                  <a:lnTo>
                    <a:pt x="43696" y="16402"/>
                  </a:lnTo>
                  <a:lnTo>
                    <a:pt x="81709" y="10883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616"/>
          <p:cNvSpPr/>
          <p:nvPr>
            <p:custDataLst>
              <p:tags r:id="rId5"/>
            </p:custDataLst>
          </p:nvPr>
        </p:nvSpPr>
        <p:spPr>
          <a:xfrm>
            <a:off x="11172825" y="529529"/>
            <a:ext cx="122494" cy="299147"/>
          </a:xfrm>
          <a:custGeom>
            <a:avLst/>
            <a:gdLst/>
            <a:ahLst/>
            <a:cxnLst/>
            <a:rect l="0" t="0" r="0" b="0"/>
            <a:pathLst>
              <a:path w="122494" h="299147">
                <a:moveTo>
                  <a:pt x="28575" y="51496"/>
                </a:moveTo>
                <a:lnTo>
                  <a:pt x="28575" y="51496"/>
                </a:lnTo>
                <a:lnTo>
                  <a:pt x="23518" y="56553"/>
                </a:lnTo>
                <a:lnTo>
                  <a:pt x="21037" y="64679"/>
                </a:lnTo>
                <a:lnTo>
                  <a:pt x="19441" y="102313"/>
                </a:lnTo>
                <a:lnTo>
                  <a:pt x="19165" y="140401"/>
                </a:lnTo>
                <a:lnTo>
                  <a:pt x="19085" y="183554"/>
                </a:lnTo>
                <a:lnTo>
                  <a:pt x="19057" y="223788"/>
                </a:lnTo>
                <a:lnTo>
                  <a:pt x="16229" y="264035"/>
                </a:lnTo>
                <a:lnTo>
                  <a:pt x="10849" y="292210"/>
                </a:lnTo>
                <a:lnTo>
                  <a:pt x="11467" y="293464"/>
                </a:lnTo>
                <a:lnTo>
                  <a:pt x="12936" y="293241"/>
                </a:lnTo>
                <a:lnTo>
                  <a:pt x="14974" y="292035"/>
                </a:lnTo>
                <a:lnTo>
                  <a:pt x="17238" y="282227"/>
                </a:lnTo>
                <a:lnTo>
                  <a:pt x="18693" y="245004"/>
                </a:lnTo>
                <a:lnTo>
                  <a:pt x="25525" y="201315"/>
                </a:lnTo>
                <a:lnTo>
                  <a:pt x="28730" y="155859"/>
                </a:lnTo>
                <a:lnTo>
                  <a:pt x="38757" y="110446"/>
                </a:lnTo>
                <a:lnTo>
                  <a:pt x="50929" y="70902"/>
                </a:lnTo>
                <a:lnTo>
                  <a:pt x="63525" y="32516"/>
                </a:lnTo>
                <a:lnTo>
                  <a:pt x="73034" y="7067"/>
                </a:lnTo>
                <a:lnTo>
                  <a:pt x="79379" y="0"/>
                </a:lnTo>
                <a:lnTo>
                  <a:pt x="83610" y="232"/>
                </a:lnTo>
                <a:lnTo>
                  <a:pt x="93957" y="6134"/>
                </a:lnTo>
                <a:lnTo>
                  <a:pt x="102788" y="18635"/>
                </a:lnTo>
                <a:lnTo>
                  <a:pt x="117082" y="57587"/>
                </a:lnTo>
                <a:lnTo>
                  <a:pt x="122493" y="95072"/>
                </a:lnTo>
                <a:lnTo>
                  <a:pt x="122372" y="139549"/>
                </a:lnTo>
                <a:lnTo>
                  <a:pt x="117163" y="179421"/>
                </a:lnTo>
                <a:lnTo>
                  <a:pt x="111974" y="212872"/>
                </a:lnTo>
                <a:lnTo>
                  <a:pt x="83384" y="258742"/>
                </a:lnTo>
                <a:lnTo>
                  <a:pt x="65636" y="276955"/>
                </a:lnTo>
                <a:lnTo>
                  <a:pt x="38850" y="292101"/>
                </a:lnTo>
                <a:lnTo>
                  <a:pt x="0" y="2991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43"/>
          <p:cNvGrpSpPr/>
          <p:nvPr/>
        </p:nvGrpSpPr>
        <p:grpSpPr>
          <a:xfrm>
            <a:off x="2314575" y="1181579"/>
            <a:ext cx="485776" cy="289064"/>
            <a:chOff x="2314575" y="1181579"/>
            <a:chExt cx="485776" cy="289064"/>
          </a:xfrm>
        </p:grpSpPr>
        <p:sp>
          <p:nvSpPr>
            <p:cNvPr id="60" name="SMARTInkShape-617"/>
            <p:cNvSpPr/>
            <p:nvPr>
              <p:custDataLst>
                <p:tags r:id="rId189"/>
              </p:custDataLst>
            </p:nvPr>
          </p:nvSpPr>
          <p:spPr>
            <a:xfrm>
              <a:off x="2438415" y="1181579"/>
              <a:ext cx="361936" cy="261495"/>
            </a:xfrm>
            <a:custGeom>
              <a:avLst/>
              <a:gdLst/>
              <a:ahLst/>
              <a:cxnLst/>
              <a:rect l="0" t="0" r="0" b="0"/>
              <a:pathLst>
                <a:path w="361936" h="261495">
                  <a:moveTo>
                    <a:pt x="9510" y="123346"/>
                  </a:moveTo>
                  <a:lnTo>
                    <a:pt x="9510" y="123346"/>
                  </a:lnTo>
                  <a:lnTo>
                    <a:pt x="9510" y="115145"/>
                  </a:lnTo>
                  <a:lnTo>
                    <a:pt x="8452" y="114704"/>
                  </a:lnTo>
                  <a:lnTo>
                    <a:pt x="4454" y="114214"/>
                  </a:lnTo>
                  <a:lnTo>
                    <a:pt x="2964" y="115141"/>
                  </a:lnTo>
                  <a:lnTo>
                    <a:pt x="1971" y="116818"/>
                  </a:lnTo>
                  <a:lnTo>
                    <a:pt x="868" y="122561"/>
                  </a:lnTo>
                  <a:lnTo>
                    <a:pt x="62" y="169735"/>
                  </a:lnTo>
                  <a:lnTo>
                    <a:pt x="0" y="211649"/>
                  </a:lnTo>
                  <a:lnTo>
                    <a:pt x="2812" y="242290"/>
                  </a:lnTo>
                  <a:lnTo>
                    <a:pt x="5045" y="250267"/>
                  </a:lnTo>
                  <a:lnTo>
                    <a:pt x="8650" y="255585"/>
                  </a:lnTo>
                  <a:lnTo>
                    <a:pt x="13170" y="259130"/>
                  </a:lnTo>
                  <a:lnTo>
                    <a:pt x="18300" y="261494"/>
                  </a:lnTo>
                  <a:lnTo>
                    <a:pt x="22778" y="260953"/>
                  </a:lnTo>
                  <a:lnTo>
                    <a:pt x="26822" y="258475"/>
                  </a:lnTo>
                  <a:lnTo>
                    <a:pt x="37570" y="244876"/>
                  </a:lnTo>
                  <a:lnTo>
                    <a:pt x="57089" y="198508"/>
                  </a:lnTo>
                  <a:lnTo>
                    <a:pt x="65400" y="165935"/>
                  </a:lnTo>
                  <a:lnTo>
                    <a:pt x="66549" y="140312"/>
                  </a:lnTo>
                  <a:lnTo>
                    <a:pt x="66654" y="177423"/>
                  </a:lnTo>
                  <a:lnTo>
                    <a:pt x="67717" y="220112"/>
                  </a:lnTo>
                  <a:lnTo>
                    <a:pt x="71716" y="233734"/>
                  </a:lnTo>
                  <a:lnTo>
                    <a:pt x="74264" y="238213"/>
                  </a:lnTo>
                  <a:lnTo>
                    <a:pt x="79917" y="243190"/>
                  </a:lnTo>
                  <a:lnTo>
                    <a:pt x="82906" y="242400"/>
                  </a:lnTo>
                  <a:lnTo>
                    <a:pt x="116151" y="207344"/>
                  </a:lnTo>
                  <a:lnTo>
                    <a:pt x="145631" y="159857"/>
                  </a:lnTo>
                  <a:lnTo>
                    <a:pt x="173916" y="131604"/>
                  </a:lnTo>
                  <a:lnTo>
                    <a:pt x="188094" y="124433"/>
                  </a:lnTo>
                  <a:lnTo>
                    <a:pt x="189949" y="125129"/>
                  </a:lnTo>
                  <a:lnTo>
                    <a:pt x="194833" y="128725"/>
                  </a:lnTo>
                  <a:lnTo>
                    <a:pt x="197709" y="133850"/>
                  </a:lnTo>
                  <a:lnTo>
                    <a:pt x="199556" y="140708"/>
                  </a:lnTo>
                  <a:lnTo>
                    <a:pt x="198649" y="141271"/>
                  </a:lnTo>
                  <a:lnTo>
                    <a:pt x="194819" y="141896"/>
                  </a:lnTo>
                  <a:lnTo>
                    <a:pt x="193374" y="141004"/>
                  </a:lnTo>
                  <a:lnTo>
                    <a:pt x="192411" y="139352"/>
                  </a:lnTo>
                  <a:lnTo>
                    <a:pt x="191769" y="137191"/>
                  </a:lnTo>
                  <a:lnTo>
                    <a:pt x="189225" y="135751"/>
                  </a:lnTo>
                  <a:lnTo>
                    <a:pt x="169140" y="133250"/>
                  </a:lnTo>
                  <a:lnTo>
                    <a:pt x="159479" y="138684"/>
                  </a:lnTo>
                  <a:lnTo>
                    <a:pt x="149188" y="148155"/>
                  </a:lnTo>
                  <a:lnTo>
                    <a:pt x="141086" y="159419"/>
                  </a:lnTo>
                  <a:lnTo>
                    <a:pt x="135632" y="182718"/>
                  </a:lnTo>
                  <a:lnTo>
                    <a:pt x="139072" y="209729"/>
                  </a:lnTo>
                  <a:lnTo>
                    <a:pt x="146794" y="227728"/>
                  </a:lnTo>
                  <a:lnTo>
                    <a:pt x="150775" y="231034"/>
                  </a:lnTo>
                  <a:lnTo>
                    <a:pt x="160841" y="234707"/>
                  </a:lnTo>
                  <a:lnTo>
                    <a:pt x="165431" y="234629"/>
                  </a:lnTo>
                  <a:lnTo>
                    <a:pt x="173353" y="231719"/>
                  </a:lnTo>
                  <a:lnTo>
                    <a:pt x="200154" y="213623"/>
                  </a:lnTo>
                  <a:lnTo>
                    <a:pt x="214046" y="194780"/>
                  </a:lnTo>
                  <a:lnTo>
                    <a:pt x="231044" y="163327"/>
                  </a:lnTo>
                  <a:lnTo>
                    <a:pt x="249414" y="136418"/>
                  </a:lnTo>
                  <a:lnTo>
                    <a:pt x="266501" y="89267"/>
                  </a:lnTo>
                  <a:lnTo>
                    <a:pt x="281477" y="41992"/>
                  </a:lnTo>
                  <a:lnTo>
                    <a:pt x="291907" y="2187"/>
                  </a:lnTo>
                  <a:lnTo>
                    <a:pt x="293025" y="240"/>
                  </a:lnTo>
                  <a:lnTo>
                    <a:pt x="293770" y="0"/>
                  </a:lnTo>
                  <a:lnTo>
                    <a:pt x="279984" y="46193"/>
                  </a:lnTo>
                  <a:lnTo>
                    <a:pt x="274133" y="87880"/>
                  </a:lnTo>
                  <a:lnTo>
                    <a:pt x="263100" y="131510"/>
                  </a:lnTo>
                  <a:lnTo>
                    <a:pt x="257275" y="178307"/>
                  </a:lnTo>
                  <a:lnTo>
                    <a:pt x="249853" y="222671"/>
                  </a:lnTo>
                  <a:lnTo>
                    <a:pt x="248073" y="242331"/>
                  </a:lnTo>
                  <a:lnTo>
                    <a:pt x="272570" y="204694"/>
                  </a:lnTo>
                  <a:lnTo>
                    <a:pt x="310029" y="170983"/>
                  </a:lnTo>
                  <a:lnTo>
                    <a:pt x="316747" y="168862"/>
                  </a:lnTo>
                  <a:lnTo>
                    <a:pt x="329857" y="169328"/>
                  </a:lnTo>
                  <a:lnTo>
                    <a:pt x="342739" y="175885"/>
                  </a:lnTo>
                  <a:lnTo>
                    <a:pt x="349138" y="180597"/>
                  </a:lnTo>
                  <a:lnTo>
                    <a:pt x="356248" y="191477"/>
                  </a:lnTo>
                  <a:lnTo>
                    <a:pt x="361935" y="237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18"/>
            <p:cNvSpPr/>
            <p:nvPr>
              <p:custDataLst>
                <p:tags r:id="rId190"/>
              </p:custDataLst>
            </p:nvPr>
          </p:nvSpPr>
          <p:spPr>
            <a:xfrm>
              <a:off x="2314575" y="1276350"/>
              <a:ext cx="70089" cy="194293"/>
            </a:xfrm>
            <a:custGeom>
              <a:avLst/>
              <a:gdLst/>
              <a:ahLst/>
              <a:cxnLst/>
              <a:rect l="0" t="0" r="0" b="0"/>
              <a:pathLst>
                <a:path w="70089" h="194293">
                  <a:moveTo>
                    <a:pt x="19050" y="0"/>
                  </a:moveTo>
                  <a:lnTo>
                    <a:pt x="19050" y="0"/>
                  </a:lnTo>
                  <a:lnTo>
                    <a:pt x="11446" y="8663"/>
                  </a:lnTo>
                  <a:lnTo>
                    <a:pt x="3862" y="23851"/>
                  </a:lnTo>
                  <a:lnTo>
                    <a:pt x="1716" y="35648"/>
                  </a:lnTo>
                  <a:lnTo>
                    <a:pt x="6407" y="50769"/>
                  </a:lnTo>
                  <a:lnTo>
                    <a:pt x="21609" y="76233"/>
                  </a:lnTo>
                  <a:lnTo>
                    <a:pt x="42736" y="102375"/>
                  </a:lnTo>
                  <a:lnTo>
                    <a:pt x="47568" y="111117"/>
                  </a:lnTo>
                  <a:lnTo>
                    <a:pt x="65096" y="136798"/>
                  </a:lnTo>
                  <a:lnTo>
                    <a:pt x="68797" y="145174"/>
                  </a:lnTo>
                  <a:lnTo>
                    <a:pt x="70088" y="160124"/>
                  </a:lnTo>
                  <a:lnTo>
                    <a:pt x="67133" y="172766"/>
                  </a:lnTo>
                  <a:lnTo>
                    <a:pt x="62293" y="181913"/>
                  </a:lnTo>
                  <a:lnTo>
                    <a:pt x="50969" y="189506"/>
                  </a:lnTo>
                  <a:lnTo>
                    <a:pt x="43504" y="193012"/>
                  </a:lnTo>
                  <a:lnTo>
                    <a:pt x="37470" y="194292"/>
                  </a:lnTo>
                  <a:lnTo>
                    <a:pt x="27942" y="192891"/>
                  </a:lnTo>
                  <a:lnTo>
                    <a:pt x="11572" y="186152"/>
                  </a:lnTo>
                  <a:lnTo>
                    <a:pt x="7714" y="181251"/>
                  </a:lnTo>
                  <a:lnTo>
                    <a:pt x="2286" y="16130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44"/>
          <p:cNvGrpSpPr/>
          <p:nvPr/>
        </p:nvGrpSpPr>
        <p:grpSpPr>
          <a:xfrm>
            <a:off x="3280869" y="1158106"/>
            <a:ext cx="605332" cy="295999"/>
            <a:chOff x="3280869" y="1158106"/>
            <a:chExt cx="605332" cy="295999"/>
          </a:xfrm>
        </p:grpSpPr>
        <p:sp>
          <p:nvSpPr>
            <p:cNvPr id="63" name="SMARTInkShape-619"/>
            <p:cNvSpPr/>
            <p:nvPr>
              <p:custDataLst>
                <p:tags r:id="rId187"/>
              </p:custDataLst>
            </p:nvPr>
          </p:nvSpPr>
          <p:spPr>
            <a:xfrm>
              <a:off x="3280869" y="1158106"/>
              <a:ext cx="538657" cy="295999"/>
            </a:xfrm>
            <a:custGeom>
              <a:avLst/>
              <a:gdLst/>
              <a:ahLst/>
              <a:cxnLst/>
              <a:rect l="0" t="0" r="0" b="0"/>
              <a:pathLst>
                <a:path w="538657" h="295999">
                  <a:moveTo>
                    <a:pt x="110031" y="3944"/>
                  </a:moveTo>
                  <a:lnTo>
                    <a:pt x="110031" y="3944"/>
                  </a:lnTo>
                  <a:lnTo>
                    <a:pt x="107209" y="42567"/>
                  </a:lnTo>
                  <a:lnTo>
                    <a:pt x="101830" y="80247"/>
                  </a:lnTo>
                  <a:lnTo>
                    <a:pt x="95842" y="118863"/>
                  </a:lnTo>
                  <a:lnTo>
                    <a:pt x="87365" y="163818"/>
                  </a:lnTo>
                  <a:lnTo>
                    <a:pt x="76077" y="206778"/>
                  </a:lnTo>
                  <a:lnTo>
                    <a:pt x="74217" y="245841"/>
                  </a:lnTo>
                  <a:lnTo>
                    <a:pt x="77533" y="268087"/>
                  </a:lnTo>
                  <a:lnTo>
                    <a:pt x="85357" y="282913"/>
                  </a:lnTo>
                  <a:lnTo>
                    <a:pt x="94832" y="291972"/>
                  </a:lnTo>
                  <a:lnTo>
                    <a:pt x="102570" y="295998"/>
                  </a:lnTo>
                  <a:lnTo>
                    <a:pt x="107173" y="294955"/>
                  </a:lnTo>
                  <a:lnTo>
                    <a:pt x="117933" y="288152"/>
                  </a:lnTo>
                  <a:lnTo>
                    <a:pt x="124127" y="280895"/>
                  </a:lnTo>
                  <a:lnTo>
                    <a:pt x="125778" y="277478"/>
                  </a:lnTo>
                  <a:lnTo>
                    <a:pt x="128102" y="247387"/>
                  </a:lnTo>
                  <a:lnTo>
                    <a:pt x="123002" y="225382"/>
                  </a:lnTo>
                  <a:lnTo>
                    <a:pt x="108230" y="197967"/>
                  </a:lnTo>
                  <a:lnTo>
                    <a:pt x="90447" y="179260"/>
                  </a:lnTo>
                  <a:lnTo>
                    <a:pt x="68951" y="167014"/>
                  </a:lnTo>
                  <a:lnTo>
                    <a:pt x="33242" y="153395"/>
                  </a:lnTo>
                  <a:lnTo>
                    <a:pt x="17342" y="152564"/>
                  </a:lnTo>
                  <a:lnTo>
                    <a:pt x="0" y="155597"/>
                  </a:lnTo>
                  <a:lnTo>
                    <a:pt x="35878" y="129763"/>
                  </a:lnTo>
                  <a:lnTo>
                    <a:pt x="73394" y="104252"/>
                  </a:lnTo>
                  <a:lnTo>
                    <a:pt x="117698" y="70619"/>
                  </a:lnTo>
                  <a:lnTo>
                    <a:pt x="159693" y="30409"/>
                  </a:lnTo>
                  <a:lnTo>
                    <a:pt x="188968" y="1203"/>
                  </a:lnTo>
                  <a:lnTo>
                    <a:pt x="191230" y="0"/>
                  </a:lnTo>
                  <a:lnTo>
                    <a:pt x="192739" y="256"/>
                  </a:lnTo>
                  <a:lnTo>
                    <a:pt x="193745" y="1486"/>
                  </a:lnTo>
                  <a:lnTo>
                    <a:pt x="195359" y="40422"/>
                  </a:lnTo>
                  <a:lnTo>
                    <a:pt x="194580" y="79546"/>
                  </a:lnTo>
                  <a:lnTo>
                    <a:pt x="190647" y="112686"/>
                  </a:lnTo>
                  <a:lnTo>
                    <a:pt x="187539" y="151875"/>
                  </a:lnTo>
                  <a:lnTo>
                    <a:pt x="181562" y="193708"/>
                  </a:lnTo>
                  <a:lnTo>
                    <a:pt x="173089" y="234560"/>
                  </a:lnTo>
                  <a:lnTo>
                    <a:pt x="167527" y="281299"/>
                  </a:lnTo>
                  <a:lnTo>
                    <a:pt x="167335" y="285963"/>
                  </a:lnTo>
                  <a:lnTo>
                    <a:pt x="168342" y="285090"/>
                  </a:lnTo>
                  <a:lnTo>
                    <a:pt x="194024" y="243414"/>
                  </a:lnTo>
                  <a:lnTo>
                    <a:pt x="202395" y="231025"/>
                  </a:lnTo>
                  <a:lnTo>
                    <a:pt x="217949" y="219159"/>
                  </a:lnTo>
                  <a:lnTo>
                    <a:pt x="226080" y="216012"/>
                  </a:lnTo>
                  <a:lnTo>
                    <a:pt x="229731" y="217289"/>
                  </a:lnTo>
                  <a:lnTo>
                    <a:pt x="236609" y="224353"/>
                  </a:lnTo>
                  <a:lnTo>
                    <a:pt x="250706" y="251622"/>
                  </a:lnTo>
                  <a:lnTo>
                    <a:pt x="273796" y="272986"/>
                  </a:lnTo>
                  <a:lnTo>
                    <a:pt x="278474" y="274322"/>
                  </a:lnTo>
                  <a:lnTo>
                    <a:pt x="307321" y="271337"/>
                  </a:lnTo>
                  <a:lnTo>
                    <a:pt x="331118" y="260737"/>
                  </a:lnTo>
                  <a:lnTo>
                    <a:pt x="359999" y="237133"/>
                  </a:lnTo>
                  <a:lnTo>
                    <a:pt x="373175" y="220825"/>
                  </a:lnTo>
                  <a:lnTo>
                    <a:pt x="376477" y="213090"/>
                  </a:lnTo>
                  <a:lnTo>
                    <a:pt x="376907" y="189047"/>
                  </a:lnTo>
                  <a:lnTo>
                    <a:pt x="373673" y="188729"/>
                  </a:lnTo>
                  <a:lnTo>
                    <a:pt x="356069" y="193339"/>
                  </a:lnTo>
                  <a:lnTo>
                    <a:pt x="347087" y="198539"/>
                  </a:lnTo>
                  <a:lnTo>
                    <a:pt x="327209" y="223593"/>
                  </a:lnTo>
                  <a:lnTo>
                    <a:pt x="322971" y="233152"/>
                  </a:lnTo>
                  <a:lnTo>
                    <a:pt x="322899" y="237182"/>
                  </a:lnTo>
                  <a:lnTo>
                    <a:pt x="325642" y="244483"/>
                  </a:lnTo>
                  <a:lnTo>
                    <a:pt x="328913" y="246854"/>
                  </a:lnTo>
                  <a:lnTo>
                    <a:pt x="338192" y="249487"/>
                  </a:lnTo>
                  <a:lnTo>
                    <a:pt x="342572" y="249131"/>
                  </a:lnTo>
                  <a:lnTo>
                    <a:pt x="365595" y="238152"/>
                  </a:lnTo>
                  <a:lnTo>
                    <a:pt x="371782" y="232214"/>
                  </a:lnTo>
                  <a:lnTo>
                    <a:pt x="373431" y="229149"/>
                  </a:lnTo>
                  <a:lnTo>
                    <a:pt x="375590" y="228164"/>
                  </a:lnTo>
                  <a:lnTo>
                    <a:pt x="378087" y="228566"/>
                  </a:lnTo>
                  <a:lnTo>
                    <a:pt x="380810" y="229892"/>
                  </a:lnTo>
                  <a:lnTo>
                    <a:pt x="382626" y="231834"/>
                  </a:lnTo>
                  <a:lnTo>
                    <a:pt x="384643" y="236815"/>
                  </a:lnTo>
                  <a:lnTo>
                    <a:pt x="386114" y="259922"/>
                  </a:lnTo>
                  <a:lnTo>
                    <a:pt x="388278" y="263496"/>
                  </a:lnTo>
                  <a:lnTo>
                    <a:pt x="391837" y="265878"/>
                  </a:lnTo>
                  <a:lnTo>
                    <a:pt x="396327" y="267467"/>
                  </a:lnTo>
                  <a:lnTo>
                    <a:pt x="400378" y="267468"/>
                  </a:lnTo>
                  <a:lnTo>
                    <a:pt x="407702" y="264646"/>
                  </a:lnTo>
                  <a:lnTo>
                    <a:pt x="428631" y="245549"/>
                  </a:lnTo>
                  <a:lnTo>
                    <a:pt x="459182" y="205947"/>
                  </a:lnTo>
                  <a:lnTo>
                    <a:pt x="482113" y="163751"/>
                  </a:lnTo>
                  <a:lnTo>
                    <a:pt x="501969" y="119707"/>
                  </a:lnTo>
                  <a:lnTo>
                    <a:pt x="512734" y="79990"/>
                  </a:lnTo>
                  <a:lnTo>
                    <a:pt x="524794" y="35428"/>
                  </a:lnTo>
                  <a:lnTo>
                    <a:pt x="528560" y="3452"/>
                  </a:lnTo>
                  <a:lnTo>
                    <a:pt x="527692" y="1499"/>
                  </a:lnTo>
                  <a:lnTo>
                    <a:pt x="526055" y="1256"/>
                  </a:lnTo>
                  <a:lnTo>
                    <a:pt x="523905" y="2152"/>
                  </a:lnTo>
                  <a:lnTo>
                    <a:pt x="502272" y="31969"/>
                  </a:lnTo>
                  <a:lnTo>
                    <a:pt x="494969" y="48150"/>
                  </a:lnTo>
                  <a:lnTo>
                    <a:pt x="484907" y="87010"/>
                  </a:lnTo>
                  <a:lnTo>
                    <a:pt x="476281" y="132037"/>
                  </a:lnTo>
                  <a:lnTo>
                    <a:pt x="473255" y="175718"/>
                  </a:lnTo>
                  <a:lnTo>
                    <a:pt x="475055" y="213872"/>
                  </a:lnTo>
                  <a:lnTo>
                    <a:pt x="487203" y="257994"/>
                  </a:lnTo>
                  <a:lnTo>
                    <a:pt x="489329" y="265022"/>
                  </a:lnTo>
                  <a:lnTo>
                    <a:pt x="495919" y="270967"/>
                  </a:lnTo>
                  <a:lnTo>
                    <a:pt x="500640" y="274035"/>
                  </a:lnTo>
                  <a:lnTo>
                    <a:pt x="504845" y="275021"/>
                  </a:lnTo>
                  <a:lnTo>
                    <a:pt x="508707" y="274620"/>
                  </a:lnTo>
                  <a:lnTo>
                    <a:pt x="512340" y="273295"/>
                  </a:lnTo>
                  <a:lnTo>
                    <a:pt x="538656" y="232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20"/>
            <p:cNvSpPr/>
            <p:nvPr>
              <p:custDataLst>
                <p:tags r:id="rId188"/>
              </p:custDataLst>
            </p:nvPr>
          </p:nvSpPr>
          <p:spPr>
            <a:xfrm>
              <a:off x="3719670" y="1285875"/>
              <a:ext cx="166531" cy="28576"/>
            </a:xfrm>
            <a:custGeom>
              <a:avLst/>
              <a:gdLst/>
              <a:ahLst/>
              <a:cxnLst/>
              <a:rect l="0" t="0" r="0" b="0"/>
              <a:pathLst>
                <a:path w="166531" h="28576">
                  <a:moveTo>
                    <a:pt x="14130" y="28575"/>
                  </a:moveTo>
                  <a:lnTo>
                    <a:pt x="14130" y="28575"/>
                  </a:lnTo>
                  <a:lnTo>
                    <a:pt x="873" y="28575"/>
                  </a:lnTo>
                  <a:lnTo>
                    <a:pt x="0" y="27517"/>
                  </a:lnTo>
                  <a:lnTo>
                    <a:pt x="477" y="25753"/>
                  </a:lnTo>
                  <a:lnTo>
                    <a:pt x="1853" y="23519"/>
                  </a:lnTo>
                  <a:lnTo>
                    <a:pt x="9026" y="21036"/>
                  </a:lnTo>
                  <a:lnTo>
                    <a:pt x="50632" y="11685"/>
                  </a:lnTo>
                  <a:lnTo>
                    <a:pt x="97920" y="3263"/>
                  </a:lnTo>
                  <a:lnTo>
                    <a:pt x="1665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47"/>
          <p:cNvGrpSpPr/>
          <p:nvPr/>
        </p:nvGrpSpPr>
        <p:grpSpPr>
          <a:xfrm>
            <a:off x="4621678" y="1257337"/>
            <a:ext cx="283698" cy="380964"/>
            <a:chOff x="4621678" y="1257337"/>
            <a:chExt cx="283698" cy="380964"/>
          </a:xfrm>
        </p:grpSpPr>
        <p:sp>
          <p:nvSpPr>
            <p:cNvPr id="66" name="SMARTInkShape-621"/>
            <p:cNvSpPr/>
            <p:nvPr>
              <p:custDataLst>
                <p:tags r:id="rId183"/>
              </p:custDataLst>
            </p:nvPr>
          </p:nvSpPr>
          <p:spPr>
            <a:xfrm>
              <a:off x="4876845" y="1447800"/>
              <a:ext cx="19006" cy="28576"/>
            </a:xfrm>
            <a:custGeom>
              <a:avLst/>
              <a:gdLst/>
              <a:ahLst/>
              <a:cxnLst/>
              <a:rect l="0" t="0" r="0" b="0"/>
              <a:pathLst>
                <a:path w="19006" h="28576">
                  <a:moveTo>
                    <a:pt x="19005" y="0"/>
                  </a:moveTo>
                  <a:lnTo>
                    <a:pt x="19005" y="0"/>
                  </a:lnTo>
                  <a:lnTo>
                    <a:pt x="1671" y="0"/>
                  </a:lnTo>
                  <a:lnTo>
                    <a:pt x="1099" y="1058"/>
                  </a:lnTo>
                  <a:lnTo>
                    <a:pt x="0" y="9132"/>
                  </a:lnTo>
                  <a:lnTo>
                    <a:pt x="9364" y="9522"/>
                  </a:lnTo>
                  <a:lnTo>
                    <a:pt x="4389" y="9524"/>
                  </a:lnTo>
                  <a:lnTo>
                    <a:pt x="3970" y="10583"/>
                  </a:lnTo>
                  <a:lnTo>
                    <a:pt x="6326" y="14581"/>
                  </a:lnTo>
                  <a:lnTo>
                    <a:pt x="1900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22"/>
            <p:cNvSpPr/>
            <p:nvPr>
              <p:custDataLst>
                <p:tags r:id="rId184"/>
              </p:custDataLst>
            </p:nvPr>
          </p:nvSpPr>
          <p:spPr>
            <a:xfrm>
              <a:off x="4905375" y="1566137"/>
              <a:ext cx="1" cy="72164"/>
            </a:xfrm>
            <a:custGeom>
              <a:avLst/>
              <a:gdLst/>
              <a:ahLst/>
              <a:cxnLst/>
              <a:rect l="0" t="0" r="0" b="0"/>
              <a:pathLst>
                <a:path w="1" h="721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5130"/>
                  </a:lnTo>
                  <a:lnTo>
                    <a:pt x="0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23"/>
            <p:cNvSpPr/>
            <p:nvPr>
              <p:custDataLst>
                <p:tags r:id="rId185"/>
              </p:custDataLst>
            </p:nvPr>
          </p:nvSpPr>
          <p:spPr>
            <a:xfrm>
              <a:off x="4706674" y="1400175"/>
              <a:ext cx="112977" cy="171451"/>
            </a:xfrm>
            <a:custGeom>
              <a:avLst/>
              <a:gdLst/>
              <a:ahLst/>
              <a:cxnLst/>
              <a:rect l="0" t="0" r="0" b="0"/>
              <a:pathLst>
                <a:path w="112977" h="1714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5483" y="1058"/>
                  </a:lnTo>
                  <a:lnTo>
                    <a:pt x="12900" y="13257"/>
                  </a:lnTo>
                  <a:lnTo>
                    <a:pt x="48594" y="60242"/>
                  </a:lnTo>
                  <a:lnTo>
                    <a:pt x="72154" y="100917"/>
                  </a:lnTo>
                  <a:lnTo>
                    <a:pt x="96583" y="148329"/>
                  </a:lnTo>
                  <a:lnTo>
                    <a:pt x="11297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24"/>
            <p:cNvSpPr/>
            <p:nvPr>
              <p:custDataLst>
                <p:tags r:id="rId186"/>
              </p:custDataLst>
            </p:nvPr>
          </p:nvSpPr>
          <p:spPr>
            <a:xfrm>
              <a:off x="4621678" y="1257337"/>
              <a:ext cx="197114" cy="266076"/>
            </a:xfrm>
            <a:custGeom>
              <a:avLst/>
              <a:gdLst/>
              <a:ahLst/>
              <a:cxnLst/>
              <a:rect l="0" t="0" r="0" b="0"/>
              <a:pathLst>
                <a:path w="197114" h="266076">
                  <a:moveTo>
                    <a:pt x="112247" y="19013"/>
                  </a:moveTo>
                  <a:lnTo>
                    <a:pt x="112247" y="19013"/>
                  </a:lnTo>
                  <a:lnTo>
                    <a:pt x="120448" y="10812"/>
                  </a:lnTo>
                  <a:lnTo>
                    <a:pt x="121655" y="1403"/>
                  </a:lnTo>
                  <a:lnTo>
                    <a:pt x="120636" y="923"/>
                  </a:lnTo>
                  <a:lnTo>
                    <a:pt x="99379" y="0"/>
                  </a:lnTo>
                  <a:lnTo>
                    <a:pt x="93122" y="2802"/>
                  </a:lnTo>
                  <a:lnTo>
                    <a:pt x="49509" y="35612"/>
                  </a:lnTo>
                  <a:lnTo>
                    <a:pt x="19920" y="66733"/>
                  </a:lnTo>
                  <a:lnTo>
                    <a:pt x="4875" y="92057"/>
                  </a:lnTo>
                  <a:lnTo>
                    <a:pt x="0" y="121207"/>
                  </a:lnTo>
                  <a:lnTo>
                    <a:pt x="4899" y="167924"/>
                  </a:lnTo>
                  <a:lnTo>
                    <a:pt x="9786" y="208824"/>
                  </a:lnTo>
                  <a:lnTo>
                    <a:pt x="17683" y="232239"/>
                  </a:lnTo>
                  <a:lnTo>
                    <a:pt x="24710" y="241839"/>
                  </a:lnTo>
                  <a:lnTo>
                    <a:pt x="47463" y="259970"/>
                  </a:lnTo>
                  <a:lnTo>
                    <a:pt x="60171" y="263689"/>
                  </a:lnTo>
                  <a:lnTo>
                    <a:pt x="89143" y="266075"/>
                  </a:lnTo>
                  <a:lnTo>
                    <a:pt x="113867" y="256376"/>
                  </a:lnTo>
                  <a:lnTo>
                    <a:pt x="156282" y="226924"/>
                  </a:lnTo>
                  <a:lnTo>
                    <a:pt x="170567" y="211262"/>
                  </a:lnTo>
                  <a:lnTo>
                    <a:pt x="193621" y="165000"/>
                  </a:lnTo>
                  <a:lnTo>
                    <a:pt x="197113" y="126402"/>
                  </a:lnTo>
                  <a:lnTo>
                    <a:pt x="194895" y="89285"/>
                  </a:lnTo>
                  <a:lnTo>
                    <a:pt x="184664" y="53355"/>
                  </a:lnTo>
                  <a:lnTo>
                    <a:pt x="173008" y="39215"/>
                  </a:lnTo>
                  <a:lnTo>
                    <a:pt x="157244" y="26933"/>
                  </a:lnTo>
                  <a:lnTo>
                    <a:pt x="126897" y="13248"/>
                  </a:lnTo>
                  <a:lnTo>
                    <a:pt x="105028" y="10231"/>
                  </a:lnTo>
                  <a:lnTo>
                    <a:pt x="81533" y="19821"/>
                  </a:lnTo>
                  <a:lnTo>
                    <a:pt x="75896" y="24843"/>
                  </a:lnTo>
                  <a:lnTo>
                    <a:pt x="69633" y="36068"/>
                  </a:lnTo>
                  <a:lnTo>
                    <a:pt x="64622" y="76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48"/>
          <p:cNvGrpSpPr/>
          <p:nvPr/>
        </p:nvGrpSpPr>
        <p:grpSpPr>
          <a:xfrm>
            <a:off x="5324475" y="1296724"/>
            <a:ext cx="169526" cy="179652"/>
            <a:chOff x="5324475" y="1296724"/>
            <a:chExt cx="169526" cy="179652"/>
          </a:xfrm>
        </p:grpSpPr>
        <p:sp>
          <p:nvSpPr>
            <p:cNvPr id="71" name="SMARTInkShape-625"/>
            <p:cNvSpPr/>
            <p:nvPr>
              <p:custDataLst>
                <p:tags r:id="rId180"/>
              </p:custDataLst>
            </p:nvPr>
          </p:nvSpPr>
          <p:spPr>
            <a:xfrm>
              <a:off x="5343525" y="13811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15" y="4505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6"/>
            <p:cNvSpPr/>
            <p:nvPr>
              <p:custDataLst>
                <p:tags r:id="rId181"/>
              </p:custDataLst>
            </p:nvPr>
          </p:nvSpPr>
          <p:spPr>
            <a:xfrm>
              <a:off x="5324475" y="1296724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27"/>
            <p:cNvSpPr/>
            <p:nvPr>
              <p:custDataLst>
                <p:tags r:id="rId182"/>
              </p:custDataLst>
            </p:nvPr>
          </p:nvSpPr>
          <p:spPr>
            <a:xfrm>
              <a:off x="5420268" y="1333500"/>
              <a:ext cx="73733" cy="142876"/>
            </a:xfrm>
            <a:custGeom>
              <a:avLst/>
              <a:gdLst/>
              <a:ahLst/>
              <a:cxnLst/>
              <a:rect l="0" t="0" r="0" b="0"/>
              <a:pathLst>
                <a:path w="73733" h="142876">
                  <a:moveTo>
                    <a:pt x="28032" y="0"/>
                  </a:moveTo>
                  <a:lnTo>
                    <a:pt x="28032" y="0"/>
                  </a:lnTo>
                  <a:lnTo>
                    <a:pt x="14775" y="0"/>
                  </a:lnTo>
                  <a:lnTo>
                    <a:pt x="8734" y="2822"/>
                  </a:lnTo>
                  <a:lnTo>
                    <a:pt x="5642" y="5056"/>
                  </a:lnTo>
                  <a:lnTo>
                    <a:pt x="2206" y="10361"/>
                  </a:lnTo>
                  <a:lnTo>
                    <a:pt x="0" y="22390"/>
                  </a:lnTo>
                  <a:lnTo>
                    <a:pt x="2520" y="28649"/>
                  </a:lnTo>
                  <a:lnTo>
                    <a:pt x="4674" y="31799"/>
                  </a:lnTo>
                  <a:lnTo>
                    <a:pt x="48594" y="68527"/>
                  </a:lnTo>
                  <a:lnTo>
                    <a:pt x="65913" y="88373"/>
                  </a:lnTo>
                  <a:lnTo>
                    <a:pt x="71327" y="99602"/>
                  </a:lnTo>
                  <a:lnTo>
                    <a:pt x="73732" y="111648"/>
                  </a:lnTo>
                  <a:lnTo>
                    <a:pt x="71979" y="121235"/>
                  </a:lnTo>
                  <a:lnTo>
                    <a:pt x="70030" y="125273"/>
                  </a:lnTo>
                  <a:lnTo>
                    <a:pt x="62220" y="132583"/>
                  </a:lnTo>
                  <a:lnTo>
                    <a:pt x="52751" y="138301"/>
                  </a:lnTo>
                  <a:lnTo>
                    <a:pt x="37557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49"/>
          <p:cNvGrpSpPr/>
          <p:nvPr/>
        </p:nvGrpSpPr>
        <p:grpSpPr>
          <a:xfrm>
            <a:off x="5857875" y="1252244"/>
            <a:ext cx="276226" cy="221557"/>
            <a:chOff x="5857875" y="1252244"/>
            <a:chExt cx="276226" cy="221557"/>
          </a:xfrm>
        </p:grpSpPr>
        <p:sp>
          <p:nvSpPr>
            <p:cNvPr id="75" name="SMARTInkShape-628"/>
            <p:cNvSpPr/>
            <p:nvPr>
              <p:custDataLst>
                <p:tags r:id="rId177"/>
              </p:custDataLst>
            </p:nvPr>
          </p:nvSpPr>
          <p:spPr>
            <a:xfrm>
              <a:off x="5924980" y="1252244"/>
              <a:ext cx="37671" cy="221557"/>
            </a:xfrm>
            <a:custGeom>
              <a:avLst/>
              <a:gdLst/>
              <a:ahLst/>
              <a:cxnLst/>
              <a:rect l="0" t="0" r="0" b="0"/>
              <a:pathLst>
                <a:path w="37671" h="221557">
                  <a:moveTo>
                    <a:pt x="28145" y="5056"/>
                  </a:moveTo>
                  <a:lnTo>
                    <a:pt x="28145" y="5056"/>
                  </a:lnTo>
                  <a:lnTo>
                    <a:pt x="28145" y="0"/>
                  </a:lnTo>
                  <a:lnTo>
                    <a:pt x="28145" y="6968"/>
                  </a:lnTo>
                  <a:lnTo>
                    <a:pt x="25323" y="14020"/>
                  </a:lnTo>
                  <a:lnTo>
                    <a:pt x="23089" y="17382"/>
                  </a:lnTo>
                  <a:lnTo>
                    <a:pt x="13956" y="55087"/>
                  </a:lnTo>
                  <a:lnTo>
                    <a:pt x="10535" y="92082"/>
                  </a:lnTo>
                  <a:lnTo>
                    <a:pt x="2833" y="135723"/>
                  </a:lnTo>
                  <a:lnTo>
                    <a:pt x="0" y="177616"/>
                  </a:lnTo>
                  <a:lnTo>
                    <a:pt x="714" y="206162"/>
                  </a:lnTo>
                  <a:lnTo>
                    <a:pt x="7782" y="221556"/>
                  </a:lnTo>
                  <a:lnTo>
                    <a:pt x="10336" y="221356"/>
                  </a:lnTo>
                  <a:lnTo>
                    <a:pt x="18818" y="218312"/>
                  </a:lnTo>
                  <a:lnTo>
                    <a:pt x="37670" y="19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29"/>
            <p:cNvSpPr/>
            <p:nvPr>
              <p:custDataLst>
                <p:tags r:id="rId178"/>
              </p:custDataLst>
            </p:nvPr>
          </p:nvSpPr>
          <p:spPr>
            <a:xfrm>
              <a:off x="5857875" y="133350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43312" y="2832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30"/>
            <p:cNvSpPr/>
            <p:nvPr>
              <p:custDataLst>
                <p:tags r:id="rId179"/>
              </p:custDataLst>
            </p:nvPr>
          </p:nvSpPr>
          <p:spPr>
            <a:xfrm>
              <a:off x="5995269" y="1262220"/>
              <a:ext cx="138832" cy="204631"/>
            </a:xfrm>
            <a:custGeom>
              <a:avLst/>
              <a:gdLst/>
              <a:ahLst/>
              <a:cxnLst/>
              <a:rect l="0" t="0" r="0" b="0"/>
              <a:pathLst>
                <a:path w="138832" h="204631">
                  <a:moveTo>
                    <a:pt x="24531" y="14130"/>
                  </a:moveTo>
                  <a:lnTo>
                    <a:pt x="24531" y="14130"/>
                  </a:lnTo>
                  <a:lnTo>
                    <a:pt x="24531" y="873"/>
                  </a:lnTo>
                  <a:lnTo>
                    <a:pt x="23473" y="0"/>
                  </a:lnTo>
                  <a:lnTo>
                    <a:pt x="21709" y="477"/>
                  </a:lnTo>
                  <a:lnTo>
                    <a:pt x="19475" y="1853"/>
                  </a:lnTo>
                  <a:lnTo>
                    <a:pt x="17986" y="3828"/>
                  </a:lnTo>
                  <a:lnTo>
                    <a:pt x="16330" y="8846"/>
                  </a:lnTo>
                  <a:lnTo>
                    <a:pt x="8537" y="51802"/>
                  </a:lnTo>
                  <a:lnTo>
                    <a:pt x="5883" y="88732"/>
                  </a:lnTo>
                  <a:lnTo>
                    <a:pt x="5600" y="128544"/>
                  </a:lnTo>
                  <a:lnTo>
                    <a:pt x="4447" y="172079"/>
                  </a:lnTo>
                  <a:lnTo>
                    <a:pt x="0" y="187812"/>
                  </a:lnTo>
                  <a:lnTo>
                    <a:pt x="768" y="190243"/>
                  </a:lnTo>
                  <a:lnTo>
                    <a:pt x="2339" y="191864"/>
                  </a:lnTo>
                  <a:lnTo>
                    <a:pt x="3387" y="190827"/>
                  </a:lnTo>
                  <a:lnTo>
                    <a:pt x="4550" y="184032"/>
                  </a:lnTo>
                  <a:lnTo>
                    <a:pt x="36980" y="136539"/>
                  </a:lnTo>
                  <a:lnTo>
                    <a:pt x="43469" y="132034"/>
                  </a:lnTo>
                  <a:lnTo>
                    <a:pt x="46682" y="130833"/>
                  </a:lnTo>
                  <a:lnTo>
                    <a:pt x="48823" y="132148"/>
                  </a:lnTo>
                  <a:lnTo>
                    <a:pt x="70390" y="177857"/>
                  </a:lnTo>
                  <a:lnTo>
                    <a:pt x="76689" y="193405"/>
                  </a:lnTo>
                  <a:lnTo>
                    <a:pt x="79411" y="197147"/>
                  </a:lnTo>
                  <a:lnTo>
                    <a:pt x="85258" y="201304"/>
                  </a:lnTo>
                  <a:lnTo>
                    <a:pt x="88299" y="201355"/>
                  </a:lnTo>
                  <a:lnTo>
                    <a:pt x="94500" y="198588"/>
                  </a:lnTo>
                  <a:lnTo>
                    <a:pt x="113651" y="180584"/>
                  </a:lnTo>
                  <a:lnTo>
                    <a:pt x="134339" y="150691"/>
                  </a:lnTo>
                  <a:lnTo>
                    <a:pt x="138240" y="126723"/>
                  </a:lnTo>
                  <a:lnTo>
                    <a:pt x="137379" y="125175"/>
                  </a:lnTo>
                  <a:lnTo>
                    <a:pt x="135746" y="125202"/>
                  </a:lnTo>
                  <a:lnTo>
                    <a:pt x="131110" y="128054"/>
                  </a:lnTo>
                  <a:lnTo>
                    <a:pt x="122550" y="136667"/>
                  </a:lnTo>
                  <a:lnTo>
                    <a:pt x="116425" y="146555"/>
                  </a:lnTo>
                  <a:lnTo>
                    <a:pt x="112084" y="169078"/>
                  </a:lnTo>
                  <a:lnTo>
                    <a:pt x="113891" y="181068"/>
                  </a:lnTo>
                  <a:lnTo>
                    <a:pt x="115854" y="185747"/>
                  </a:lnTo>
                  <a:lnTo>
                    <a:pt x="138831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50"/>
          <p:cNvGrpSpPr/>
          <p:nvPr/>
        </p:nvGrpSpPr>
        <p:grpSpPr>
          <a:xfrm>
            <a:off x="6457964" y="1123950"/>
            <a:ext cx="1419212" cy="754992"/>
            <a:chOff x="6457964" y="1123950"/>
            <a:chExt cx="1419212" cy="754992"/>
          </a:xfrm>
        </p:grpSpPr>
        <p:sp>
          <p:nvSpPr>
            <p:cNvPr id="79" name="SMARTInkShape-631"/>
            <p:cNvSpPr/>
            <p:nvPr>
              <p:custDataLst>
                <p:tags r:id="rId163"/>
              </p:custDataLst>
            </p:nvPr>
          </p:nvSpPr>
          <p:spPr>
            <a:xfrm>
              <a:off x="6753225" y="1371600"/>
              <a:ext cx="9526" cy="127590"/>
            </a:xfrm>
            <a:custGeom>
              <a:avLst/>
              <a:gdLst/>
              <a:ahLst/>
              <a:cxnLst/>
              <a:rect l="0" t="0" r="0" b="0"/>
              <a:pathLst>
                <a:path w="9526" h="127590">
                  <a:moveTo>
                    <a:pt x="0" y="0"/>
                  </a:moveTo>
                  <a:lnTo>
                    <a:pt x="0" y="0"/>
                  </a:lnTo>
                  <a:lnTo>
                    <a:pt x="1058" y="34173"/>
                  </a:lnTo>
                  <a:lnTo>
                    <a:pt x="8200" y="76937"/>
                  </a:lnTo>
                  <a:lnTo>
                    <a:pt x="9473" y="122770"/>
                  </a:lnTo>
                  <a:lnTo>
                    <a:pt x="9502" y="127589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32"/>
            <p:cNvSpPr/>
            <p:nvPr>
              <p:custDataLst>
                <p:tags r:id="rId164"/>
              </p:custDataLst>
            </p:nvPr>
          </p:nvSpPr>
          <p:spPr>
            <a:xfrm>
              <a:off x="6715251" y="1238250"/>
              <a:ext cx="37422" cy="47073"/>
            </a:xfrm>
            <a:custGeom>
              <a:avLst/>
              <a:gdLst/>
              <a:ahLst/>
              <a:cxnLst/>
              <a:rect l="0" t="0" r="0" b="0"/>
              <a:pathLst>
                <a:path w="37422" h="47073">
                  <a:moveTo>
                    <a:pt x="28449" y="28575"/>
                  </a:moveTo>
                  <a:lnTo>
                    <a:pt x="28449" y="28575"/>
                  </a:lnTo>
                  <a:lnTo>
                    <a:pt x="28449" y="23519"/>
                  </a:lnTo>
                  <a:lnTo>
                    <a:pt x="27391" y="22029"/>
                  </a:lnTo>
                  <a:lnTo>
                    <a:pt x="25627" y="21036"/>
                  </a:lnTo>
                  <a:lnTo>
                    <a:pt x="23393" y="20374"/>
                  </a:lnTo>
                  <a:lnTo>
                    <a:pt x="21904" y="18874"/>
                  </a:lnTo>
                  <a:lnTo>
                    <a:pt x="19040" y="9952"/>
                  </a:lnTo>
                  <a:lnTo>
                    <a:pt x="10733" y="9562"/>
                  </a:lnTo>
                  <a:lnTo>
                    <a:pt x="4738" y="14593"/>
                  </a:lnTo>
                  <a:lnTo>
                    <a:pt x="2036" y="19891"/>
                  </a:lnTo>
                  <a:lnTo>
                    <a:pt x="64" y="38174"/>
                  </a:lnTo>
                  <a:lnTo>
                    <a:pt x="0" y="41324"/>
                  </a:lnTo>
                  <a:lnTo>
                    <a:pt x="1017" y="43424"/>
                  </a:lnTo>
                  <a:lnTo>
                    <a:pt x="2752" y="44825"/>
                  </a:lnTo>
                  <a:lnTo>
                    <a:pt x="7503" y="46381"/>
                  </a:lnTo>
                  <a:lnTo>
                    <a:pt x="13142" y="47072"/>
                  </a:lnTo>
                  <a:lnTo>
                    <a:pt x="19176" y="44557"/>
                  </a:lnTo>
                  <a:lnTo>
                    <a:pt x="31674" y="34319"/>
                  </a:lnTo>
                  <a:lnTo>
                    <a:pt x="35173" y="28306"/>
                  </a:lnTo>
                  <a:lnTo>
                    <a:pt x="37421" y="15822"/>
                  </a:lnTo>
                  <a:lnTo>
                    <a:pt x="34905" y="9501"/>
                  </a:lnTo>
                  <a:lnTo>
                    <a:pt x="32753" y="6334"/>
                  </a:lnTo>
                  <a:lnTo>
                    <a:pt x="29202" y="4223"/>
                  </a:lnTo>
                  <a:lnTo>
                    <a:pt x="9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33"/>
            <p:cNvSpPr/>
            <p:nvPr>
              <p:custDataLst>
                <p:tags r:id="rId165"/>
              </p:custDataLst>
            </p:nvPr>
          </p:nvSpPr>
          <p:spPr>
            <a:xfrm>
              <a:off x="6621200" y="1543050"/>
              <a:ext cx="274901" cy="19051"/>
            </a:xfrm>
            <a:custGeom>
              <a:avLst/>
              <a:gdLst/>
              <a:ahLst/>
              <a:cxnLst/>
              <a:rect l="0" t="0" r="0" b="0"/>
              <a:pathLst>
                <a:path w="274901" h="19051">
                  <a:moveTo>
                    <a:pt x="8200" y="0"/>
                  </a:moveTo>
                  <a:lnTo>
                    <a:pt x="8200" y="0"/>
                  </a:lnTo>
                  <a:lnTo>
                    <a:pt x="0" y="16402"/>
                  </a:lnTo>
                  <a:lnTo>
                    <a:pt x="616" y="17285"/>
                  </a:lnTo>
                  <a:lnTo>
                    <a:pt x="4124" y="18266"/>
                  </a:lnTo>
                  <a:lnTo>
                    <a:pt x="49118" y="19004"/>
                  </a:lnTo>
                  <a:lnTo>
                    <a:pt x="92287" y="16219"/>
                  </a:lnTo>
                  <a:lnTo>
                    <a:pt x="127659" y="11508"/>
                  </a:lnTo>
                  <a:lnTo>
                    <a:pt x="171654" y="10113"/>
                  </a:lnTo>
                  <a:lnTo>
                    <a:pt x="218758" y="9641"/>
                  </a:lnTo>
                  <a:lnTo>
                    <a:pt x="253932" y="10606"/>
                  </a:lnTo>
                  <a:lnTo>
                    <a:pt x="2749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34"/>
            <p:cNvSpPr/>
            <p:nvPr>
              <p:custDataLst>
                <p:tags r:id="rId166"/>
              </p:custDataLst>
            </p:nvPr>
          </p:nvSpPr>
          <p:spPr>
            <a:xfrm>
              <a:off x="6687234" y="1649183"/>
              <a:ext cx="132667" cy="229759"/>
            </a:xfrm>
            <a:custGeom>
              <a:avLst/>
              <a:gdLst/>
              <a:ahLst/>
              <a:cxnLst/>
              <a:rect l="0" t="0" r="0" b="0"/>
              <a:pathLst>
                <a:path w="132667" h="229759">
                  <a:moveTo>
                    <a:pt x="75516" y="17692"/>
                  </a:moveTo>
                  <a:lnTo>
                    <a:pt x="75516" y="17692"/>
                  </a:lnTo>
                  <a:lnTo>
                    <a:pt x="75516" y="9491"/>
                  </a:lnTo>
                  <a:lnTo>
                    <a:pt x="74458" y="9050"/>
                  </a:lnTo>
                  <a:lnTo>
                    <a:pt x="70460" y="8559"/>
                  </a:lnTo>
                  <a:lnTo>
                    <a:pt x="65155" y="5519"/>
                  </a:lnTo>
                  <a:lnTo>
                    <a:pt x="62259" y="3227"/>
                  </a:lnTo>
                  <a:lnTo>
                    <a:pt x="53396" y="680"/>
                  </a:lnTo>
                  <a:lnTo>
                    <a:pt x="48070" y="0"/>
                  </a:lnTo>
                  <a:lnTo>
                    <a:pt x="39328" y="2068"/>
                  </a:lnTo>
                  <a:lnTo>
                    <a:pt x="25635" y="12004"/>
                  </a:lnTo>
                  <a:lnTo>
                    <a:pt x="7102" y="29269"/>
                  </a:lnTo>
                  <a:lnTo>
                    <a:pt x="2776" y="39065"/>
                  </a:lnTo>
                  <a:lnTo>
                    <a:pt x="0" y="57544"/>
                  </a:lnTo>
                  <a:lnTo>
                    <a:pt x="2442" y="64685"/>
                  </a:lnTo>
                  <a:lnTo>
                    <a:pt x="4575" y="68070"/>
                  </a:lnTo>
                  <a:lnTo>
                    <a:pt x="8113" y="69269"/>
                  </a:lnTo>
                  <a:lnTo>
                    <a:pt x="24869" y="66047"/>
                  </a:lnTo>
                  <a:lnTo>
                    <a:pt x="58090" y="40471"/>
                  </a:lnTo>
                  <a:lnTo>
                    <a:pt x="65682" y="27796"/>
                  </a:lnTo>
                  <a:lnTo>
                    <a:pt x="65964" y="50638"/>
                  </a:lnTo>
                  <a:lnTo>
                    <a:pt x="55627" y="94468"/>
                  </a:lnTo>
                  <a:lnTo>
                    <a:pt x="47026" y="135047"/>
                  </a:lnTo>
                  <a:lnTo>
                    <a:pt x="33834" y="174963"/>
                  </a:lnTo>
                  <a:lnTo>
                    <a:pt x="28239" y="221843"/>
                  </a:lnTo>
                  <a:lnTo>
                    <a:pt x="28045" y="229429"/>
                  </a:lnTo>
                  <a:lnTo>
                    <a:pt x="29052" y="229758"/>
                  </a:lnTo>
                  <a:lnTo>
                    <a:pt x="63543" y="186739"/>
                  </a:lnTo>
                  <a:lnTo>
                    <a:pt x="105192" y="139631"/>
                  </a:lnTo>
                  <a:lnTo>
                    <a:pt x="132666" y="10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35"/>
            <p:cNvSpPr/>
            <p:nvPr>
              <p:custDataLst>
                <p:tags r:id="rId167"/>
              </p:custDataLst>
            </p:nvPr>
          </p:nvSpPr>
          <p:spPr>
            <a:xfrm>
              <a:off x="6953250" y="1495425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49361" y="17305"/>
                  </a:lnTo>
                  <a:lnTo>
                    <a:pt x="1047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36"/>
            <p:cNvSpPr/>
            <p:nvPr>
              <p:custDataLst>
                <p:tags r:id="rId168"/>
              </p:custDataLst>
            </p:nvPr>
          </p:nvSpPr>
          <p:spPr>
            <a:xfrm>
              <a:off x="7000875" y="1457325"/>
              <a:ext cx="47626" cy="104776"/>
            </a:xfrm>
            <a:custGeom>
              <a:avLst/>
              <a:gdLst/>
              <a:ahLst/>
              <a:cxnLst/>
              <a:rect l="0" t="0" r="0" b="0"/>
              <a:pathLst>
                <a:path w="47626" h="104776">
                  <a:moveTo>
                    <a:pt x="47625" y="0"/>
                  </a:moveTo>
                  <a:lnTo>
                    <a:pt x="47625" y="0"/>
                  </a:lnTo>
                  <a:lnTo>
                    <a:pt x="42569" y="0"/>
                  </a:lnTo>
                  <a:lnTo>
                    <a:pt x="37264" y="2822"/>
                  </a:lnTo>
                  <a:lnTo>
                    <a:pt x="31379" y="8663"/>
                  </a:lnTo>
                  <a:lnTo>
                    <a:pt x="15826" y="35648"/>
                  </a:lnTo>
                  <a:lnTo>
                    <a:pt x="5022" y="8128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37"/>
            <p:cNvSpPr/>
            <p:nvPr>
              <p:custDataLst>
                <p:tags r:id="rId169"/>
              </p:custDataLst>
            </p:nvPr>
          </p:nvSpPr>
          <p:spPr>
            <a:xfrm>
              <a:off x="7191375" y="1381125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6549"/>
                  </a:lnTo>
                  <a:lnTo>
                    <a:pt x="0" y="9317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38"/>
            <p:cNvSpPr/>
            <p:nvPr>
              <p:custDataLst>
                <p:tags r:id="rId170"/>
              </p:custDataLst>
            </p:nvPr>
          </p:nvSpPr>
          <p:spPr>
            <a:xfrm>
              <a:off x="7249161" y="1419225"/>
              <a:ext cx="72088" cy="84648"/>
            </a:xfrm>
            <a:custGeom>
              <a:avLst/>
              <a:gdLst/>
              <a:ahLst/>
              <a:cxnLst/>
              <a:rect l="0" t="0" r="0" b="0"/>
              <a:pathLst>
                <a:path w="72088" h="84648">
                  <a:moveTo>
                    <a:pt x="37464" y="0"/>
                  </a:moveTo>
                  <a:lnTo>
                    <a:pt x="37464" y="0"/>
                  </a:lnTo>
                  <a:lnTo>
                    <a:pt x="29264" y="0"/>
                  </a:lnTo>
                  <a:lnTo>
                    <a:pt x="14051" y="15209"/>
                  </a:lnTo>
                  <a:lnTo>
                    <a:pt x="4186" y="31435"/>
                  </a:lnTo>
                  <a:lnTo>
                    <a:pt x="793" y="44474"/>
                  </a:lnTo>
                  <a:lnTo>
                    <a:pt x="0" y="55397"/>
                  </a:lnTo>
                  <a:lnTo>
                    <a:pt x="4609" y="73446"/>
                  </a:lnTo>
                  <a:lnTo>
                    <a:pt x="8153" y="77539"/>
                  </a:lnTo>
                  <a:lnTo>
                    <a:pt x="17733" y="82087"/>
                  </a:lnTo>
                  <a:lnTo>
                    <a:pt x="29971" y="84647"/>
                  </a:lnTo>
                  <a:lnTo>
                    <a:pt x="45357" y="80349"/>
                  </a:lnTo>
                  <a:lnTo>
                    <a:pt x="63322" y="62260"/>
                  </a:lnTo>
                  <a:lnTo>
                    <a:pt x="70123" y="45663"/>
                  </a:lnTo>
                  <a:lnTo>
                    <a:pt x="72087" y="29819"/>
                  </a:lnTo>
                  <a:lnTo>
                    <a:pt x="69433" y="19250"/>
                  </a:lnTo>
                  <a:lnTo>
                    <a:pt x="61988" y="7350"/>
                  </a:lnTo>
                  <a:lnTo>
                    <a:pt x="56124" y="326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39"/>
            <p:cNvSpPr/>
            <p:nvPr>
              <p:custDataLst>
                <p:tags r:id="rId171"/>
              </p:custDataLst>
            </p:nvPr>
          </p:nvSpPr>
          <p:spPr>
            <a:xfrm>
              <a:off x="7372893" y="1400175"/>
              <a:ext cx="65980" cy="92630"/>
            </a:xfrm>
            <a:custGeom>
              <a:avLst/>
              <a:gdLst/>
              <a:ahLst/>
              <a:cxnLst/>
              <a:rect l="0" t="0" r="0" b="0"/>
              <a:pathLst>
                <a:path w="65980" h="92630">
                  <a:moveTo>
                    <a:pt x="28032" y="9525"/>
                  </a:moveTo>
                  <a:lnTo>
                    <a:pt x="28032" y="9525"/>
                  </a:lnTo>
                  <a:lnTo>
                    <a:pt x="28032" y="1324"/>
                  </a:lnTo>
                  <a:lnTo>
                    <a:pt x="26974" y="883"/>
                  </a:lnTo>
                  <a:lnTo>
                    <a:pt x="22976" y="393"/>
                  </a:lnTo>
                  <a:lnTo>
                    <a:pt x="20428" y="2378"/>
                  </a:lnTo>
                  <a:lnTo>
                    <a:pt x="5642" y="21493"/>
                  </a:lnTo>
                  <a:lnTo>
                    <a:pt x="2206" y="33894"/>
                  </a:lnTo>
                  <a:lnTo>
                    <a:pt x="0" y="57613"/>
                  </a:lnTo>
                  <a:lnTo>
                    <a:pt x="4675" y="74103"/>
                  </a:lnTo>
                  <a:lnTo>
                    <a:pt x="12712" y="83382"/>
                  </a:lnTo>
                  <a:lnTo>
                    <a:pt x="17819" y="87338"/>
                  </a:lnTo>
                  <a:lnTo>
                    <a:pt x="31959" y="91734"/>
                  </a:lnTo>
                  <a:lnTo>
                    <a:pt x="45653" y="92629"/>
                  </a:lnTo>
                  <a:lnTo>
                    <a:pt x="49304" y="91386"/>
                  </a:lnTo>
                  <a:lnTo>
                    <a:pt x="51738" y="89499"/>
                  </a:lnTo>
                  <a:lnTo>
                    <a:pt x="60221" y="76730"/>
                  </a:lnTo>
                  <a:lnTo>
                    <a:pt x="64380" y="59541"/>
                  </a:lnTo>
                  <a:lnTo>
                    <a:pt x="65979" y="27213"/>
                  </a:lnTo>
                  <a:lnTo>
                    <a:pt x="56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40"/>
            <p:cNvSpPr/>
            <p:nvPr>
              <p:custDataLst>
                <p:tags r:id="rId172"/>
              </p:custDataLst>
            </p:nvPr>
          </p:nvSpPr>
          <p:spPr>
            <a:xfrm>
              <a:off x="7562850" y="1304925"/>
              <a:ext cx="75645" cy="428626"/>
            </a:xfrm>
            <a:custGeom>
              <a:avLst/>
              <a:gdLst/>
              <a:ahLst/>
              <a:cxnLst/>
              <a:rect l="0" t="0" r="0" b="0"/>
              <a:pathLst>
                <a:path w="75645" h="42862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44821" y="48303"/>
                  </a:lnTo>
                  <a:lnTo>
                    <a:pt x="60374" y="92334"/>
                  </a:lnTo>
                  <a:lnTo>
                    <a:pt x="69865" y="138130"/>
                  </a:lnTo>
                  <a:lnTo>
                    <a:pt x="74323" y="176747"/>
                  </a:lnTo>
                  <a:lnTo>
                    <a:pt x="75644" y="223467"/>
                  </a:lnTo>
                  <a:lnTo>
                    <a:pt x="70979" y="262357"/>
                  </a:lnTo>
                  <a:lnTo>
                    <a:pt x="59921" y="303942"/>
                  </a:lnTo>
                  <a:lnTo>
                    <a:pt x="47545" y="342730"/>
                  </a:lnTo>
                  <a:lnTo>
                    <a:pt x="39123" y="361875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41"/>
            <p:cNvSpPr/>
            <p:nvPr>
              <p:custDataLst>
                <p:tags r:id="rId173"/>
              </p:custDataLst>
            </p:nvPr>
          </p:nvSpPr>
          <p:spPr>
            <a:xfrm>
              <a:off x="6457964" y="1296724"/>
              <a:ext cx="76187" cy="513027"/>
            </a:xfrm>
            <a:custGeom>
              <a:avLst/>
              <a:gdLst/>
              <a:ahLst/>
              <a:cxnLst/>
              <a:rect l="0" t="0" r="0" b="0"/>
              <a:pathLst>
                <a:path w="76187" h="513027">
                  <a:moveTo>
                    <a:pt x="76186" y="8201"/>
                  </a:moveTo>
                  <a:lnTo>
                    <a:pt x="76186" y="8201"/>
                  </a:lnTo>
                  <a:lnTo>
                    <a:pt x="76186" y="3145"/>
                  </a:lnTo>
                  <a:lnTo>
                    <a:pt x="75128" y="1655"/>
                  </a:lnTo>
                  <a:lnTo>
                    <a:pt x="73364" y="662"/>
                  </a:lnTo>
                  <a:lnTo>
                    <a:pt x="71130" y="0"/>
                  </a:lnTo>
                  <a:lnTo>
                    <a:pt x="68582" y="617"/>
                  </a:lnTo>
                  <a:lnTo>
                    <a:pt x="59940" y="6542"/>
                  </a:lnTo>
                  <a:lnTo>
                    <a:pt x="53796" y="12050"/>
                  </a:lnTo>
                  <a:lnTo>
                    <a:pt x="34896" y="57000"/>
                  </a:lnTo>
                  <a:lnTo>
                    <a:pt x="26572" y="96067"/>
                  </a:lnTo>
                  <a:lnTo>
                    <a:pt x="18447" y="131602"/>
                  </a:lnTo>
                  <a:lnTo>
                    <a:pt x="9336" y="173881"/>
                  </a:lnTo>
                  <a:lnTo>
                    <a:pt x="1833" y="216611"/>
                  </a:lnTo>
                  <a:lnTo>
                    <a:pt x="350" y="263230"/>
                  </a:lnTo>
                  <a:lnTo>
                    <a:pt x="58" y="310382"/>
                  </a:lnTo>
                  <a:lnTo>
                    <a:pt x="0" y="355640"/>
                  </a:lnTo>
                  <a:lnTo>
                    <a:pt x="7593" y="397741"/>
                  </a:lnTo>
                  <a:lnTo>
                    <a:pt x="22106" y="442276"/>
                  </a:lnTo>
                  <a:lnTo>
                    <a:pt x="38996" y="480421"/>
                  </a:lnTo>
                  <a:lnTo>
                    <a:pt x="57136" y="513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42"/>
            <p:cNvSpPr/>
            <p:nvPr>
              <p:custDataLst>
                <p:tags r:id="rId174"/>
              </p:custDataLst>
            </p:nvPr>
          </p:nvSpPr>
          <p:spPr>
            <a:xfrm>
              <a:off x="7715287" y="1143000"/>
              <a:ext cx="57114" cy="197613"/>
            </a:xfrm>
            <a:custGeom>
              <a:avLst/>
              <a:gdLst/>
              <a:ahLst/>
              <a:cxnLst/>
              <a:rect l="0" t="0" r="0" b="0"/>
              <a:pathLst>
                <a:path w="57114" h="197613">
                  <a:moveTo>
                    <a:pt x="19013" y="0"/>
                  </a:moveTo>
                  <a:lnTo>
                    <a:pt x="19013" y="0"/>
                  </a:lnTo>
                  <a:lnTo>
                    <a:pt x="19013" y="40704"/>
                  </a:lnTo>
                  <a:lnTo>
                    <a:pt x="16191" y="78529"/>
                  </a:lnTo>
                  <a:lnTo>
                    <a:pt x="7255" y="118476"/>
                  </a:lnTo>
                  <a:lnTo>
                    <a:pt x="923" y="148325"/>
                  </a:lnTo>
                  <a:lnTo>
                    <a:pt x="0" y="191882"/>
                  </a:lnTo>
                  <a:lnTo>
                    <a:pt x="2105" y="194596"/>
                  </a:lnTo>
                  <a:lnTo>
                    <a:pt x="10087" y="197612"/>
                  </a:lnTo>
                  <a:lnTo>
                    <a:pt x="20690" y="196130"/>
                  </a:lnTo>
                  <a:lnTo>
                    <a:pt x="57113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43"/>
            <p:cNvSpPr/>
            <p:nvPr>
              <p:custDataLst>
                <p:tags r:id="rId175"/>
              </p:custDataLst>
            </p:nvPr>
          </p:nvSpPr>
          <p:spPr>
            <a:xfrm>
              <a:off x="7667625" y="1219200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5209" y="24211"/>
                  </a:lnTo>
                  <a:lnTo>
                    <a:pt x="26515" y="1675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44"/>
            <p:cNvSpPr/>
            <p:nvPr>
              <p:custDataLst>
                <p:tags r:id="rId176"/>
              </p:custDataLst>
            </p:nvPr>
          </p:nvSpPr>
          <p:spPr>
            <a:xfrm>
              <a:off x="7791451" y="1123950"/>
              <a:ext cx="85725" cy="193099"/>
            </a:xfrm>
            <a:custGeom>
              <a:avLst/>
              <a:gdLst/>
              <a:ahLst/>
              <a:cxnLst/>
              <a:rect l="0" t="0" r="0" b="0"/>
              <a:pathLst>
                <a:path w="85725" h="193099">
                  <a:moveTo>
                    <a:pt x="9524" y="0"/>
                  </a:moveTo>
                  <a:lnTo>
                    <a:pt x="9524" y="0"/>
                  </a:lnTo>
                  <a:lnTo>
                    <a:pt x="8466" y="15209"/>
                  </a:lnTo>
                  <a:lnTo>
                    <a:pt x="1324" y="44781"/>
                  </a:lnTo>
                  <a:lnTo>
                    <a:pt x="260" y="90612"/>
                  </a:lnTo>
                  <a:lnTo>
                    <a:pt x="51" y="135256"/>
                  </a:lnTo>
                  <a:lnTo>
                    <a:pt x="7" y="180834"/>
                  </a:lnTo>
                  <a:lnTo>
                    <a:pt x="0" y="193098"/>
                  </a:lnTo>
                  <a:lnTo>
                    <a:pt x="0" y="192232"/>
                  </a:lnTo>
                  <a:lnTo>
                    <a:pt x="22389" y="145765"/>
                  </a:lnTo>
                  <a:lnTo>
                    <a:pt x="28648" y="138868"/>
                  </a:lnTo>
                  <a:lnTo>
                    <a:pt x="31798" y="137028"/>
                  </a:lnTo>
                  <a:lnTo>
                    <a:pt x="36015" y="136861"/>
                  </a:lnTo>
                  <a:lnTo>
                    <a:pt x="46345" y="139496"/>
                  </a:lnTo>
                  <a:lnTo>
                    <a:pt x="59004" y="146930"/>
                  </a:lnTo>
                  <a:lnTo>
                    <a:pt x="72763" y="166528"/>
                  </a:lnTo>
                  <a:lnTo>
                    <a:pt x="8572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51"/>
          <p:cNvGrpSpPr/>
          <p:nvPr/>
        </p:nvGrpSpPr>
        <p:grpSpPr>
          <a:xfrm>
            <a:off x="8343900" y="1277674"/>
            <a:ext cx="1085851" cy="451650"/>
            <a:chOff x="8343900" y="1277674"/>
            <a:chExt cx="1085851" cy="451650"/>
          </a:xfrm>
        </p:grpSpPr>
        <p:sp>
          <p:nvSpPr>
            <p:cNvPr id="94" name="SMARTInkShape-645"/>
            <p:cNvSpPr/>
            <p:nvPr>
              <p:custDataLst>
                <p:tags r:id="rId152"/>
              </p:custDataLst>
            </p:nvPr>
          </p:nvSpPr>
          <p:spPr>
            <a:xfrm>
              <a:off x="8343900" y="1455094"/>
              <a:ext cx="84742" cy="274230"/>
            </a:xfrm>
            <a:custGeom>
              <a:avLst/>
              <a:gdLst/>
              <a:ahLst/>
              <a:cxnLst/>
              <a:rect l="0" t="0" r="0" b="0"/>
              <a:pathLst>
                <a:path w="84742" h="274230">
                  <a:moveTo>
                    <a:pt x="0" y="78431"/>
                  </a:moveTo>
                  <a:lnTo>
                    <a:pt x="0" y="78431"/>
                  </a:lnTo>
                  <a:lnTo>
                    <a:pt x="8200" y="78431"/>
                  </a:lnTo>
                  <a:lnTo>
                    <a:pt x="8642" y="79489"/>
                  </a:lnTo>
                  <a:lnTo>
                    <a:pt x="17012" y="118451"/>
                  </a:lnTo>
                  <a:lnTo>
                    <a:pt x="18648" y="165123"/>
                  </a:lnTo>
                  <a:lnTo>
                    <a:pt x="18931" y="209833"/>
                  </a:lnTo>
                  <a:lnTo>
                    <a:pt x="19034" y="257059"/>
                  </a:lnTo>
                  <a:lnTo>
                    <a:pt x="19047" y="274229"/>
                  </a:lnTo>
                  <a:lnTo>
                    <a:pt x="17990" y="273522"/>
                  </a:lnTo>
                  <a:lnTo>
                    <a:pt x="13993" y="267091"/>
                  </a:lnTo>
                  <a:lnTo>
                    <a:pt x="10407" y="237053"/>
                  </a:lnTo>
                  <a:lnTo>
                    <a:pt x="9786" y="202453"/>
                  </a:lnTo>
                  <a:lnTo>
                    <a:pt x="9603" y="162333"/>
                  </a:lnTo>
                  <a:lnTo>
                    <a:pt x="9541" y="119738"/>
                  </a:lnTo>
                  <a:lnTo>
                    <a:pt x="9528" y="76478"/>
                  </a:lnTo>
                  <a:lnTo>
                    <a:pt x="19886" y="30549"/>
                  </a:lnTo>
                  <a:lnTo>
                    <a:pt x="28823" y="7799"/>
                  </a:lnTo>
                  <a:lnTo>
                    <a:pt x="31915" y="2768"/>
                  </a:lnTo>
                  <a:lnTo>
                    <a:pt x="36094" y="472"/>
                  </a:lnTo>
                  <a:lnTo>
                    <a:pt x="40996" y="0"/>
                  </a:lnTo>
                  <a:lnTo>
                    <a:pt x="51029" y="2298"/>
                  </a:lnTo>
                  <a:lnTo>
                    <a:pt x="63685" y="10600"/>
                  </a:lnTo>
                  <a:lnTo>
                    <a:pt x="78254" y="24937"/>
                  </a:lnTo>
                  <a:lnTo>
                    <a:pt x="82405" y="32783"/>
                  </a:lnTo>
                  <a:lnTo>
                    <a:pt x="84741" y="53264"/>
                  </a:lnTo>
                  <a:lnTo>
                    <a:pt x="80377" y="74384"/>
                  </a:lnTo>
                  <a:lnTo>
                    <a:pt x="67325" y="94048"/>
                  </a:lnTo>
                  <a:lnTo>
                    <a:pt x="50052" y="108223"/>
                  </a:lnTo>
                  <a:lnTo>
                    <a:pt x="36585" y="114069"/>
                  </a:lnTo>
                  <a:lnTo>
                    <a:pt x="26491" y="112615"/>
                  </a:lnTo>
                  <a:lnTo>
                    <a:pt x="20835" y="110745"/>
                  </a:lnTo>
                  <a:lnTo>
                    <a:pt x="17066" y="108440"/>
                  </a:lnTo>
                  <a:lnTo>
                    <a:pt x="9525" y="97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46"/>
            <p:cNvSpPr/>
            <p:nvPr>
              <p:custDataLst>
                <p:tags r:id="rId153"/>
              </p:custDataLst>
            </p:nvPr>
          </p:nvSpPr>
          <p:spPr>
            <a:xfrm>
              <a:off x="8486775" y="1467127"/>
              <a:ext cx="66676" cy="97959"/>
            </a:xfrm>
            <a:custGeom>
              <a:avLst/>
              <a:gdLst/>
              <a:ahLst/>
              <a:cxnLst/>
              <a:rect l="0" t="0" r="0" b="0"/>
              <a:pathLst>
                <a:path w="66676" h="97959">
                  <a:moveTo>
                    <a:pt x="0" y="37823"/>
                  </a:moveTo>
                  <a:lnTo>
                    <a:pt x="0" y="37823"/>
                  </a:lnTo>
                  <a:lnTo>
                    <a:pt x="18314" y="37823"/>
                  </a:lnTo>
                  <a:lnTo>
                    <a:pt x="26836" y="35001"/>
                  </a:lnTo>
                  <a:lnTo>
                    <a:pt x="40932" y="24566"/>
                  </a:lnTo>
                  <a:lnTo>
                    <a:pt x="44651" y="15703"/>
                  </a:lnTo>
                  <a:lnTo>
                    <a:pt x="47038" y="2879"/>
                  </a:lnTo>
                  <a:lnTo>
                    <a:pt x="46175" y="1827"/>
                  </a:lnTo>
                  <a:lnTo>
                    <a:pt x="42394" y="658"/>
                  </a:lnTo>
                  <a:lnTo>
                    <a:pt x="29259" y="0"/>
                  </a:lnTo>
                  <a:lnTo>
                    <a:pt x="24798" y="2024"/>
                  </a:lnTo>
                  <a:lnTo>
                    <a:pt x="17018" y="9918"/>
                  </a:lnTo>
                  <a:lnTo>
                    <a:pt x="6689" y="26262"/>
                  </a:lnTo>
                  <a:lnTo>
                    <a:pt x="1982" y="44511"/>
                  </a:lnTo>
                  <a:lnTo>
                    <a:pt x="3438" y="50748"/>
                  </a:lnTo>
                  <a:lnTo>
                    <a:pt x="15600" y="69640"/>
                  </a:lnTo>
                  <a:lnTo>
                    <a:pt x="39775" y="96275"/>
                  </a:lnTo>
                  <a:lnTo>
                    <a:pt x="44509" y="97958"/>
                  </a:lnTo>
                  <a:lnTo>
                    <a:pt x="66675" y="9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47"/>
            <p:cNvSpPr/>
            <p:nvPr>
              <p:custDataLst>
                <p:tags r:id="rId154"/>
              </p:custDataLst>
            </p:nvPr>
          </p:nvSpPr>
          <p:spPr>
            <a:xfrm>
              <a:off x="8591550" y="1438275"/>
              <a:ext cx="76201" cy="127338"/>
            </a:xfrm>
            <a:custGeom>
              <a:avLst/>
              <a:gdLst/>
              <a:ahLst/>
              <a:cxnLst/>
              <a:rect l="0" t="0" r="0" b="0"/>
              <a:pathLst>
                <a:path w="76201" h="127338">
                  <a:moveTo>
                    <a:pt x="0" y="28575"/>
                  </a:moveTo>
                  <a:lnTo>
                    <a:pt x="0" y="28575"/>
                  </a:lnTo>
                  <a:lnTo>
                    <a:pt x="0" y="19443"/>
                  </a:lnTo>
                  <a:lnTo>
                    <a:pt x="10113" y="19166"/>
                  </a:lnTo>
                  <a:lnTo>
                    <a:pt x="17900" y="21924"/>
                  </a:lnTo>
                  <a:lnTo>
                    <a:pt x="21458" y="24141"/>
                  </a:lnTo>
                  <a:lnTo>
                    <a:pt x="36579" y="42431"/>
                  </a:lnTo>
                  <a:lnTo>
                    <a:pt x="42716" y="59075"/>
                  </a:lnTo>
                  <a:lnTo>
                    <a:pt x="46979" y="102912"/>
                  </a:lnTo>
                  <a:lnTo>
                    <a:pt x="47337" y="113825"/>
                  </a:lnTo>
                  <a:lnTo>
                    <a:pt x="44676" y="122203"/>
                  </a:lnTo>
                  <a:lnTo>
                    <a:pt x="42483" y="125918"/>
                  </a:lnTo>
                  <a:lnTo>
                    <a:pt x="39964" y="127337"/>
                  </a:lnTo>
                  <a:lnTo>
                    <a:pt x="37226" y="127225"/>
                  </a:lnTo>
                  <a:lnTo>
                    <a:pt x="34342" y="126092"/>
                  </a:lnTo>
                  <a:lnTo>
                    <a:pt x="32420" y="123219"/>
                  </a:lnTo>
                  <a:lnTo>
                    <a:pt x="30283" y="114384"/>
                  </a:lnTo>
                  <a:lnTo>
                    <a:pt x="32157" y="103401"/>
                  </a:lnTo>
                  <a:lnTo>
                    <a:pt x="43863" y="60810"/>
                  </a:lnTo>
                  <a:lnTo>
                    <a:pt x="48627" y="42124"/>
                  </a:lnTo>
                  <a:lnTo>
                    <a:pt x="61445" y="20595"/>
                  </a:lnTo>
                  <a:lnTo>
                    <a:pt x="71358" y="1174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48"/>
            <p:cNvSpPr/>
            <p:nvPr>
              <p:custDataLst>
                <p:tags r:id="rId155"/>
              </p:custDataLst>
            </p:nvPr>
          </p:nvSpPr>
          <p:spPr>
            <a:xfrm>
              <a:off x="8754043" y="1438668"/>
              <a:ext cx="66108" cy="120580"/>
            </a:xfrm>
            <a:custGeom>
              <a:avLst/>
              <a:gdLst/>
              <a:ahLst/>
              <a:cxnLst/>
              <a:rect l="0" t="0" r="0" b="0"/>
              <a:pathLst>
                <a:path w="66108" h="120580">
                  <a:moveTo>
                    <a:pt x="66107" y="9132"/>
                  </a:moveTo>
                  <a:lnTo>
                    <a:pt x="66107" y="9132"/>
                  </a:lnTo>
                  <a:lnTo>
                    <a:pt x="61050" y="4076"/>
                  </a:lnTo>
                  <a:lnTo>
                    <a:pt x="55746" y="1593"/>
                  </a:lnTo>
                  <a:lnTo>
                    <a:pt x="38661" y="0"/>
                  </a:lnTo>
                  <a:lnTo>
                    <a:pt x="29920" y="2604"/>
                  </a:lnTo>
                  <a:lnTo>
                    <a:pt x="26107" y="4780"/>
                  </a:lnTo>
                  <a:lnTo>
                    <a:pt x="19049" y="15664"/>
                  </a:lnTo>
                  <a:lnTo>
                    <a:pt x="2304" y="61211"/>
                  </a:lnTo>
                  <a:lnTo>
                    <a:pt x="0" y="77980"/>
                  </a:lnTo>
                  <a:lnTo>
                    <a:pt x="4656" y="98323"/>
                  </a:lnTo>
                  <a:lnTo>
                    <a:pt x="12690" y="109803"/>
                  </a:lnTo>
                  <a:lnTo>
                    <a:pt x="17796" y="114346"/>
                  </a:lnTo>
                  <a:lnTo>
                    <a:pt x="31935" y="119394"/>
                  </a:lnTo>
                  <a:lnTo>
                    <a:pt x="45628" y="120579"/>
                  </a:lnTo>
                  <a:lnTo>
                    <a:pt x="56582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49"/>
            <p:cNvSpPr/>
            <p:nvPr>
              <p:custDataLst>
                <p:tags r:id="rId156"/>
              </p:custDataLst>
            </p:nvPr>
          </p:nvSpPr>
          <p:spPr>
            <a:xfrm>
              <a:off x="8849403" y="1440531"/>
              <a:ext cx="65998" cy="109416"/>
            </a:xfrm>
            <a:custGeom>
              <a:avLst/>
              <a:gdLst/>
              <a:ahLst/>
              <a:cxnLst/>
              <a:rect l="0" t="0" r="0" b="0"/>
              <a:pathLst>
                <a:path w="65998" h="109416">
                  <a:moveTo>
                    <a:pt x="18372" y="35844"/>
                  </a:moveTo>
                  <a:lnTo>
                    <a:pt x="18372" y="35844"/>
                  </a:lnTo>
                  <a:lnTo>
                    <a:pt x="10171" y="35844"/>
                  </a:lnTo>
                  <a:lnTo>
                    <a:pt x="14296" y="40900"/>
                  </a:lnTo>
                  <a:lnTo>
                    <a:pt x="19383" y="43383"/>
                  </a:lnTo>
                  <a:lnTo>
                    <a:pt x="22221" y="44045"/>
                  </a:lnTo>
                  <a:lnTo>
                    <a:pt x="25171" y="43428"/>
                  </a:lnTo>
                  <a:lnTo>
                    <a:pt x="34380" y="37503"/>
                  </a:lnTo>
                  <a:lnTo>
                    <a:pt x="43812" y="27986"/>
                  </a:lnTo>
                  <a:lnTo>
                    <a:pt x="52250" y="13290"/>
                  </a:lnTo>
                  <a:lnTo>
                    <a:pt x="54595" y="5359"/>
                  </a:lnTo>
                  <a:lnTo>
                    <a:pt x="53104" y="2821"/>
                  </a:lnTo>
                  <a:lnTo>
                    <a:pt x="49994" y="1128"/>
                  </a:lnTo>
                  <a:lnTo>
                    <a:pt x="45804" y="0"/>
                  </a:lnTo>
                  <a:lnTo>
                    <a:pt x="41951" y="307"/>
                  </a:lnTo>
                  <a:lnTo>
                    <a:pt x="34849" y="3469"/>
                  </a:lnTo>
                  <a:lnTo>
                    <a:pt x="15119" y="21727"/>
                  </a:lnTo>
                  <a:lnTo>
                    <a:pt x="7049" y="33450"/>
                  </a:lnTo>
                  <a:lnTo>
                    <a:pt x="1611" y="57007"/>
                  </a:lnTo>
                  <a:lnTo>
                    <a:pt x="0" y="73982"/>
                  </a:lnTo>
                  <a:lnTo>
                    <a:pt x="5268" y="84897"/>
                  </a:lnTo>
                  <a:lnTo>
                    <a:pt x="20840" y="104094"/>
                  </a:lnTo>
                  <a:lnTo>
                    <a:pt x="33227" y="108511"/>
                  </a:lnTo>
                  <a:lnTo>
                    <a:pt x="47199" y="109415"/>
                  </a:lnTo>
                  <a:lnTo>
                    <a:pt x="65997" y="102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50"/>
            <p:cNvSpPr/>
            <p:nvPr>
              <p:custDataLst>
                <p:tags r:id="rId157"/>
              </p:custDataLst>
            </p:nvPr>
          </p:nvSpPr>
          <p:spPr>
            <a:xfrm>
              <a:off x="8972557" y="1427061"/>
              <a:ext cx="83712" cy="127365"/>
            </a:xfrm>
            <a:custGeom>
              <a:avLst/>
              <a:gdLst/>
              <a:ahLst/>
              <a:cxnLst/>
              <a:rect l="0" t="0" r="0" b="0"/>
              <a:pathLst>
                <a:path w="83712" h="127365">
                  <a:moveTo>
                    <a:pt x="9518" y="30264"/>
                  </a:moveTo>
                  <a:lnTo>
                    <a:pt x="9518" y="30264"/>
                  </a:lnTo>
                  <a:lnTo>
                    <a:pt x="9518" y="22063"/>
                  </a:lnTo>
                  <a:lnTo>
                    <a:pt x="4461" y="31244"/>
                  </a:lnTo>
                  <a:lnTo>
                    <a:pt x="1317" y="47370"/>
                  </a:lnTo>
                  <a:lnTo>
                    <a:pt x="108" y="92548"/>
                  </a:lnTo>
                  <a:lnTo>
                    <a:pt x="0" y="127364"/>
                  </a:lnTo>
                  <a:lnTo>
                    <a:pt x="5050" y="79929"/>
                  </a:lnTo>
                  <a:lnTo>
                    <a:pt x="17297" y="40192"/>
                  </a:lnTo>
                  <a:lnTo>
                    <a:pt x="39993" y="2330"/>
                  </a:lnTo>
                  <a:lnTo>
                    <a:pt x="44651" y="0"/>
                  </a:lnTo>
                  <a:lnTo>
                    <a:pt x="55472" y="233"/>
                  </a:lnTo>
                  <a:lnTo>
                    <a:pt x="60262" y="2835"/>
                  </a:lnTo>
                  <a:lnTo>
                    <a:pt x="68407" y="11370"/>
                  </a:lnTo>
                  <a:lnTo>
                    <a:pt x="78943" y="33133"/>
                  </a:lnTo>
                  <a:lnTo>
                    <a:pt x="83711" y="64745"/>
                  </a:lnTo>
                  <a:lnTo>
                    <a:pt x="76193" y="106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51"/>
            <p:cNvSpPr/>
            <p:nvPr>
              <p:custDataLst>
                <p:tags r:id="rId158"/>
              </p:custDataLst>
            </p:nvPr>
          </p:nvSpPr>
          <p:spPr>
            <a:xfrm>
              <a:off x="9106446" y="1277674"/>
              <a:ext cx="47080" cy="258345"/>
            </a:xfrm>
            <a:custGeom>
              <a:avLst/>
              <a:gdLst/>
              <a:ahLst/>
              <a:cxnLst/>
              <a:rect l="0" t="0" r="0" b="0"/>
              <a:pathLst>
                <a:path w="47080" h="258345">
                  <a:moveTo>
                    <a:pt x="47079" y="8201"/>
                  </a:moveTo>
                  <a:lnTo>
                    <a:pt x="47079" y="8201"/>
                  </a:lnTo>
                  <a:lnTo>
                    <a:pt x="47079" y="0"/>
                  </a:lnTo>
                  <a:lnTo>
                    <a:pt x="46021" y="45397"/>
                  </a:lnTo>
                  <a:lnTo>
                    <a:pt x="36718" y="87045"/>
                  </a:lnTo>
                  <a:lnTo>
                    <a:pt x="29744" y="125610"/>
                  </a:lnTo>
                  <a:lnTo>
                    <a:pt x="20764" y="168819"/>
                  </a:lnTo>
                  <a:lnTo>
                    <a:pt x="8798" y="209653"/>
                  </a:lnTo>
                  <a:lnTo>
                    <a:pt x="3606" y="222619"/>
                  </a:lnTo>
                  <a:lnTo>
                    <a:pt x="0" y="255904"/>
                  </a:lnTo>
                  <a:lnTo>
                    <a:pt x="877" y="258003"/>
                  </a:lnTo>
                  <a:lnTo>
                    <a:pt x="2520" y="258344"/>
                  </a:lnTo>
                  <a:lnTo>
                    <a:pt x="17816" y="251287"/>
                  </a:lnTo>
                  <a:lnTo>
                    <a:pt x="37554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52"/>
            <p:cNvSpPr/>
            <p:nvPr>
              <p:custDataLst>
                <p:tags r:id="rId159"/>
              </p:custDataLst>
            </p:nvPr>
          </p:nvSpPr>
          <p:spPr>
            <a:xfrm>
              <a:off x="9078649" y="1400175"/>
              <a:ext cx="93927" cy="19051"/>
            </a:xfrm>
            <a:custGeom>
              <a:avLst/>
              <a:gdLst/>
              <a:ahLst/>
              <a:cxnLst/>
              <a:rect l="0" t="0" r="0" b="0"/>
              <a:pathLst>
                <a:path w="93927" h="19051">
                  <a:moveTo>
                    <a:pt x="8201" y="19050"/>
                  </a:moveTo>
                  <a:lnTo>
                    <a:pt x="8201" y="19050"/>
                  </a:lnTo>
                  <a:lnTo>
                    <a:pt x="3144" y="19050"/>
                  </a:lnTo>
                  <a:lnTo>
                    <a:pt x="1655" y="17992"/>
                  </a:lnTo>
                  <a:lnTo>
                    <a:pt x="661" y="16228"/>
                  </a:lnTo>
                  <a:lnTo>
                    <a:pt x="0" y="13994"/>
                  </a:lnTo>
                  <a:lnTo>
                    <a:pt x="616" y="11446"/>
                  </a:lnTo>
                  <a:lnTo>
                    <a:pt x="4125" y="5793"/>
                  </a:lnTo>
                  <a:lnTo>
                    <a:pt x="7600" y="3862"/>
                  </a:lnTo>
                  <a:lnTo>
                    <a:pt x="28387" y="763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53"/>
            <p:cNvSpPr/>
            <p:nvPr>
              <p:custDataLst>
                <p:tags r:id="rId160"/>
              </p:custDataLst>
            </p:nvPr>
          </p:nvSpPr>
          <p:spPr>
            <a:xfrm>
              <a:off x="9191625" y="14382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1510" y="13183"/>
                  </a:lnTo>
                  <a:lnTo>
                    <a:pt x="8543" y="528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54"/>
            <p:cNvSpPr/>
            <p:nvPr>
              <p:custDataLst>
                <p:tags r:id="rId161"/>
              </p:custDataLst>
            </p:nvPr>
          </p:nvSpPr>
          <p:spPr>
            <a:xfrm>
              <a:off x="9210675" y="1295400"/>
              <a:ext cx="48083" cy="38101"/>
            </a:xfrm>
            <a:custGeom>
              <a:avLst/>
              <a:gdLst/>
              <a:ahLst/>
              <a:cxnLst/>
              <a:rect l="0" t="0" r="0" b="0"/>
              <a:pathLst>
                <a:path w="48083" h="38101">
                  <a:moveTo>
                    <a:pt x="0" y="38100"/>
                  </a:moveTo>
                  <a:lnTo>
                    <a:pt x="0" y="38100"/>
                  </a:lnTo>
                  <a:lnTo>
                    <a:pt x="13091" y="23950"/>
                  </a:lnTo>
                  <a:lnTo>
                    <a:pt x="16401" y="16642"/>
                  </a:lnTo>
                  <a:lnTo>
                    <a:pt x="31983" y="9866"/>
                  </a:lnTo>
                  <a:lnTo>
                    <a:pt x="48082" y="4385"/>
                  </a:lnTo>
                  <a:lnTo>
                    <a:pt x="47930" y="292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55"/>
            <p:cNvSpPr/>
            <p:nvPr>
              <p:custDataLst>
                <p:tags r:id="rId162"/>
              </p:custDataLst>
            </p:nvPr>
          </p:nvSpPr>
          <p:spPr>
            <a:xfrm>
              <a:off x="9288047" y="1328444"/>
              <a:ext cx="141704" cy="186032"/>
            </a:xfrm>
            <a:custGeom>
              <a:avLst/>
              <a:gdLst/>
              <a:ahLst/>
              <a:cxnLst/>
              <a:rect l="0" t="0" r="0" b="0"/>
              <a:pathLst>
                <a:path w="141704" h="186032">
                  <a:moveTo>
                    <a:pt x="27403" y="5056"/>
                  </a:moveTo>
                  <a:lnTo>
                    <a:pt x="27403" y="5056"/>
                  </a:lnTo>
                  <a:lnTo>
                    <a:pt x="32460" y="5056"/>
                  </a:lnTo>
                  <a:lnTo>
                    <a:pt x="32891" y="3998"/>
                  </a:lnTo>
                  <a:lnTo>
                    <a:pt x="30548" y="0"/>
                  </a:lnTo>
                  <a:lnTo>
                    <a:pt x="28442" y="2743"/>
                  </a:lnTo>
                  <a:lnTo>
                    <a:pt x="20278" y="31920"/>
                  </a:lnTo>
                  <a:lnTo>
                    <a:pt x="10589" y="79306"/>
                  </a:lnTo>
                  <a:lnTo>
                    <a:pt x="0" y="124084"/>
                  </a:lnTo>
                  <a:lnTo>
                    <a:pt x="233" y="142041"/>
                  </a:lnTo>
                  <a:lnTo>
                    <a:pt x="4039" y="154486"/>
                  </a:lnTo>
                  <a:lnTo>
                    <a:pt x="7594" y="158651"/>
                  </a:lnTo>
                  <a:lnTo>
                    <a:pt x="17189" y="163279"/>
                  </a:lnTo>
                  <a:lnTo>
                    <a:pt x="31331" y="162513"/>
                  </a:lnTo>
                  <a:lnTo>
                    <a:pt x="39547" y="160827"/>
                  </a:lnTo>
                  <a:lnTo>
                    <a:pt x="54319" y="150488"/>
                  </a:lnTo>
                  <a:lnTo>
                    <a:pt x="75995" y="123036"/>
                  </a:lnTo>
                  <a:lnTo>
                    <a:pt x="77788" y="116518"/>
                  </a:lnTo>
                  <a:lnTo>
                    <a:pt x="75601" y="89532"/>
                  </a:lnTo>
                  <a:lnTo>
                    <a:pt x="74352" y="87831"/>
                  </a:lnTo>
                  <a:lnTo>
                    <a:pt x="72461" y="87756"/>
                  </a:lnTo>
                  <a:lnTo>
                    <a:pt x="70141" y="88765"/>
                  </a:lnTo>
                  <a:lnTo>
                    <a:pt x="44451" y="112062"/>
                  </a:lnTo>
                  <a:lnTo>
                    <a:pt x="40273" y="124581"/>
                  </a:lnTo>
                  <a:lnTo>
                    <a:pt x="39157" y="132364"/>
                  </a:lnTo>
                  <a:lnTo>
                    <a:pt x="43563" y="146657"/>
                  </a:lnTo>
                  <a:lnTo>
                    <a:pt x="52577" y="159006"/>
                  </a:lnTo>
                  <a:lnTo>
                    <a:pt x="70610" y="171909"/>
                  </a:lnTo>
                  <a:lnTo>
                    <a:pt x="95591" y="181376"/>
                  </a:lnTo>
                  <a:lnTo>
                    <a:pt x="141703" y="186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656"/>
          <p:cNvSpPr/>
          <p:nvPr>
            <p:custDataLst>
              <p:tags r:id="rId6"/>
            </p:custDataLst>
          </p:nvPr>
        </p:nvSpPr>
        <p:spPr>
          <a:xfrm>
            <a:off x="9850534" y="1286954"/>
            <a:ext cx="245967" cy="427155"/>
          </a:xfrm>
          <a:custGeom>
            <a:avLst/>
            <a:gdLst/>
            <a:ahLst/>
            <a:cxnLst/>
            <a:rect l="0" t="0" r="0" b="0"/>
            <a:pathLst>
              <a:path w="245967" h="427155">
                <a:moveTo>
                  <a:pt x="84041" y="151321"/>
                </a:moveTo>
                <a:lnTo>
                  <a:pt x="84041" y="151321"/>
                </a:lnTo>
                <a:lnTo>
                  <a:pt x="43337" y="151321"/>
                </a:lnTo>
                <a:lnTo>
                  <a:pt x="28556" y="156965"/>
                </a:lnTo>
                <a:lnTo>
                  <a:pt x="17049" y="165471"/>
                </a:lnTo>
                <a:lnTo>
                  <a:pt x="3997" y="187900"/>
                </a:lnTo>
                <a:lnTo>
                  <a:pt x="0" y="210843"/>
                </a:lnTo>
                <a:lnTo>
                  <a:pt x="1887" y="222931"/>
                </a:lnTo>
                <a:lnTo>
                  <a:pt x="3871" y="227636"/>
                </a:lnTo>
                <a:lnTo>
                  <a:pt x="14542" y="235686"/>
                </a:lnTo>
                <a:lnTo>
                  <a:pt x="21834" y="239314"/>
                </a:lnTo>
                <a:lnTo>
                  <a:pt x="27753" y="240675"/>
                </a:lnTo>
                <a:lnTo>
                  <a:pt x="32757" y="240524"/>
                </a:lnTo>
                <a:lnTo>
                  <a:pt x="58507" y="232677"/>
                </a:lnTo>
                <a:lnTo>
                  <a:pt x="70222" y="224168"/>
                </a:lnTo>
                <a:lnTo>
                  <a:pt x="78958" y="212272"/>
                </a:lnTo>
                <a:lnTo>
                  <a:pt x="88766" y="186667"/>
                </a:lnTo>
                <a:lnTo>
                  <a:pt x="91086" y="154856"/>
                </a:lnTo>
                <a:lnTo>
                  <a:pt x="80122" y="112223"/>
                </a:lnTo>
                <a:lnTo>
                  <a:pt x="75624" y="70495"/>
                </a:lnTo>
                <a:lnTo>
                  <a:pt x="75672" y="33579"/>
                </a:lnTo>
                <a:lnTo>
                  <a:pt x="79616" y="21027"/>
                </a:lnTo>
                <a:lnTo>
                  <a:pt x="90541" y="11216"/>
                </a:lnTo>
                <a:lnTo>
                  <a:pt x="104921" y="4385"/>
                </a:lnTo>
                <a:lnTo>
                  <a:pt x="137045" y="0"/>
                </a:lnTo>
                <a:lnTo>
                  <a:pt x="168537" y="2063"/>
                </a:lnTo>
                <a:lnTo>
                  <a:pt x="178472" y="4191"/>
                </a:lnTo>
                <a:lnTo>
                  <a:pt x="186153" y="8784"/>
                </a:lnTo>
                <a:lnTo>
                  <a:pt x="197511" y="22355"/>
                </a:lnTo>
                <a:lnTo>
                  <a:pt x="203264" y="38969"/>
                </a:lnTo>
                <a:lnTo>
                  <a:pt x="204797" y="47845"/>
                </a:lnTo>
                <a:lnTo>
                  <a:pt x="200859" y="66173"/>
                </a:lnTo>
                <a:lnTo>
                  <a:pt x="181081" y="108867"/>
                </a:lnTo>
                <a:lnTo>
                  <a:pt x="162280" y="152578"/>
                </a:lnTo>
                <a:lnTo>
                  <a:pt x="141089" y="191675"/>
                </a:lnTo>
                <a:lnTo>
                  <a:pt x="119788" y="237552"/>
                </a:lnTo>
                <a:lnTo>
                  <a:pt x="103200" y="277199"/>
                </a:lnTo>
                <a:lnTo>
                  <a:pt x="90413" y="318708"/>
                </a:lnTo>
                <a:lnTo>
                  <a:pt x="80872" y="355199"/>
                </a:lnTo>
                <a:lnTo>
                  <a:pt x="81456" y="392822"/>
                </a:lnTo>
                <a:lnTo>
                  <a:pt x="88537" y="412466"/>
                </a:lnTo>
                <a:lnTo>
                  <a:pt x="93388" y="420668"/>
                </a:lnTo>
                <a:lnTo>
                  <a:pt x="97680" y="425077"/>
                </a:lnTo>
                <a:lnTo>
                  <a:pt x="101600" y="426958"/>
                </a:lnTo>
                <a:lnTo>
                  <a:pt x="105271" y="427154"/>
                </a:lnTo>
                <a:lnTo>
                  <a:pt x="108780" y="425168"/>
                </a:lnTo>
                <a:lnTo>
                  <a:pt x="115497" y="417317"/>
                </a:lnTo>
                <a:lnTo>
                  <a:pt x="134814" y="371410"/>
                </a:lnTo>
                <a:lnTo>
                  <a:pt x="154282" y="324566"/>
                </a:lnTo>
                <a:lnTo>
                  <a:pt x="166060" y="315455"/>
                </a:lnTo>
                <a:lnTo>
                  <a:pt x="210362" y="294390"/>
                </a:lnTo>
                <a:lnTo>
                  <a:pt x="245966" y="2751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153"/>
          <p:cNvGrpSpPr/>
          <p:nvPr/>
        </p:nvGrpSpPr>
        <p:grpSpPr>
          <a:xfrm>
            <a:off x="10487025" y="1284121"/>
            <a:ext cx="250382" cy="325292"/>
            <a:chOff x="10487025" y="1284121"/>
            <a:chExt cx="250382" cy="325292"/>
          </a:xfrm>
        </p:grpSpPr>
        <p:sp>
          <p:nvSpPr>
            <p:cNvPr id="107" name="SMARTInkShape-657"/>
            <p:cNvSpPr/>
            <p:nvPr>
              <p:custDataLst>
                <p:tags r:id="rId150"/>
              </p:custDataLst>
            </p:nvPr>
          </p:nvSpPr>
          <p:spPr>
            <a:xfrm>
              <a:off x="10487025" y="1284121"/>
              <a:ext cx="150315" cy="325292"/>
            </a:xfrm>
            <a:custGeom>
              <a:avLst/>
              <a:gdLst/>
              <a:ahLst/>
              <a:cxnLst/>
              <a:rect l="0" t="0" r="0" b="0"/>
              <a:pathLst>
                <a:path w="150315" h="325292">
                  <a:moveTo>
                    <a:pt x="38100" y="116054"/>
                  </a:moveTo>
                  <a:lnTo>
                    <a:pt x="38100" y="116054"/>
                  </a:lnTo>
                  <a:lnTo>
                    <a:pt x="33043" y="152682"/>
                  </a:lnTo>
                  <a:lnTo>
                    <a:pt x="22913" y="193021"/>
                  </a:lnTo>
                  <a:lnTo>
                    <a:pt x="19136" y="229406"/>
                  </a:lnTo>
                  <a:lnTo>
                    <a:pt x="12843" y="270054"/>
                  </a:lnTo>
                  <a:lnTo>
                    <a:pt x="11568" y="295857"/>
                  </a:lnTo>
                  <a:lnTo>
                    <a:pt x="15019" y="306386"/>
                  </a:lnTo>
                  <a:lnTo>
                    <a:pt x="16362" y="307500"/>
                  </a:lnTo>
                  <a:lnTo>
                    <a:pt x="17258" y="306127"/>
                  </a:lnTo>
                  <a:lnTo>
                    <a:pt x="26432" y="263922"/>
                  </a:lnTo>
                  <a:lnTo>
                    <a:pt x="28151" y="221815"/>
                  </a:lnTo>
                  <a:lnTo>
                    <a:pt x="33506" y="182433"/>
                  </a:lnTo>
                  <a:lnTo>
                    <a:pt x="36739" y="142307"/>
                  </a:lnTo>
                  <a:lnTo>
                    <a:pt x="37697" y="98550"/>
                  </a:lnTo>
                  <a:lnTo>
                    <a:pt x="44567" y="52624"/>
                  </a:lnTo>
                  <a:lnTo>
                    <a:pt x="49843" y="22072"/>
                  </a:lnTo>
                  <a:lnTo>
                    <a:pt x="52278" y="15299"/>
                  </a:lnTo>
                  <a:lnTo>
                    <a:pt x="63453" y="4952"/>
                  </a:lnTo>
                  <a:lnTo>
                    <a:pt x="70876" y="711"/>
                  </a:lnTo>
                  <a:lnTo>
                    <a:pt x="79000" y="0"/>
                  </a:lnTo>
                  <a:lnTo>
                    <a:pt x="96494" y="4855"/>
                  </a:lnTo>
                  <a:lnTo>
                    <a:pt x="112031" y="19713"/>
                  </a:lnTo>
                  <a:lnTo>
                    <a:pt x="129856" y="51878"/>
                  </a:lnTo>
                  <a:lnTo>
                    <a:pt x="145359" y="95616"/>
                  </a:lnTo>
                  <a:lnTo>
                    <a:pt x="150314" y="135281"/>
                  </a:lnTo>
                  <a:lnTo>
                    <a:pt x="146725" y="180547"/>
                  </a:lnTo>
                  <a:lnTo>
                    <a:pt x="136031" y="222554"/>
                  </a:lnTo>
                  <a:lnTo>
                    <a:pt x="120905" y="266600"/>
                  </a:lnTo>
                  <a:lnTo>
                    <a:pt x="98237" y="301685"/>
                  </a:lnTo>
                  <a:lnTo>
                    <a:pt x="87406" y="313562"/>
                  </a:lnTo>
                  <a:lnTo>
                    <a:pt x="75536" y="320252"/>
                  </a:lnTo>
                  <a:lnTo>
                    <a:pt x="50669" y="324547"/>
                  </a:lnTo>
                  <a:lnTo>
                    <a:pt x="31710" y="325291"/>
                  </a:lnTo>
                  <a:lnTo>
                    <a:pt x="19032" y="319820"/>
                  </a:lnTo>
                  <a:lnTo>
                    <a:pt x="8458" y="311392"/>
                  </a:lnTo>
                  <a:lnTo>
                    <a:pt x="0" y="297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58"/>
            <p:cNvSpPr/>
            <p:nvPr>
              <p:custDataLst>
                <p:tags r:id="rId151"/>
              </p:custDataLst>
            </p:nvPr>
          </p:nvSpPr>
          <p:spPr>
            <a:xfrm>
              <a:off x="10725150" y="1590675"/>
              <a:ext cx="12257" cy="8202"/>
            </a:xfrm>
            <a:custGeom>
              <a:avLst/>
              <a:gdLst/>
              <a:ahLst/>
              <a:cxnLst/>
              <a:rect l="0" t="0" r="0" b="0"/>
              <a:pathLst>
                <a:path w="12257" h="8202">
                  <a:moveTo>
                    <a:pt x="0" y="0"/>
                  </a:moveTo>
                  <a:lnTo>
                    <a:pt x="0" y="0"/>
                  </a:lnTo>
                  <a:lnTo>
                    <a:pt x="12033" y="6546"/>
                  </a:lnTo>
                  <a:lnTo>
                    <a:pt x="12256" y="7539"/>
                  </a:lnTo>
                  <a:lnTo>
                    <a:pt x="11346" y="8201"/>
                  </a:lnTo>
                  <a:lnTo>
                    <a:pt x="10738" y="7584"/>
                  </a:lnTo>
                  <a:lnTo>
                    <a:pt x="10064" y="4076"/>
                  </a:lnTo>
                  <a:lnTo>
                    <a:pt x="8827" y="271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54"/>
          <p:cNvGrpSpPr/>
          <p:nvPr/>
        </p:nvGrpSpPr>
        <p:grpSpPr>
          <a:xfrm>
            <a:off x="838200" y="2383441"/>
            <a:ext cx="590551" cy="402465"/>
            <a:chOff x="838200" y="2383441"/>
            <a:chExt cx="590551" cy="402465"/>
          </a:xfrm>
        </p:grpSpPr>
        <p:sp>
          <p:nvSpPr>
            <p:cNvPr id="110" name="SMARTInkShape-659"/>
            <p:cNvSpPr/>
            <p:nvPr>
              <p:custDataLst>
                <p:tags r:id="rId144"/>
              </p:custDataLst>
            </p:nvPr>
          </p:nvSpPr>
          <p:spPr>
            <a:xfrm>
              <a:off x="838200" y="2383441"/>
              <a:ext cx="180976" cy="311948"/>
            </a:xfrm>
            <a:custGeom>
              <a:avLst/>
              <a:gdLst/>
              <a:ahLst/>
              <a:cxnLst/>
              <a:rect l="0" t="0" r="0" b="0"/>
              <a:pathLst>
                <a:path w="180976" h="311948">
                  <a:moveTo>
                    <a:pt x="0" y="26384"/>
                  </a:moveTo>
                  <a:lnTo>
                    <a:pt x="0" y="26384"/>
                  </a:lnTo>
                  <a:lnTo>
                    <a:pt x="0" y="31440"/>
                  </a:lnTo>
                  <a:lnTo>
                    <a:pt x="2822" y="36745"/>
                  </a:lnTo>
                  <a:lnTo>
                    <a:pt x="13257" y="48774"/>
                  </a:lnTo>
                  <a:lnTo>
                    <a:pt x="32503" y="58183"/>
                  </a:lnTo>
                  <a:lnTo>
                    <a:pt x="61963" y="63239"/>
                  </a:lnTo>
                  <a:lnTo>
                    <a:pt x="103531" y="61416"/>
                  </a:lnTo>
                  <a:lnTo>
                    <a:pt x="127337" y="54050"/>
                  </a:lnTo>
                  <a:lnTo>
                    <a:pt x="166569" y="29536"/>
                  </a:lnTo>
                  <a:lnTo>
                    <a:pt x="175060" y="17205"/>
                  </a:lnTo>
                  <a:lnTo>
                    <a:pt x="179222" y="5202"/>
                  </a:lnTo>
                  <a:lnTo>
                    <a:pt x="177690" y="2738"/>
                  </a:lnTo>
                  <a:lnTo>
                    <a:pt x="174552" y="1095"/>
                  </a:lnTo>
                  <a:lnTo>
                    <a:pt x="170343" y="0"/>
                  </a:lnTo>
                  <a:lnTo>
                    <a:pt x="149250" y="3515"/>
                  </a:lnTo>
                  <a:lnTo>
                    <a:pt x="114736" y="21788"/>
                  </a:lnTo>
                  <a:lnTo>
                    <a:pt x="79850" y="52015"/>
                  </a:lnTo>
                  <a:lnTo>
                    <a:pt x="72531" y="67409"/>
                  </a:lnTo>
                  <a:lnTo>
                    <a:pt x="70336" y="84834"/>
                  </a:lnTo>
                  <a:lnTo>
                    <a:pt x="72888" y="103162"/>
                  </a:lnTo>
                  <a:lnTo>
                    <a:pt x="80373" y="119068"/>
                  </a:lnTo>
                  <a:lnTo>
                    <a:pt x="91813" y="133194"/>
                  </a:lnTo>
                  <a:lnTo>
                    <a:pt x="113987" y="150930"/>
                  </a:lnTo>
                  <a:lnTo>
                    <a:pt x="135648" y="163631"/>
                  </a:lnTo>
                  <a:lnTo>
                    <a:pt x="136998" y="166565"/>
                  </a:lnTo>
                  <a:lnTo>
                    <a:pt x="136841" y="169580"/>
                  </a:lnTo>
                  <a:lnTo>
                    <a:pt x="135677" y="172648"/>
                  </a:lnTo>
                  <a:lnTo>
                    <a:pt x="128740" y="178879"/>
                  </a:lnTo>
                  <a:lnTo>
                    <a:pt x="87306" y="205381"/>
                  </a:lnTo>
                  <a:lnTo>
                    <a:pt x="60637" y="224725"/>
                  </a:lnTo>
                  <a:lnTo>
                    <a:pt x="27309" y="256408"/>
                  </a:lnTo>
                  <a:lnTo>
                    <a:pt x="22721" y="269375"/>
                  </a:lnTo>
                  <a:lnTo>
                    <a:pt x="19775" y="293458"/>
                  </a:lnTo>
                  <a:lnTo>
                    <a:pt x="22708" y="297566"/>
                  </a:lnTo>
                  <a:lnTo>
                    <a:pt x="39890" y="307347"/>
                  </a:lnTo>
                  <a:lnTo>
                    <a:pt x="48773" y="310006"/>
                  </a:lnTo>
                  <a:lnTo>
                    <a:pt x="94275" y="311947"/>
                  </a:lnTo>
                  <a:lnTo>
                    <a:pt x="133118" y="304493"/>
                  </a:lnTo>
                  <a:lnTo>
                    <a:pt x="180975" y="29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60"/>
            <p:cNvSpPr/>
            <p:nvPr>
              <p:custDataLst>
                <p:tags r:id="rId145"/>
              </p:custDataLst>
            </p:nvPr>
          </p:nvSpPr>
          <p:spPr>
            <a:xfrm>
              <a:off x="1067585" y="2535629"/>
              <a:ext cx="180191" cy="146524"/>
            </a:xfrm>
            <a:custGeom>
              <a:avLst/>
              <a:gdLst/>
              <a:ahLst/>
              <a:cxnLst/>
              <a:rect l="0" t="0" r="0" b="0"/>
              <a:pathLst>
                <a:path w="180191" h="146524">
                  <a:moveTo>
                    <a:pt x="18265" y="26596"/>
                  </a:moveTo>
                  <a:lnTo>
                    <a:pt x="18265" y="26596"/>
                  </a:lnTo>
                  <a:lnTo>
                    <a:pt x="0" y="17463"/>
                  </a:lnTo>
                  <a:lnTo>
                    <a:pt x="4504" y="17187"/>
                  </a:lnTo>
                  <a:lnTo>
                    <a:pt x="17598" y="22162"/>
                  </a:lnTo>
                  <a:lnTo>
                    <a:pt x="34883" y="35395"/>
                  </a:lnTo>
                  <a:lnTo>
                    <a:pt x="41526" y="43912"/>
                  </a:lnTo>
                  <a:lnTo>
                    <a:pt x="52686" y="69956"/>
                  </a:lnTo>
                  <a:lnTo>
                    <a:pt x="54217" y="94829"/>
                  </a:lnTo>
                  <a:lnTo>
                    <a:pt x="50824" y="113013"/>
                  </a:lnTo>
                  <a:lnTo>
                    <a:pt x="40144" y="128856"/>
                  </a:lnTo>
                  <a:lnTo>
                    <a:pt x="25872" y="140837"/>
                  </a:lnTo>
                  <a:lnTo>
                    <a:pt x="12474" y="146161"/>
                  </a:lnTo>
                  <a:lnTo>
                    <a:pt x="8054" y="146523"/>
                  </a:lnTo>
                  <a:lnTo>
                    <a:pt x="5108" y="145706"/>
                  </a:lnTo>
                  <a:lnTo>
                    <a:pt x="3144" y="144103"/>
                  </a:lnTo>
                  <a:lnTo>
                    <a:pt x="379" y="126677"/>
                  </a:lnTo>
                  <a:lnTo>
                    <a:pt x="8199" y="110234"/>
                  </a:lnTo>
                  <a:lnTo>
                    <a:pt x="41477" y="64421"/>
                  </a:lnTo>
                  <a:lnTo>
                    <a:pt x="75375" y="27148"/>
                  </a:lnTo>
                  <a:lnTo>
                    <a:pt x="118816" y="4698"/>
                  </a:lnTo>
                  <a:lnTo>
                    <a:pt x="133548" y="0"/>
                  </a:lnTo>
                  <a:lnTo>
                    <a:pt x="134279" y="1456"/>
                  </a:lnTo>
                  <a:lnTo>
                    <a:pt x="110345" y="45997"/>
                  </a:lnTo>
                  <a:lnTo>
                    <a:pt x="98699" y="68568"/>
                  </a:lnTo>
                  <a:lnTo>
                    <a:pt x="96347" y="80880"/>
                  </a:lnTo>
                  <a:lnTo>
                    <a:pt x="97836" y="87127"/>
                  </a:lnTo>
                  <a:lnTo>
                    <a:pt x="105136" y="99713"/>
                  </a:lnTo>
                  <a:lnTo>
                    <a:pt x="121145" y="113642"/>
                  </a:lnTo>
                  <a:lnTo>
                    <a:pt x="149407" y="119415"/>
                  </a:lnTo>
                  <a:lnTo>
                    <a:pt x="180190" y="121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61"/>
            <p:cNvSpPr/>
            <p:nvPr>
              <p:custDataLst>
                <p:tags r:id="rId146"/>
              </p:custDataLst>
            </p:nvPr>
          </p:nvSpPr>
          <p:spPr>
            <a:xfrm>
              <a:off x="851762" y="2733675"/>
              <a:ext cx="272189" cy="32704"/>
            </a:xfrm>
            <a:custGeom>
              <a:avLst/>
              <a:gdLst/>
              <a:ahLst/>
              <a:cxnLst/>
              <a:rect l="0" t="0" r="0" b="0"/>
              <a:pathLst>
                <a:path w="272189" h="32704">
                  <a:moveTo>
                    <a:pt x="5488" y="19050"/>
                  </a:moveTo>
                  <a:lnTo>
                    <a:pt x="5488" y="19050"/>
                  </a:lnTo>
                  <a:lnTo>
                    <a:pt x="431" y="24106"/>
                  </a:lnTo>
                  <a:lnTo>
                    <a:pt x="0" y="26654"/>
                  </a:lnTo>
                  <a:lnTo>
                    <a:pt x="771" y="29411"/>
                  </a:lnTo>
                  <a:lnTo>
                    <a:pt x="2344" y="32307"/>
                  </a:lnTo>
                  <a:lnTo>
                    <a:pt x="18202" y="32703"/>
                  </a:lnTo>
                  <a:lnTo>
                    <a:pt x="56880" y="24154"/>
                  </a:lnTo>
                  <a:lnTo>
                    <a:pt x="87596" y="16027"/>
                  </a:lnTo>
                  <a:lnTo>
                    <a:pt x="122414" y="12415"/>
                  </a:lnTo>
                  <a:lnTo>
                    <a:pt x="167603" y="10381"/>
                  </a:lnTo>
                  <a:lnTo>
                    <a:pt x="212860" y="4723"/>
                  </a:lnTo>
                  <a:lnTo>
                    <a:pt x="2721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62"/>
            <p:cNvSpPr/>
            <p:nvPr>
              <p:custDataLst>
                <p:tags r:id="rId147"/>
              </p:custDataLst>
            </p:nvPr>
          </p:nvSpPr>
          <p:spPr>
            <a:xfrm>
              <a:off x="966242" y="2714625"/>
              <a:ext cx="281534" cy="71281"/>
            </a:xfrm>
            <a:custGeom>
              <a:avLst/>
              <a:gdLst/>
              <a:ahLst/>
              <a:cxnLst/>
              <a:rect l="0" t="0" r="0" b="0"/>
              <a:pathLst>
                <a:path w="281534" h="71281">
                  <a:moveTo>
                    <a:pt x="52933" y="57150"/>
                  </a:moveTo>
                  <a:lnTo>
                    <a:pt x="52933" y="57150"/>
                  </a:lnTo>
                  <a:lnTo>
                    <a:pt x="10016" y="70407"/>
                  </a:lnTo>
                  <a:lnTo>
                    <a:pt x="5272" y="71280"/>
                  </a:lnTo>
                  <a:lnTo>
                    <a:pt x="2109" y="70803"/>
                  </a:lnTo>
                  <a:lnTo>
                    <a:pt x="0" y="69427"/>
                  </a:lnTo>
                  <a:lnTo>
                    <a:pt x="1769" y="67452"/>
                  </a:lnTo>
                  <a:lnTo>
                    <a:pt x="18371" y="60673"/>
                  </a:lnTo>
                  <a:lnTo>
                    <a:pt x="54862" y="52557"/>
                  </a:lnTo>
                  <a:lnTo>
                    <a:pt x="97249" y="44030"/>
                  </a:lnTo>
                  <a:lnTo>
                    <a:pt x="134718" y="37913"/>
                  </a:lnTo>
                  <a:lnTo>
                    <a:pt x="171832" y="31667"/>
                  </a:lnTo>
                  <a:lnTo>
                    <a:pt x="211635" y="22200"/>
                  </a:lnTo>
                  <a:lnTo>
                    <a:pt x="281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63"/>
            <p:cNvSpPr/>
            <p:nvPr>
              <p:custDataLst>
                <p:tags r:id="rId148"/>
              </p:custDataLst>
            </p:nvPr>
          </p:nvSpPr>
          <p:spPr>
            <a:xfrm>
              <a:off x="1401499" y="2552700"/>
              <a:ext cx="8202" cy="28576"/>
            </a:xfrm>
            <a:custGeom>
              <a:avLst/>
              <a:gdLst/>
              <a:ahLst/>
              <a:cxnLst/>
              <a:rect l="0" t="0" r="0" b="0"/>
              <a:pathLst>
                <a:path w="8202" h="28576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6246"/>
                  </a:lnTo>
                  <a:lnTo>
                    <a:pt x="820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64"/>
            <p:cNvSpPr/>
            <p:nvPr>
              <p:custDataLst>
                <p:tags r:id="rId149"/>
              </p:custDataLst>
            </p:nvPr>
          </p:nvSpPr>
          <p:spPr>
            <a:xfrm>
              <a:off x="1419225" y="2667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55"/>
          <p:cNvGrpSpPr/>
          <p:nvPr/>
        </p:nvGrpSpPr>
        <p:grpSpPr>
          <a:xfrm>
            <a:off x="1869213" y="2409825"/>
            <a:ext cx="1740763" cy="422105"/>
            <a:chOff x="1869213" y="2409825"/>
            <a:chExt cx="1740763" cy="422105"/>
          </a:xfrm>
        </p:grpSpPr>
        <p:sp>
          <p:nvSpPr>
            <p:cNvPr id="117" name="SMARTInkShape-665"/>
            <p:cNvSpPr/>
            <p:nvPr>
              <p:custDataLst>
                <p:tags r:id="rId133"/>
              </p:custDataLst>
            </p:nvPr>
          </p:nvSpPr>
          <p:spPr>
            <a:xfrm>
              <a:off x="1869213" y="2476500"/>
              <a:ext cx="121513" cy="206788"/>
            </a:xfrm>
            <a:custGeom>
              <a:avLst/>
              <a:gdLst/>
              <a:ahLst/>
              <a:cxnLst/>
              <a:rect l="0" t="0" r="0" b="0"/>
              <a:pathLst>
                <a:path w="121513" h="206788">
                  <a:moveTo>
                    <a:pt x="73887" y="0"/>
                  </a:moveTo>
                  <a:lnTo>
                    <a:pt x="73887" y="0"/>
                  </a:lnTo>
                  <a:lnTo>
                    <a:pt x="66283" y="8663"/>
                  </a:lnTo>
                  <a:lnTo>
                    <a:pt x="45239" y="55485"/>
                  </a:lnTo>
                  <a:lnTo>
                    <a:pt x="29427" y="96285"/>
                  </a:lnTo>
                  <a:lnTo>
                    <a:pt x="13561" y="143011"/>
                  </a:lnTo>
                  <a:lnTo>
                    <a:pt x="509" y="175440"/>
                  </a:lnTo>
                  <a:lnTo>
                    <a:pt x="0" y="190157"/>
                  </a:lnTo>
                  <a:lnTo>
                    <a:pt x="3301" y="200225"/>
                  </a:lnTo>
                  <a:lnTo>
                    <a:pt x="6721" y="203333"/>
                  </a:lnTo>
                  <a:lnTo>
                    <a:pt x="16166" y="206787"/>
                  </a:lnTo>
                  <a:lnTo>
                    <a:pt x="27419" y="205500"/>
                  </a:lnTo>
                  <a:lnTo>
                    <a:pt x="51299" y="201647"/>
                  </a:lnTo>
                  <a:lnTo>
                    <a:pt x="71256" y="198629"/>
                  </a:lnTo>
                  <a:lnTo>
                    <a:pt x="12151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66"/>
            <p:cNvSpPr/>
            <p:nvPr>
              <p:custDataLst>
                <p:tags r:id="rId134"/>
              </p:custDataLst>
            </p:nvPr>
          </p:nvSpPr>
          <p:spPr>
            <a:xfrm>
              <a:off x="1943100" y="26003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11511" y="17900"/>
                  </a:lnTo>
                  <a:lnTo>
                    <a:pt x="9641" y="64578"/>
                  </a:lnTo>
                  <a:lnTo>
                    <a:pt x="6718" y="11120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67"/>
            <p:cNvSpPr/>
            <p:nvPr>
              <p:custDataLst>
                <p:tags r:id="rId135"/>
              </p:custDataLst>
            </p:nvPr>
          </p:nvSpPr>
          <p:spPr>
            <a:xfrm>
              <a:off x="2085975" y="26193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3258" y="9525"/>
                  </a:lnTo>
                  <a:lnTo>
                    <a:pt x="19298" y="6703"/>
                  </a:lnTo>
                  <a:lnTo>
                    <a:pt x="22390" y="4469"/>
                  </a:lnTo>
                  <a:lnTo>
                    <a:pt x="49108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68"/>
            <p:cNvSpPr/>
            <p:nvPr>
              <p:custDataLst>
                <p:tags r:id="rId136"/>
              </p:custDataLst>
            </p:nvPr>
          </p:nvSpPr>
          <p:spPr>
            <a:xfrm>
              <a:off x="2316617" y="2554416"/>
              <a:ext cx="472559" cy="277514"/>
            </a:xfrm>
            <a:custGeom>
              <a:avLst/>
              <a:gdLst/>
              <a:ahLst/>
              <a:cxnLst/>
              <a:rect l="0" t="0" r="0" b="0"/>
              <a:pathLst>
                <a:path w="472559" h="277514">
                  <a:moveTo>
                    <a:pt x="83683" y="17334"/>
                  </a:moveTo>
                  <a:lnTo>
                    <a:pt x="83683" y="17334"/>
                  </a:lnTo>
                  <a:lnTo>
                    <a:pt x="88739" y="17334"/>
                  </a:lnTo>
                  <a:lnTo>
                    <a:pt x="90229" y="16276"/>
                  </a:lnTo>
                  <a:lnTo>
                    <a:pt x="91222" y="14512"/>
                  </a:lnTo>
                  <a:lnTo>
                    <a:pt x="91884" y="12278"/>
                  </a:lnTo>
                  <a:lnTo>
                    <a:pt x="91267" y="9730"/>
                  </a:lnTo>
                  <a:lnTo>
                    <a:pt x="87759" y="4077"/>
                  </a:lnTo>
                  <a:lnTo>
                    <a:pt x="85342" y="2146"/>
                  </a:lnTo>
                  <a:lnTo>
                    <a:pt x="79834" y="0"/>
                  </a:lnTo>
                  <a:lnTo>
                    <a:pt x="71036" y="1869"/>
                  </a:lnTo>
                  <a:lnTo>
                    <a:pt x="60070" y="7286"/>
                  </a:lnTo>
                  <a:lnTo>
                    <a:pt x="29525" y="33976"/>
                  </a:lnTo>
                  <a:lnTo>
                    <a:pt x="2552" y="79801"/>
                  </a:lnTo>
                  <a:lnTo>
                    <a:pt x="0" y="91311"/>
                  </a:lnTo>
                  <a:lnTo>
                    <a:pt x="1436" y="96285"/>
                  </a:lnTo>
                  <a:lnTo>
                    <a:pt x="8676" y="104635"/>
                  </a:lnTo>
                  <a:lnTo>
                    <a:pt x="13570" y="106226"/>
                  </a:lnTo>
                  <a:lnTo>
                    <a:pt x="24652" y="105172"/>
                  </a:lnTo>
                  <a:lnTo>
                    <a:pt x="42792" y="98629"/>
                  </a:lnTo>
                  <a:lnTo>
                    <a:pt x="80542" y="67466"/>
                  </a:lnTo>
                  <a:lnTo>
                    <a:pt x="87579" y="57959"/>
                  </a:lnTo>
                  <a:lnTo>
                    <a:pt x="91540" y="46658"/>
                  </a:lnTo>
                  <a:lnTo>
                    <a:pt x="92879" y="38413"/>
                  </a:lnTo>
                  <a:lnTo>
                    <a:pt x="93110" y="47098"/>
                  </a:lnTo>
                  <a:lnTo>
                    <a:pt x="75295" y="88242"/>
                  </a:lnTo>
                  <a:lnTo>
                    <a:pt x="64979" y="134974"/>
                  </a:lnTo>
                  <a:lnTo>
                    <a:pt x="54549" y="180546"/>
                  </a:lnTo>
                  <a:lnTo>
                    <a:pt x="46764" y="227720"/>
                  </a:lnTo>
                  <a:lnTo>
                    <a:pt x="45652" y="271550"/>
                  </a:lnTo>
                  <a:lnTo>
                    <a:pt x="45629" y="275711"/>
                  </a:lnTo>
                  <a:lnTo>
                    <a:pt x="46672" y="277427"/>
                  </a:lnTo>
                  <a:lnTo>
                    <a:pt x="48426" y="277513"/>
                  </a:lnTo>
                  <a:lnTo>
                    <a:pt x="50653" y="276511"/>
                  </a:lnTo>
                  <a:lnTo>
                    <a:pt x="81232" y="234912"/>
                  </a:lnTo>
                  <a:lnTo>
                    <a:pt x="104814" y="193304"/>
                  </a:lnTo>
                  <a:lnTo>
                    <a:pt x="128544" y="146520"/>
                  </a:lnTo>
                  <a:lnTo>
                    <a:pt x="149576" y="98957"/>
                  </a:lnTo>
                  <a:lnTo>
                    <a:pt x="162904" y="56505"/>
                  </a:lnTo>
                  <a:lnTo>
                    <a:pt x="176091" y="25850"/>
                  </a:lnTo>
                  <a:lnTo>
                    <a:pt x="178372" y="11373"/>
                  </a:lnTo>
                  <a:lnTo>
                    <a:pt x="177500" y="11243"/>
                  </a:lnTo>
                  <a:lnTo>
                    <a:pt x="173710" y="13921"/>
                  </a:lnTo>
                  <a:lnTo>
                    <a:pt x="167152" y="55507"/>
                  </a:lnTo>
                  <a:lnTo>
                    <a:pt x="164172" y="74517"/>
                  </a:lnTo>
                  <a:lnTo>
                    <a:pt x="168445" y="102010"/>
                  </a:lnTo>
                  <a:lnTo>
                    <a:pt x="173566" y="117057"/>
                  </a:lnTo>
                  <a:lnTo>
                    <a:pt x="177472" y="121916"/>
                  </a:lnTo>
                  <a:lnTo>
                    <a:pt x="187456" y="127315"/>
                  </a:lnTo>
                  <a:lnTo>
                    <a:pt x="192023" y="127696"/>
                  </a:lnTo>
                  <a:lnTo>
                    <a:pt x="199920" y="125298"/>
                  </a:lnTo>
                  <a:lnTo>
                    <a:pt x="206958" y="117882"/>
                  </a:lnTo>
                  <a:lnTo>
                    <a:pt x="231828" y="71164"/>
                  </a:lnTo>
                  <a:lnTo>
                    <a:pt x="234192" y="67717"/>
                  </a:lnTo>
                  <a:lnTo>
                    <a:pt x="233764" y="66798"/>
                  </a:lnTo>
                  <a:lnTo>
                    <a:pt x="230466" y="65776"/>
                  </a:lnTo>
                  <a:lnTo>
                    <a:pt x="229163" y="66562"/>
                  </a:lnTo>
                  <a:lnTo>
                    <a:pt x="228295" y="68144"/>
                  </a:lnTo>
                  <a:lnTo>
                    <a:pt x="227716" y="70257"/>
                  </a:lnTo>
                  <a:lnTo>
                    <a:pt x="231957" y="83345"/>
                  </a:lnTo>
                  <a:lnTo>
                    <a:pt x="252123" y="109042"/>
                  </a:lnTo>
                  <a:lnTo>
                    <a:pt x="259440" y="111010"/>
                  </a:lnTo>
                  <a:lnTo>
                    <a:pt x="281384" y="112273"/>
                  </a:lnTo>
                  <a:lnTo>
                    <a:pt x="299835" y="107436"/>
                  </a:lnTo>
                  <a:lnTo>
                    <a:pt x="312395" y="96537"/>
                  </a:lnTo>
                  <a:lnTo>
                    <a:pt x="332649" y="68727"/>
                  </a:lnTo>
                  <a:lnTo>
                    <a:pt x="340137" y="40199"/>
                  </a:lnTo>
                  <a:lnTo>
                    <a:pt x="338261" y="38927"/>
                  </a:lnTo>
                  <a:lnTo>
                    <a:pt x="330531" y="37514"/>
                  </a:lnTo>
                  <a:lnTo>
                    <a:pt x="314280" y="41775"/>
                  </a:lnTo>
                  <a:lnTo>
                    <a:pt x="296059" y="54797"/>
                  </a:lnTo>
                  <a:lnTo>
                    <a:pt x="289197" y="66087"/>
                  </a:lnTo>
                  <a:lnTo>
                    <a:pt x="285335" y="87166"/>
                  </a:lnTo>
                  <a:lnTo>
                    <a:pt x="285489" y="102345"/>
                  </a:lnTo>
                  <a:lnTo>
                    <a:pt x="289086" y="112619"/>
                  </a:lnTo>
                  <a:lnTo>
                    <a:pt x="291526" y="115783"/>
                  </a:lnTo>
                  <a:lnTo>
                    <a:pt x="297061" y="119298"/>
                  </a:lnTo>
                  <a:lnTo>
                    <a:pt x="300018" y="118118"/>
                  </a:lnTo>
                  <a:lnTo>
                    <a:pt x="329372" y="83404"/>
                  </a:lnTo>
                  <a:lnTo>
                    <a:pt x="340186" y="66039"/>
                  </a:lnTo>
                  <a:lnTo>
                    <a:pt x="340559" y="68261"/>
                  </a:lnTo>
                  <a:lnTo>
                    <a:pt x="340659" y="70335"/>
                  </a:lnTo>
                  <a:lnTo>
                    <a:pt x="337947" y="75462"/>
                  </a:lnTo>
                  <a:lnTo>
                    <a:pt x="335743" y="78311"/>
                  </a:lnTo>
                  <a:lnTo>
                    <a:pt x="333293" y="87121"/>
                  </a:lnTo>
                  <a:lnTo>
                    <a:pt x="331448" y="115384"/>
                  </a:lnTo>
                  <a:lnTo>
                    <a:pt x="332468" y="117626"/>
                  </a:lnTo>
                  <a:lnTo>
                    <a:pt x="334206" y="119120"/>
                  </a:lnTo>
                  <a:lnTo>
                    <a:pt x="336423" y="120116"/>
                  </a:lnTo>
                  <a:lnTo>
                    <a:pt x="344531" y="118401"/>
                  </a:lnTo>
                  <a:lnTo>
                    <a:pt x="349657" y="116462"/>
                  </a:lnTo>
                  <a:lnTo>
                    <a:pt x="358174" y="108663"/>
                  </a:lnTo>
                  <a:lnTo>
                    <a:pt x="382032" y="81162"/>
                  </a:lnTo>
                  <a:lnTo>
                    <a:pt x="384182" y="79995"/>
                  </a:lnTo>
                  <a:lnTo>
                    <a:pt x="385616" y="80274"/>
                  </a:lnTo>
                  <a:lnTo>
                    <a:pt x="386571" y="81519"/>
                  </a:lnTo>
                  <a:lnTo>
                    <a:pt x="388315" y="105249"/>
                  </a:lnTo>
                  <a:lnTo>
                    <a:pt x="379346" y="130658"/>
                  </a:lnTo>
                  <a:lnTo>
                    <a:pt x="392250" y="91776"/>
                  </a:lnTo>
                  <a:lnTo>
                    <a:pt x="405533" y="56145"/>
                  </a:lnTo>
                  <a:lnTo>
                    <a:pt x="421522" y="35419"/>
                  </a:lnTo>
                  <a:lnTo>
                    <a:pt x="433506" y="26077"/>
                  </a:lnTo>
                  <a:lnTo>
                    <a:pt x="439665" y="24221"/>
                  </a:lnTo>
                  <a:lnTo>
                    <a:pt x="452153" y="24982"/>
                  </a:lnTo>
                  <a:lnTo>
                    <a:pt x="456329" y="26666"/>
                  </a:lnTo>
                  <a:lnTo>
                    <a:pt x="459114" y="28847"/>
                  </a:lnTo>
                  <a:lnTo>
                    <a:pt x="463266" y="36209"/>
                  </a:lnTo>
                  <a:lnTo>
                    <a:pt x="472558" y="65603"/>
                  </a:lnTo>
                  <a:lnTo>
                    <a:pt x="464411" y="109612"/>
                  </a:lnTo>
                  <a:lnTo>
                    <a:pt x="445633" y="16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69"/>
            <p:cNvSpPr/>
            <p:nvPr>
              <p:custDataLst>
                <p:tags r:id="rId137"/>
              </p:custDataLst>
            </p:nvPr>
          </p:nvSpPr>
          <p:spPr>
            <a:xfrm>
              <a:off x="2867465" y="2409825"/>
              <a:ext cx="64912" cy="284597"/>
            </a:xfrm>
            <a:custGeom>
              <a:avLst/>
              <a:gdLst/>
              <a:ahLst/>
              <a:cxnLst/>
              <a:rect l="0" t="0" r="0" b="0"/>
              <a:pathLst>
                <a:path w="64912" h="284597">
                  <a:moveTo>
                    <a:pt x="56710" y="0"/>
                  </a:moveTo>
                  <a:lnTo>
                    <a:pt x="56710" y="0"/>
                  </a:lnTo>
                  <a:lnTo>
                    <a:pt x="64911" y="0"/>
                  </a:lnTo>
                  <a:lnTo>
                    <a:pt x="59428" y="8663"/>
                  </a:lnTo>
                  <a:lnTo>
                    <a:pt x="46508" y="55485"/>
                  </a:lnTo>
                  <a:lnTo>
                    <a:pt x="41592" y="71227"/>
                  </a:lnTo>
                  <a:lnTo>
                    <a:pt x="33121" y="117905"/>
                  </a:lnTo>
                  <a:lnTo>
                    <a:pt x="21516" y="159658"/>
                  </a:lnTo>
                  <a:lnTo>
                    <a:pt x="10931" y="204195"/>
                  </a:lnTo>
                  <a:lnTo>
                    <a:pt x="1789" y="245377"/>
                  </a:lnTo>
                  <a:lnTo>
                    <a:pt x="0" y="272601"/>
                  </a:lnTo>
                  <a:lnTo>
                    <a:pt x="912" y="276984"/>
                  </a:lnTo>
                  <a:lnTo>
                    <a:pt x="2578" y="279906"/>
                  </a:lnTo>
                  <a:lnTo>
                    <a:pt x="7800" y="284596"/>
                  </a:lnTo>
                  <a:lnTo>
                    <a:pt x="13761" y="270239"/>
                  </a:lnTo>
                  <a:lnTo>
                    <a:pt x="1861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70"/>
            <p:cNvSpPr/>
            <p:nvPr>
              <p:custDataLst>
                <p:tags r:id="rId138"/>
              </p:custDataLst>
            </p:nvPr>
          </p:nvSpPr>
          <p:spPr>
            <a:xfrm>
              <a:off x="2833379" y="2562344"/>
              <a:ext cx="132655" cy="104657"/>
            </a:xfrm>
            <a:custGeom>
              <a:avLst/>
              <a:gdLst/>
              <a:ahLst/>
              <a:cxnLst/>
              <a:rect l="0" t="0" r="0" b="0"/>
              <a:pathLst>
                <a:path w="132655" h="104657">
                  <a:moveTo>
                    <a:pt x="33646" y="47506"/>
                  </a:moveTo>
                  <a:lnTo>
                    <a:pt x="33646" y="47506"/>
                  </a:lnTo>
                  <a:lnTo>
                    <a:pt x="7180" y="21039"/>
                  </a:lnTo>
                  <a:lnTo>
                    <a:pt x="3186" y="19868"/>
                  </a:lnTo>
                  <a:lnTo>
                    <a:pt x="639" y="19556"/>
                  </a:lnTo>
                  <a:lnTo>
                    <a:pt x="0" y="18289"/>
                  </a:lnTo>
                  <a:lnTo>
                    <a:pt x="632" y="16386"/>
                  </a:lnTo>
                  <a:lnTo>
                    <a:pt x="2111" y="14059"/>
                  </a:lnTo>
                  <a:lnTo>
                    <a:pt x="4157" y="12508"/>
                  </a:lnTo>
                  <a:lnTo>
                    <a:pt x="9251" y="10785"/>
                  </a:lnTo>
                  <a:lnTo>
                    <a:pt x="53899" y="4471"/>
                  </a:lnTo>
                  <a:lnTo>
                    <a:pt x="97657" y="486"/>
                  </a:lnTo>
                  <a:lnTo>
                    <a:pt x="120138" y="0"/>
                  </a:lnTo>
                  <a:lnTo>
                    <a:pt x="127826" y="2756"/>
                  </a:lnTo>
                  <a:lnTo>
                    <a:pt x="131358" y="4973"/>
                  </a:lnTo>
                  <a:lnTo>
                    <a:pt x="132654" y="7509"/>
                  </a:lnTo>
                  <a:lnTo>
                    <a:pt x="132460" y="10258"/>
                  </a:lnTo>
                  <a:lnTo>
                    <a:pt x="130480" y="17193"/>
                  </a:lnTo>
                  <a:lnTo>
                    <a:pt x="122489" y="57632"/>
                  </a:lnTo>
                  <a:lnTo>
                    <a:pt x="119371" y="10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71"/>
            <p:cNvSpPr/>
            <p:nvPr>
              <p:custDataLst>
                <p:tags r:id="rId139"/>
              </p:custDataLst>
            </p:nvPr>
          </p:nvSpPr>
          <p:spPr>
            <a:xfrm>
              <a:off x="3000375" y="245745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85725"/>
                  </a:moveTo>
                  <a:lnTo>
                    <a:pt x="0" y="85725"/>
                  </a:lnTo>
                  <a:lnTo>
                    <a:pt x="1058" y="69458"/>
                  </a:lnTo>
                  <a:lnTo>
                    <a:pt x="8642" y="26063"/>
                  </a:lnTo>
                  <a:lnTo>
                    <a:pt x="10322" y="8663"/>
                  </a:lnTo>
                  <a:lnTo>
                    <a:pt x="12172" y="5775"/>
                  </a:lnTo>
                  <a:lnTo>
                    <a:pt x="14465" y="385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72"/>
            <p:cNvSpPr/>
            <p:nvPr>
              <p:custDataLst>
                <p:tags r:id="rId140"/>
              </p:custDataLst>
            </p:nvPr>
          </p:nvSpPr>
          <p:spPr>
            <a:xfrm>
              <a:off x="3058894" y="2409825"/>
              <a:ext cx="36732" cy="285751"/>
            </a:xfrm>
            <a:custGeom>
              <a:avLst/>
              <a:gdLst/>
              <a:ahLst/>
              <a:cxnLst/>
              <a:rect l="0" t="0" r="0" b="0"/>
              <a:pathLst>
                <a:path w="36732" h="285751">
                  <a:moveTo>
                    <a:pt x="36731" y="0"/>
                  </a:moveTo>
                  <a:lnTo>
                    <a:pt x="36731" y="0"/>
                  </a:lnTo>
                  <a:lnTo>
                    <a:pt x="33909" y="42842"/>
                  </a:lnTo>
                  <a:lnTo>
                    <a:pt x="28530" y="89837"/>
                  </a:lnTo>
                  <a:lnTo>
                    <a:pt x="19863" y="133339"/>
                  </a:lnTo>
                  <a:lnTo>
                    <a:pt x="12095" y="169213"/>
                  </a:lnTo>
                  <a:lnTo>
                    <a:pt x="8934" y="213616"/>
                  </a:lnTo>
                  <a:lnTo>
                    <a:pt x="1712" y="255594"/>
                  </a:lnTo>
                  <a:lnTo>
                    <a:pt x="0" y="266350"/>
                  </a:lnTo>
                  <a:lnTo>
                    <a:pt x="815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73"/>
            <p:cNvSpPr/>
            <p:nvPr>
              <p:custDataLst>
                <p:tags r:id="rId141"/>
              </p:custDataLst>
            </p:nvPr>
          </p:nvSpPr>
          <p:spPr>
            <a:xfrm>
              <a:off x="3114675" y="2564597"/>
              <a:ext cx="104776" cy="104994"/>
            </a:xfrm>
            <a:custGeom>
              <a:avLst/>
              <a:gdLst/>
              <a:ahLst/>
              <a:cxnLst/>
              <a:rect l="0" t="0" r="0" b="0"/>
              <a:pathLst>
                <a:path w="104776" h="104994">
                  <a:moveTo>
                    <a:pt x="0" y="54778"/>
                  </a:moveTo>
                  <a:lnTo>
                    <a:pt x="0" y="54778"/>
                  </a:lnTo>
                  <a:lnTo>
                    <a:pt x="0" y="46577"/>
                  </a:lnTo>
                  <a:lnTo>
                    <a:pt x="1058" y="46136"/>
                  </a:lnTo>
                  <a:lnTo>
                    <a:pt x="5056" y="45645"/>
                  </a:lnTo>
                  <a:lnTo>
                    <a:pt x="6546" y="46573"/>
                  </a:lnTo>
                  <a:lnTo>
                    <a:pt x="7539" y="48250"/>
                  </a:lnTo>
                  <a:lnTo>
                    <a:pt x="8201" y="50426"/>
                  </a:lnTo>
                  <a:lnTo>
                    <a:pt x="10759" y="51876"/>
                  </a:lnTo>
                  <a:lnTo>
                    <a:pt x="19246" y="53489"/>
                  </a:lnTo>
                  <a:lnTo>
                    <a:pt x="27250" y="51383"/>
                  </a:lnTo>
                  <a:lnTo>
                    <a:pt x="40530" y="41425"/>
                  </a:lnTo>
                  <a:lnTo>
                    <a:pt x="55048" y="25069"/>
                  </a:lnTo>
                  <a:lnTo>
                    <a:pt x="63230" y="9639"/>
                  </a:lnTo>
                  <a:lnTo>
                    <a:pt x="64378" y="5635"/>
                  </a:lnTo>
                  <a:lnTo>
                    <a:pt x="61969" y="2966"/>
                  </a:lnTo>
                  <a:lnTo>
                    <a:pt x="50825" y="0"/>
                  </a:lnTo>
                  <a:lnTo>
                    <a:pt x="40933" y="1505"/>
                  </a:lnTo>
                  <a:lnTo>
                    <a:pt x="31951" y="6759"/>
                  </a:lnTo>
                  <a:lnTo>
                    <a:pt x="20903" y="16150"/>
                  </a:lnTo>
                  <a:lnTo>
                    <a:pt x="7840" y="38394"/>
                  </a:lnTo>
                  <a:lnTo>
                    <a:pt x="2323" y="60037"/>
                  </a:lnTo>
                  <a:lnTo>
                    <a:pt x="3855" y="73343"/>
                  </a:lnTo>
                  <a:lnTo>
                    <a:pt x="5745" y="79855"/>
                  </a:lnTo>
                  <a:lnTo>
                    <a:pt x="10180" y="85254"/>
                  </a:lnTo>
                  <a:lnTo>
                    <a:pt x="31591" y="97910"/>
                  </a:lnTo>
                  <a:lnTo>
                    <a:pt x="48965" y="104993"/>
                  </a:lnTo>
                  <a:lnTo>
                    <a:pt x="104775" y="102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74"/>
            <p:cNvSpPr/>
            <p:nvPr>
              <p:custDataLst>
                <p:tags r:id="rId142"/>
              </p:custDataLst>
            </p:nvPr>
          </p:nvSpPr>
          <p:spPr>
            <a:xfrm>
              <a:off x="3391293" y="2526350"/>
              <a:ext cx="209158" cy="53015"/>
            </a:xfrm>
            <a:custGeom>
              <a:avLst/>
              <a:gdLst/>
              <a:ahLst/>
              <a:cxnLst/>
              <a:rect l="0" t="0" r="0" b="0"/>
              <a:pathLst>
                <a:path w="209158" h="53015">
                  <a:moveTo>
                    <a:pt x="9132" y="26350"/>
                  </a:moveTo>
                  <a:lnTo>
                    <a:pt x="9132" y="26350"/>
                  </a:lnTo>
                  <a:lnTo>
                    <a:pt x="931" y="26350"/>
                  </a:lnTo>
                  <a:lnTo>
                    <a:pt x="490" y="25292"/>
                  </a:lnTo>
                  <a:lnTo>
                    <a:pt x="0" y="21294"/>
                  </a:lnTo>
                  <a:lnTo>
                    <a:pt x="927" y="19804"/>
                  </a:lnTo>
                  <a:lnTo>
                    <a:pt x="2604" y="18811"/>
                  </a:lnTo>
                  <a:lnTo>
                    <a:pt x="47558" y="401"/>
                  </a:lnTo>
                  <a:lnTo>
                    <a:pt x="60077" y="0"/>
                  </a:lnTo>
                  <a:lnTo>
                    <a:pt x="72696" y="3350"/>
                  </a:lnTo>
                  <a:lnTo>
                    <a:pt x="91701" y="16243"/>
                  </a:lnTo>
                  <a:lnTo>
                    <a:pt x="98746" y="24680"/>
                  </a:lnTo>
                  <a:lnTo>
                    <a:pt x="105534" y="35380"/>
                  </a:lnTo>
                  <a:lnTo>
                    <a:pt x="117310" y="48477"/>
                  </a:lnTo>
                  <a:lnTo>
                    <a:pt x="123533" y="52059"/>
                  </a:lnTo>
                  <a:lnTo>
                    <a:pt x="126674" y="53014"/>
                  </a:lnTo>
                  <a:lnTo>
                    <a:pt x="146265" y="49303"/>
                  </a:lnTo>
                  <a:lnTo>
                    <a:pt x="192658" y="22179"/>
                  </a:lnTo>
                  <a:lnTo>
                    <a:pt x="209157" y="7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75"/>
            <p:cNvSpPr/>
            <p:nvPr>
              <p:custDataLst>
                <p:tags r:id="rId143"/>
              </p:custDataLst>
            </p:nvPr>
          </p:nvSpPr>
          <p:spPr>
            <a:xfrm>
              <a:off x="3412990" y="2628900"/>
              <a:ext cx="196986" cy="37248"/>
            </a:xfrm>
            <a:custGeom>
              <a:avLst/>
              <a:gdLst/>
              <a:ahLst/>
              <a:cxnLst/>
              <a:rect l="0" t="0" r="0" b="0"/>
              <a:pathLst>
                <a:path w="196986" h="37248">
                  <a:moveTo>
                    <a:pt x="25535" y="28575"/>
                  </a:moveTo>
                  <a:lnTo>
                    <a:pt x="25535" y="28575"/>
                  </a:lnTo>
                  <a:lnTo>
                    <a:pt x="0" y="28575"/>
                  </a:lnTo>
                  <a:lnTo>
                    <a:pt x="45" y="27517"/>
                  </a:lnTo>
                  <a:lnTo>
                    <a:pt x="16376" y="9278"/>
                  </a:lnTo>
                  <a:lnTo>
                    <a:pt x="19429" y="6185"/>
                  </a:lnTo>
                  <a:lnTo>
                    <a:pt x="28465" y="2749"/>
                  </a:lnTo>
                  <a:lnTo>
                    <a:pt x="60043" y="161"/>
                  </a:lnTo>
                  <a:lnTo>
                    <a:pt x="103883" y="35221"/>
                  </a:lnTo>
                  <a:lnTo>
                    <a:pt x="124244" y="37247"/>
                  </a:lnTo>
                  <a:lnTo>
                    <a:pt x="135728" y="34899"/>
                  </a:lnTo>
                  <a:lnTo>
                    <a:pt x="166063" y="18769"/>
                  </a:lnTo>
                  <a:lnTo>
                    <a:pt x="19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56"/>
          <p:cNvGrpSpPr/>
          <p:nvPr/>
        </p:nvGrpSpPr>
        <p:grpSpPr>
          <a:xfrm>
            <a:off x="3850524" y="2381250"/>
            <a:ext cx="1158303" cy="449652"/>
            <a:chOff x="3850524" y="2381250"/>
            <a:chExt cx="1158303" cy="449652"/>
          </a:xfrm>
        </p:grpSpPr>
        <p:sp>
          <p:nvSpPr>
            <p:cNvPr id="129" name="SMARTInkShape-676"/>
            <p:cNvSpPr/>
            <p:nvPr>
              <p:custDataLst>
                <p:tags r:id="rId124"/>
              </p:custDataLst>
            </p:nvPr>
          </p:nvSpPr>
          <p:spPr>
            <a:xfrm>
              <a:off x="3850524" y="2543990"/>
              <a:ext cx="397627" cy="286912"/>
            </a:xfrm>
            <a:custGeom>
              <a:avLst/>
              <a:gdLst/>
              <a:ahLst/>
              <a:cxnLst/>
              <a:rect l="0" t="0" r="0" b="0"/>
              <a:pathLst>
                <a:path w="397627" h="286912">
                  <a:moveTo>
                    <a:pt x="92826" y="27760"/>
                  </a:moveTo>
                  <a:lnTo>
                    <a:pt x="92826" y="27760"/>
                  </a:lnTo>
                  <a:lnTo>
                    <a:pt x="92826" y="22704"/>
                  </a:lnTo>
                  <a:lnTo>
                    <a:pt x="90004" y="17399"/>
                  </a:lnTo>
                  <a:lnTo>
                    <a:pt x="79569" y="5370"/>
                  </a:lnTo>
                  <a:lnTo>
                    <a:pt x="73528" y="1934"/>
                  </a:lnTo>
                  <a:lnTo>
                    <a:pt x="61355" y="0"/>
                  </a:lnTo>
                  <a:lnTo>
                    <a:pt x="50264" y="605"/>
                  </a:lnTo>
                  <a:lnTo>
                    <a:pt x="38279" y="4402"/>
                  </a:lnTo>
                  <a:lnTo>
                    <a:pt x="19632" y="22603"/>
                  </a:lnTo>
                  <a:lnTo>
                    <a:pt x="5757" y="48104"/>
                  </a:lnTo>
                  <a:lnTo>
                    <a:pt x="0" y="70712"/>
                  </a:lnTo>
                  <a:lnTo>
                    <a:pt x="1475" y="81422"/>
                  </a:lnTo>
                  <a:lnTo>
                    <a:pt x="3350" y="85760"/>
                  </a:lnTo>
                  <a:lnTo>
                    <a:pt x="6717" y="88651"/>
                  </a:lnTo>
                  <a:lnTo>
                    <a:pt x="16103" y="91864"/>
                  </a:lnTo>
                  <a:lnTo>
                    <a:pt x="27330" y="90470"/>
                  </a:lnTo>
                  <a:lnTo>
                    <a:pt x="39375" y="85264"/>
                  </a:lnTo>
                  <a:lnTo>
                    <a:pt x="70670" y="58720"/>
                  </a:lnTo>
                  <a:lnTo>
                    <a:pt x="77687" y="49281"/>
                  </a:lnTo>
                  <a:lnTo>
                    <a:pt x="84460" y="38017"/>
                  </a:lnTo>
                  <a:lnTo>
                    <a:pt x="91173" y="29786"/>
                  </a:lnTo>
                  <a:lnTo>
                    <a:pt x="87280" y="33417"/>
                  </a:lnTo>
                  <a:lnTo>
                    <a:pt x="67287" y="80311"/>
                  </a:lnTo>
                  <a:lnTo>
                    <a:pt x="54698" y="124610"/>
                  </a:lnTo>
                  <a:lnTo>
                    <a:pt x="47077" y="164013"/>
                  </a:lnTo>
                  <a:lnTo>
                    <a:pt x="39025" y="207388"/>
                  </a:lnTo>
                  <a:lnTo>
                    <a:pt x="36117" y="254131"/>
                  </a:lnTo>
                  <a:lnTo>
                    <a:pt x="36822" y="277714"/>
                  </a:lnTo>
                  <a:lnTo>
                    <a:pt x="40771" y="286312"/>
                  </a:lnTo>
                  <a:lnTo>
                    <a:pt x="43306" y="286911"/>
                  </a:lnTo>
                  <a:lnTo>
                    <a:pt x="46054" y="285194"/>
                  </a:lnTo>
                  <a:lnTo>
                    <a:pt x="80335" y="241182"/>
                  </a:lnTo>
                  <a:lnTo>
                    <a:pt x="103020" y="194644"/>
                  </a:lnTo>
                  <a:lnTo>
                    <a:pt x="122826" y="149978"/>
                  </a:lnTo>
                  <a:lnTo>
                    <a:pt x="136931" y="112109"/>
                  </a:lnTo>
                  <a:lnTo>
                    <a:pt x="152730" y="64961"/>
                  </a:lnTo>
                  <a:lnTo>
                    <a:pt x="166880" y="19567"/>
                  </a:lnTo>
                  <a:lnTo>
                    <a:pt x="168072" y="13535"/>
                  </a:lnTo>
                  <a:lnTo>
                    <a:pt x="168390" y="12985"/>
                  </a:lnTo>
                  <a:lnTo>
                    <a:pt x="168743" y="15196"/>
                  </a:lnTo>
                  <a:lnTo>
                    <a:pt x="161450" y="56457"/>
                  </a:lnTo>
                  <a:lnTo>
                    <a:pt x="159886" y="99516"/>
                  </a:lnTo>
                  <a:lnTo>
                    <a:pt x="164671" y="126162"/>
                  </a:lnTo>
                  <a:lnTo>
                    <a:pt x="169913" y="134994"/>
                  </a:lnTo>
                  <a:lnTo>
                    <a:pt x="172792" y="137349"/>
                  </a:lnTo>
                  <a:lnTo>
                    <a:pt x="176828" y="137861"/>
                  </a:lnTo>
                  <a:lnTo>
                    <a:pt x="186958" y="135608"/>
                  </a:lnTo>
                  <a:lnTo>
                    <a:pt x="204561" y="123332"/>
                  </a:lnTo>
                  <a:lnTo>
                    <a:pt x="237048" y="84690"/>
                  </a:lnTo>
                  <a:lnTo>
                    <a:pt x="241591" y="73876"/>
                  </a:lnTo>
                  <a:lnTo>
                    <a:pt x="253214" y="35903"/>
                  </a:lnTo>
                  <a:lnTo>
                    <a:pt x="252668" y="34247"/>
                  </a:lnTo>
                  <a:lnTo>
                    <a:pt x="251246" y="34201"/>
                  </a:lnTo>
                  <a:lnTo>
                    <a:pt x="249239" y="35229"/>
                  </a:lnTo>
                  <a:lnTo>
                    <a:pt x="247901" y="36973"/>
                  </a:lnTo>
                  <a:lnTo>
                    <a:pt x="246415" y="41732"/>
                  </a:lnTo>
                  <a:lnTo>
                    <a:pt x="253531" y="67823"/>
                  </a:lnTo>
                  <a:lnTo>
                    <a:pt x="257113" y="71402"/>
                  </a:lnTo>
                  <a:lnTo>
                    <a:pt x="269559" y="78201"/>
                  </a:lnTo>
                  <a:lnTo>
                    <a:pt x="282852" y="79106"/>
                  </a:lnTo>
                  <a:lnTo>
                    <a:pt x="308632" y="71064"/>
                  </a:lnTo>
                  <a:lnTo>
                    <a:pt x="327748" y="57289"/>
                  </a:lnTo>
                  <a:lnTo>
                    <a:pt x="334819" y="48645"/>
                  </a:lnTo>
                  <a:lnTo>
                    <a:pt x="341622" y="37829"/>
                  </a:lnTo>
                  <a:lnTo>
                    <a:pt x="353402" y="19636"/>
                  </a:lnTo>
                  <a:lnTo>
                    <a:pt x="353327" y="15994"/>
                  </a:lnTo>
                  <a:lnTo>
                    <a:pt x="351160" y="13566"/>
                  </a:lnTo>
                  <a:lnTo>
                    <a:pt x="347598" y="11947"/>
                  </a:lnTo>
                  <a:lnTo>
                    <a:pt x="344166" y="11926"/>
                  </a:lnTo>
                  <a:lnTo>
                    <a:pt x="337530" y="14726"/>
                  </a:lnTo>
                  <a:lnTo>
                    <a:pt x="317042" y="33809"/>
                  </a:lnTo>
                  <a:lnTo>
                    <a:pt x="300959" y="57069"/>
                  </a:lnTo>
                  <a:lnTo>
                    <a:pt x="296455" y="71125"/>
                  </a:lnTo>
                  <a:lnTo>
                    <a:pt x="297275" y="81606"/>
                  </a:lnTo>
                  <a:lnTo>
                    <a:pt x="298975" y="85882"/>
                  </a:lnTo>
                  <a:lnTo>
                    <a:pt x="301167" y="88733"/>
                  </a:lnTo>
                  <a:lnTo>
                    <a:pt x="306425" y="91901"/>
                  </a:lnTo>
                  <a:lnTo>
                    <a:pt x="315111" y="90486"/>
                  </a:lnTo>
                  <a:lnTo>
                    <a:pt x="329080" y="83740"/>
                  </a:lnTo>
                  <a:lnTo>
                    <a:pt x="355220" y="61581"/>
                  </a:lnTo>
                  <a:lnTo>
                    <a:pt x="356655" y="61949"/>
                  </a:lnTo>
                  <a:lnTo>
                    <a:pt x="357612" y="63253"/>
                  </a:lnTo>
                  <a:lnTo>
                    <a:pt x="367018" y="88500"/>
                  </a:lnTo>
                  <a:lnTo>
                    <a:pt x="381901" y="106771"/>
                  </a:lnTo>
                  <a:lnTo>
                    <a:pt x="397626" y="11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77"/>
            <p:cNvSpPr/>
            <p:nvPr>
              <p:custDataLst>
                <p:tags r:id="rId125"/>
              </p:custDataLst>
            </p:nvPr>
          </p:nvSpPr>
          <p:spPr>
            <a:xfrm>
              <a:off x="4261712" y="2486025"/>
              <a:ext cx="110264" cy="178055"/>
            </a:xfrm>
            <a:custGeom>
              <a:avLst/>
              <a:gdLst/>
              <a:ahLst/>
              <a:cxnLst/>
              <a:rect l="0" t="0" r="0" b="0"/>
              <a:pathLst>
                <a:path w="110264" h="178055">
                  <a:moveTo>
                    <a:pt x="5488" y="76200"/>
                  </a:moveTo>
                  <a:lnTo>
                    <a:pt x="5488" y="76200"/>
                  </a:lnTo>
                  <a:lnTo>
                    <a:pt x="431" y="71144"/>
                  </a:lnTo>
                  <a:lnTo>
                    <a:pt x="0" y="68596"/>
                  </a:lnTo>
                  <a:lnTo>
                    <a:pt x="771" y="65839"/>
                  </a:lnTo>
                  <a:lnTo>
                    <a:pt x="4556" y="58866"/>
                  </a:lnTo>
                  <a:lnTo>
                    <a:pt x="7896" y="57913"/>
                  </a:lnTo>
                  <a:lnTo>
                    <a:pt x="10269" y="57658"/>
                  </a:lnTo>
                  <a:lnTo>
                    <a:pt x="23720" y="67414"/>
                  </a:lnTo>
                  <a:lnTo>
                    <a:pt x="45112" y="95161"/>
                  </a:lnTo>
                  <a:lnTo>
                    <a:pt x="49557" y="105088"/>
                  </a:lnTo>
                  <a:lnTo>
                    <a:pt x="52645" y="144170"/>
                  </a:lnTo>
                  <a:lnTo>
                    <a:pt x="51846" y="160384"/>
                  </a:lnTo>
                  <a:lnTo>
                    <a:pt x="47964" y="171118"/>
                  </a:lnTo>
                  <a:lnTo>
                    <a:pt x="45447" y="174404"/>
                  </a:lnTo>
                  <a:lnTo>
                    <a:pt x="39828" y="178054"/>
                  </a:lnTo>
                  <a:lnTo>
                    <a:pt x="37907" y="176911"/>
                  </a:lnTo>
                  <a:lnTo>
                    <a:pt x="35771" y="169997"/>
                  </a:lnTo>
                  <a:lnTo>
                    <a:pt x="34569" y="154204"/>
                  </a:lnTo>
                  <a:lnTo>
                    <a:pt x="39269" y="131062"/>
                  </a:lnTo>
                  <a:lnTo>
                    <a:pt x="56467" y="87345"/>
                  </a:lnTo>
                  <a:lnTo>
                    <a:pt x="72187" y="45852"/>
                  </a:lnTo>
                  <a:lnTo>
                    <a:pt x="75354" y="36918"/>
                  </a:lnTo>
                  <a:lnTo>
                    <a:pt x="87339" y="21347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78"/>
            <p:cNvSpPr/>
            <p:nvPr>
              <p:custDataLst>
                <p:tags r:id="rId126"/>
              </p:custDataLst>
            </p:nvPr>
          </p:nvSpPr>
          <p:spPr>
            <a:xfrm>
              <a:off x="4421596" y="2381250"/>
              <a:ext cx="64680" cy="270967"/>
            </a:xfrm>
            <a:custGeom>
              <a:avLst/>
              <a:gdLst/>
              <a:ahLst/>
              <a:cxnLst/>
              <a:rect l="0" t="0" r="0" b="0"/>
              <a:pathLst>
                <a:path w="64680" h="270967">
                  <a:moveTo>
                    <a:pt x="64679" y="0"/>
                  </a:moveTo>
                  <a:lnTo>
                    <a:pt x="64679" y="0"/>
                  </a:lnTo>
                  <a:lnTo>
                    <a:pt x="61857" y="42842"/>
                  </a:lnTo>
                  <a:lnTo>
                    <a:pt x="48432" y="88074"/>
                  </a:lnTo>
                  <a:lnTo>
                    <a:pt x="33208" y="127111"/>
                  </a:lnTo>
                  <a:lnTo>
                    <a:pt x="19018" y="165721"/>
                  </a:lnTo>
                  <a:lnTo>
                    <a:pt x="8111" y="207853"/>
                  </a:lnTo>
                  <a:lnTo>
                    <a:pt x="0" y="254959"/>
                  </a:lnTo>
                  <a:lnTo>
                    <a:pt x="1714" y="266773"/>
                  </a:lnTo>
                  <a:lnTo>
                    <a:pt x="3652" y="269924"/>
                  </a:lnTo>
                  <a:lnTo>
                    <a:pt x="7061" y="270966"/>
                  </a:lnTo>
                  <a:lnTo>
                    <a:pt x="16494" y="269302"/>
                  </a:lnTo>
                  <a:lnTo>
                    <a:pt x="3610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79"/>
            <p:cNvSpPr/>
            <p:nvPr>
              <p:custDataLst>
                <p:tags r:id="rId127"/>
              </p:custDataLst>
            </p:nvPr>
          </p:nvSpPr>
          <p:spPr>
            <a:xfrm>
              <a:off x="4383332" y="2524125"/>
              <a:ext cx="131519" cy="28576"/>
            </a:xfrm>
            <a:custGeom>
              <a:avLst/>
              <a:gdLst/>
              <a:ahLst/>
              <a:cxnLst/>
              <a:rect l="0" t="0" r="0" b="0"/>
              <a:pathLst>
                <a:path w="131519" h="28576">
                  <a:moveTo>
                    <a:pt x="26743" y="28575"/>
                  </a:moveTo>
                  <a:lnTo>
                    <a:pt x="26743" y="28575"/>
                  </a:lnTo>
                  <a:lnTo>
                    <a:pt x="13486" y="28575"/>
                  </a:lnTo>
                  <a:lnTo>
                    <a:pt x="7445" y="25753"/>
                  </a:lnTo>
                  <a:lnTo>
                    <a:pt x="4353" y="23519"/>
                  </a:lnTo>
                  <a:lnTo>
                    <a:pt x="917" y="18214"/>
                  </a:lnTo>
                  <a:lnTo>
                    <a:pt x="0" y="15318"/>
                  </a:lnTo>
                  <a:lnTo>
                    <a:pt x="2565" y="13387"/>
                  </a:lnTo>
                  <a:lnTo>
                    <a:pt x="48594" y="6929"/>
                  </a:lnTo>
                  <a:lnTo>
                    <a:pt x="85289" y="608"/>
                  </a:lnTo>
                  <a:lnTo>
                    <a:pt x="13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80"/>
            <p:cNvSpPr/>
            <p:nvPr>
              <p:custDataLst>
                <p:tags r:id="rId128"/>
              </p:custDataLst>
            </p:nvPr>
          </p:nvSpPr>
          <p:spPr>
            <a:xfrm>
              <a:off x="4514850" y="2524125"/>
              <a:ext cx="23656" cy="104776"/>
            </a:xfrm>
            <a:custGeom>
              <a:avLst/>
              <a:gdLst/>
              <a:ahLst/>
              <a:cxnLst/>
              <a:rect l="0" t="0" r="0" b="0"/>
              <a:pathLst>
                <a:path w="23656" h="104776">
                  <a:moveTo>
                    <a:pt x="9525" y="0"/>
                  </a:moveTo>
                  <a:lnTo>
                    <a:pt x="9525" y="0"/>
                  </a:lnTo>
                  <a:lnTo>
                    <a:pt x="22782" y="13257"/>
                  </a:lnTo>
                  <a:lnTo>
                    <a:pt x="23655" y="18363"/>
                  </a:lnTo>
                  <a:lnTo>
                    <a:pt x="19865" y="58314"/>
                  </a:lnTo>
                  <a:lnTo>
                    <a:pt x="14235" y="8101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81"/>
            <p:cNvSpPr/>
            <p:nvPr>
              <p:custDataLst>
                <p:tags r:id="rId129"/>
              </p:custDataLst>
            </p:nvPr>
          </p:nvSpPr>
          <p:spPr>
            <a:xfrm>
              <a:off x="4543425" y="242887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0" y="104775"/>
                  </a:moveTo>
                  <a:lnTo>
                    <a:pt x="0" y="104775"/>
                  </a:lnTo>
                  <a:lnTo>
                    <a:pt x="1058" y="88508"/>
                  </a:lnTo>
                  <a:lnTo>
                    <a:pt x="7604" y="66794"/>
                  </a:lnTo>
                  <a:lnTo>
                    <a:pt x="15188" y="50600"/>
                  </a:lnTo>
                  <a:lnTo>
                    <a:pt x="21109" y="23401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82"/>
            <p:cNvSpPr/>
            <p:nvPr>
              <p:custDataLst>
                <p:tags r:id="rId130"/>
              </p:custDataLst>
            </p:nvPr>
          </p:nvSpPr>
          <p:spPr>
            <a:xfrm>
              <a:off x="4619625" y="2390775"/>
              <a:ext cx="62377" cy="266701"/>
            </a:xfrm>
            <a:custGeom>
              <a:avLst/>
              <a:gdLst/>
              <a:ahLst/>
              <a:cxnLst/>
              <a:rect l="0" t="0" r="0" b="0"/>
              <a:pathLst>
                <a:path w="62377" h="266701">
                  <a:moveTo>
                    <a:pt x="47625" y="0"/>
                  </a:moveTo>
                  <a:lnTo>
                    <a:pt x="47625" y="0"/>
                  </a:lnTo>
                  <a:lnTo>
                    <a:pt x="61814" y="0"/>
                  </a:lnTo>
                  <a:lnTo>
                    <a:pt x="62376" y="4233"/>
                  </a:lnTo>
                  <a:lnTo>
                    <a:pt x="55674" y="41445"/>
                  </a:lnTo>
                  <a:lnTo>
                    <a:pt x="47188" y="77191"/>
                  </a:lnTo>
                  <a:lnTo>
                    <a:pt x="34839" y="122139"/>
                  </a:lnTo>
                  <a:lnTo>
                    <a:pt x="21149" y="169196"/>
                  </a:lnTo>
                  <a:lnTo>
                    <a:pt x="7207" y="20664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83"/>
            <p:cNvSpPr/>
            <p:nvPr>
              <p:custDataLst>
                <p:tags r:id="rId131"/>
              </p:custDataLst>
            </p:nvPr>
          </p:nvSpPr>
          <p:spPr>
            <a:xfrm>
              <a:off x="4667250" y="2507506"/>
              <a:ext cx="175978" cy="140445"/>
            </a:xfrm>
            <a:custGeom>
              <a:avLst/>
              <a:gdLst/>
              <a:ahLst/>
              <a:cxnLst/>
              <a:rect l="0" t="0" r="0" b="0"/>
              <a:pathLst>
                <a:path w="175978" h="140445">
                  <a:moveTo>
                    <a:pt x="0" y="64244"/>
                  </a:moveTo>
                  <a:lnTo>
                    <a:pt x="0" y="64244"/>
                  </a:lnTo>
                  <a:lnTo>
                    <a:pt x="0" y="56043"/>
                  </a:lnTo>
                  <a:lnTo>
                    <a:pt x="0" y="60168"/>
                  </a:lnTo>
                  <a:lnTo>
                    <a:pt x="1058" y="61526"/>
                  </a:lnTo>
                  <a:lnTo>
                    <a:pt x="5057" y="63036"/>
                  </a:lnTo>
                  <a:lnTo>
                    <a:pt x="18314" y="58830"/>
                  </a:lnTo>
                  <a:lnTo>
                    <a:pt x="49709" y="38713"/>
                  </a:lnTo>
                  <a:lnTo>
                    <a:pt x="53843" y="32436"/>
                  </a:lnTo>
                  <a:lnTo>
                    <a:pt x="53887" y="29280"/>
                  </a:lnTo>
                  <a:lnTo>
                    <a:pt x="51114" y="22952"/>
                  </a:lnTo>
                  <a:lnTo>
                    <a:pt x="48892" y="21899"/>
                  </a:lnTo>
                  <a:lnTo>
                    <a:pt x="46353" y="22256"/>
                  </a:lnTo>
                  <a:lnTo>
                    <a:pt x="39652" y="26533"/>
                  </a:lnTo>
                  <a:lnTo>
                    <a:pt x="17125" y="47375"/>
                  </a:lnTo>
                  <a:lnTo>
                    <a:pt x="6720" y="67713"/>
                  </a:lnTo>
                  <a:lnTo>
                    <a:pt x="885" y="99142"/>
                  </a:lnTo>
                  <a:lnTo>
                    <a:pt x="590" y="103384"/>
                  </a:lnTo>
                  <a:lnTo>
                    <a:pt x="5907" y="113743"/>
                  </a:lnTo>
                  <a:lnTo>
                    <a:pt x="10288" y="119468"/>
                  </a:lnTo>
                  <a:lnTo>
                    <a:pt x="20800" y="125830"/>
                  </a:lnTo>
                  <a:lnTo>
                    <a:pt x="26567" y="127526"/>
                  </a:lnTo>
                  <a:lnTo>
                    <a:pt x="54909" y="124857"/>
                  </a:lnTo>
                  <a:lnTo>
                    <a:pt x="85061" y="112307"/>
                  </a:lnTo>
                  <a:lnTo>
                    <a:pt x="127618" y="78217"/>
                  </a:lnTo>
                  <a:lnTo>
                    <a:pt x="160504" y="50875"/>
                  </a:lnTo>
                  <a:lnTo>
                    <a:pt x="175065" y="19706"/>
                  </a:lnTo>
                  <a:lnTo>
                    <a:pt x="175977" y="14443"/>
                  </a:lnTo>
                  <a:lnTo>
                    <a:pt x="174168" y="5775"/>
                  </a:lnTo>
                  <a:lnTo>
                    <a:pt x="171145" y="3039"/>
                  </a:lnTo>
                  <a:lnTo>
                    <a:pt x="162142" y="0"/>
                  </a:lnTo>
                  <a:lnTo>
                    <a:pt x="157837" y="248"/>
                  </a:lnTo>
                  <a:lnTo>
                    <a:pt x="150231" y="3346"/>
                  </a:lnTo>
                  <a:lnTo>
                    <a:pt x="147779" y="5653"/>
                  </a:lnTo>
                  <a:lnTo>
                    <a:pt x="145054" y="11040"/>
                  </a:lnTo>
                  <a:lnTo>
                    <a:pt x="143066" y="42644"/>
                  </a:lnTo>
                  <a:lnTo>
                    <a:pt x="148604" y="54997"/>
                  </a:lnTo>
                  <a:lnTo>
                    <a:pt x="166717" y="79960"/>
                  </a:lnTo>
                  <a:lnTo>
                    <a:pt x="169346" y="90984"/>
                  </a:lnTo>
                  <a:lnTo>
                    <a:pt x="167692" y="102940"/>
                  </a:lnTo>
                  <a:lnTo>
                    <a:pt x="165770" y="109091"/>
                  </a:lnTo>
                  <a:lnTo>
                    <a:pt x="157989" y="118748"/>
                  </a:lnTo>
                  <a:lnTo>
                    <a:pt x="146417" y="126568"/>
                  </a:lnTo>
                  <a:lnTo>
                    <a:pt x="114300" y="140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84"/>
            <p:cNvSpPr/>
            <p:nvPr>
              <p:custDataLst>
                <p:tags r:id="rId132"/>
              </p:custDataLst>
            </p:nvPr>
          </p:nvSpPr>
          <p:spPr>
            <a:xfrm>
              <a:off x="5000625" y="26289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7584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685"/>
          <p:cNvSpPr/>
          <p:nvPr>
            <p:custDataLst>
              <p:tags r:id="rId7"/>
            </p:custDataLst>
          </p:nvPr>
        </p:nvSpPr>
        <p:spPr>
          <a:xfrm>
            <a:off x="4687624" y="1943100"/>
            <a:ext cx="2570427" cy="167406"/>
          </a:xfrm>
          <a:custGeom>
            <a:avLst/>
            <a:gdLst/>
            <a:ahLst/>
            <a:cxnLst/>
            <a:rect l="0" t="0" r="0" b="0"/>
            <a:pathLst>
              <a:path w="2570427" h="167406">
                <a:moveTo>
                  <a:pt x="8201" y="0"/>
                </a:moveTo>
                <a:lnTo>
                  <a:pt x="8201" y="0"/>
                </a:lnTo>
                <a:lnTo>
                  <a:pt x="0" y="0"/>
                </a:lnTo>
                <a:lnTo>
                  <a:pt x="43345" y="2822"/>
                </a:lnTo>
                <a:lnTo>
                  <a:pt x="83817" y="8201"/>
                </a:lnTo>
                <a:lnTo>
                  <a:pt x="123444" y="15809"/>
                </a:lnTo>
                <a:lnTo>
                  <a:pt x="159705" y="19148"/>
                </a:lnTo>
                <a:lnTo>
                  <a:pt x="203492" y="25311"/>
                </a:lnTo>
                <a:lnTo>
                  <a:pt x="251038" y="27608"/>
                </a:lnTo>
                <a:lnTo>
                  <a:pt x="286520" y="28145"/>
                </a:lnTo>
                <a:lnTo>
                  <a:pt x="326279" y="28384"/>
                </a:lnTo>
                <a:lnTo>
                  <a:pt x="368644" y="29548"/>
                </a:lnTo>
                <a:lnTo>
                  <a:pt x="412167" y="33593"/>
                </a:lnTo>
                <a:lnTo>
                  <a:pt x="459028" y="36097"/>
                </a:lnTo>
                <a:lnTo>
                  <a:pt x="483377" y="36765"/>
                </a:lnTo>
                <a:lnTo>
                  <a:pt x="509136" y="38268"/>
                </a:lnTo>
                <a:lnTo>
                  <a:pt x="535832" y="40329"/>
                </a:lnTo>
                <a:lnTo>
                  <a:pt x="563155" y="42761"/>
                </a:lnTo>
                <a:lnTo>
                  <a:pt x="590895" y="44382"/>
                </a:lnTo>
                <a:lnTo>
                  <a:pt x="618914" y="45463"/>
                </a:lnTo>
                <a:lnTo>
                  <a:pt x="647118" y="46184"/>
                </a:lnTo>
                <a:lnTo>
                  <a:pt x="675445" y="47722"/>
                </a:lnTo>
                <a:lnTo>
                  <a:pt x="703856" y="49806"/>
                </a:lnTo>
                <a:lnTo>
                  <a:pt x="732321" y="52254"/>
                </a:lnTo>
                <a:lnTo>
                  <a:pt x="762939" y="53886"/>
                </a:lnTo>
                <a:lnTo>
                  <a:pt x="794993" y="54974"/>
                </a:lnTo>
                <a:lnTo>
                  <a:pt x="828004" y="55700"/>
                </a:lnTo>
                <a:lnTo>
                  <a:pt x="860595" y="57241"/>
                </a:lnTo>
                <a:lnTo>
                  <a:pt x="892905" y="59328"/>
                </a:lnTo>
                <a:lnTo>
                  <a:pt x="925029" y="61777"/>
                </a:lnTo>
                <a:lnTo>
                  <a:pt x="958087" y="64468"/>
                </a:lnTo>
                <a:lnTo>
                  <a:pt x="991767" y="67320"/>
                </a:lnTo>
                <a:lnTo>
                  <a:pt x="1025861" y="70280"/>
                </a:lnTo>
                <a:lnTo>
                  <a:pt x="1060233" y="72253"/>
                </a:lnTo>
                <a:lnTo>
                  <a:pt x="1094789" y="73569"/>
                </a:lnTo>
                <a:lnTo>
                  <a:pt x="1129468" y="74446"/>
                </a:lnTo>
                <a:lnTo>
                  <a:pt x="1164228" y="76089"/>
                </a:lnTo>
                <a:lnTo>
                  <a:pt x="1199045" y="78243"/>
                </a:lnTo>
                <a:lnTo>
                  <a:pt x="1233897" y="80737"/>
                </a:lnTo>
                <a:lnTo>
                  <a:pt x="1268774" y="83458"/>
                </a:lnTo>
                <a:lnTo>
                  <a:pt x="1303666" y="86330"/>
                </a:lnTo>
                <a:lnTo>
                  <a:pt x="1338569" y="89303"/>
                </a:lnTo>
                <a:lnTo>
                  <a:pt x="1374538" y="92344"/>
                </a:lnTo>
                <a:lnTo>
                  <a:pt x="1411218" y="95429"/>
                </a:lnTo>
                <a:lnTo>
                  <a:pt x="1448370" y="98545"/>
                </a:lnTo>
                <a:lnTo>
                  <a:pt x="1484781" y="101680"/>
                </a:lnTo>
                <a:lnTo>
                  <a:pt x="1520696" y="104828"/>
                </a:lnTo>
                <a:lnTo>
                  <a:pt x="1556281" y="107985"/>
                </a:lnTo>
                <a:lnTo>
                  <a:pt x="1591645" y="111149"/>
                </a:lnTo>
                <a:lnTo>
                  <a:pt x="1626865" y="114316"/>
                </a:lnTo>
                <a:lnTo>
                  <a:pt x="1661984" y="117486"/>
                </a:lnTo>
                <a:lnTo>
                  <a:pt x="1697041" y="120657"/>
                </a:lnTo>
                <a:lnTo>
                  <a:pt x="1732051" y="123830"/>
                </a:lnTo>
                <a:lnTo>
                  <a:pt x="1767035" y="127003"/>
                </a:lnTo>
                <a:lnTo>
                  <a:pt x="1801999" y="130177"/>
                </a:lnTo>
                <a:lnTo>
                  <a:pt x="1836949" y="133351"/>
                </a:lnTo>
                <a:lnTo>
                  <a:pt x="1871891" y="136526"/>
                </a:lnTo>
                <a:lnTo>
                  <a:pt x="1905770" y="139701"/>
                </a:lnTo>
                <a:lnTo>
                  <a:pt x="1938938" y="142875"/>
                </a:lnTo>
                <a:lnTo>
                  <a:pt x="1971634" y="146050"/>
                </a:lnTo>
                <a:lnTo>
                  <a:pt x="2002957" y="148167"/>
                </a:lnTo>
                <a:lnTo>
                  <a:pt x="2033363" y="149578"/>
                </a:lnTo>
                <a:lnTo>
                  <a:pt x="2063159" y="150519"/>
                </a:lnTo>
                <a:lnTo>
                  <a:pt x="2093606" y="152204"/>
                </a:lnTo>
                <a:lnTo>
                  <a:pt x="2124488" y="154386"/>
                </a:lnTo>
                <a:lnTo>
                  <a:pt x="2155658" y="156899"/>
                </a:lnTo>
                <a:lnTo>
                  <a:pt x="2183848" y="158574"/>
                </a:lnTo>
                <a:lnTo>
                  <a:pt x="2210049" y="159691"/>
                </a:lnTo>
                <a:lnTo>
                  <a:pt x="2234925" y="160436"/>
                </a:lnTo>
                <a:lnTo>
                  <a:pt x="2259975" y="160932"/>
                </a:lnTo>
                <a:lnTo>
                  <a:pt x="2285142" y="161263"/>
                </a:lnTo>
                <a:lnTo>
                  <a:pt x="2310387" y="161484"/>
                </a:lnTo>
                <a:lnTo>
                  <a:pt x="2355370" y="161729"/>
                </a:lnTo>
                <a:lnTo>
                  <a:pt x="2394412" y="161838"/>
                </a:lnTo>
                <a:lnTo>
                  <a:pt x="2441251" y="162957"/>
                </a:lnTo>
                <a:lnTo>
                  <a:pt x="2486055" y="167405"/>
                </a:lnTo>
                <a:lnTo>
                  <a:pt x="2570426" y="1619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Shape-686"/>
          <p:cNvSpPr/>
          <p:nvPr>
            <p:custDataLst>
              <p:tags r:id="rId8"/>
            </p:custDataLst>
          </p:nvPr>
        </p:nvSpPr>
        <p:spPr>
          <a:xfrm>
            <a:off x="2460329" y="3215888"/>
            <a:ext cx="196567" cy="327413"/>
          </a:xfrm>
          <a:custGeom>
            <a:avLst/>
            <a:gdLst/>
            <a:ahLst/>
            <a:cxnLst/>
            <a:rect l="0" t="0" r="0" b="0"/>
            <a:pathLst>
              <a:path w="196567" h="327413">
                <a:moveTo>
                  <a:pt x="120946" y="51187"/>
                </a:moveTo>
                <a:lnTo>
                  <a:pt x="120946" y="51187"/>
                </a:lnTo>
                <a:lnTo>
                  <a:pt x="98826" y="31890"/>
                </a:lnTo>
                <a:lnTo>
                  <a:pt x="84758" y="25361"/>
                </a:lnTo>
                <a:lnTo>
                  <a:pt x="80946" y="24444"/>
                </a:lnTo>
                <a:lnTo>
                  <a:pt x="76288" y="25950"/>
                </a:lnTo>
                <a:lnTo>
                  <a:pt x="52532" y="44231"/>
                </a:lnTo>
                <a:lnTo>
                  <a:pt x="23971" y="85292"/>
                </a:lnTo>
                <a:lnTo>
                  <a:pt x="10107" y="125501"/>
                </a:lnTo>
                <a:lnTo>
                  <a:pt x="0" y="167936"/>
                </a:lnTo>
                <a:lnTo>
                  <a:pt x="796" y="201491"/>
                </a:lnTo>
                <a:lnTo>
                  <a:pt x="10547" y="246330"/>
                </a:lnTo>
                <a:lnTo>
                  <a:pt x="19561" y="268227"/>
                </a:lnTo>
                <a:lnTo>
                  <a:pt x="28614" y="277472"/>
                </a:lnTo>
                <a:lnTo>
                  <a:pt x="33991" y="281419"/>
                </a:lnTo>
                <a:lnTo>
                  <a:pt x="48433" y="285804"/>
                </a:lnTo>
                <a:lnTo>
                  <a:pt x="56729" y="286973"/>
                </a:lnTo>
                <a:lnTo>
                  <a:pt x="74413" y="282628"/>
                </a:lnTo>
                <a:lnTo>
                  <a:pt x="118973" y="257740"/>
                </a:lnTo>
                <a:lnTo>
                  <a:pt x="136472" y="242680"/>
                </a:lnTo>
                <a:lnTo>
                  <a:pt x="168773" y="199459"/>
                </a:lnTo>
                <a:lnTo>
                  <a:pt x="183859" y="157067"/>
                </a:lnTo>
                <a:lnTo>
                  <a:pt x="194208" y="113573"/>
                </a:lnTo>
                <a:lnTo>
                  <a:pt x="196566" y="78914"/>
                </a:lnTo>
                <a:lnTo>
                  <a:pt x="191244" y="60335"/>
                </a:lnTo>
                <a:lnTo>
                  <a:pt x="181992" y="34848"/>
                </a:lnTo>
                <a:lnTo>
                  <a:pt x="180693" y="27594"/>
                </a:lnTo>
                <a:lnTo>
                  <a:pt x="173606" y="16712"/>
                </a:lnTo>
                <a:lnTo>
                  <a:pt x="162342" y="8348"/>
                </a:lnTo>
                <a:lnTo>
                  <a:pt x="146753" y="1103"/>
                </a:lnTo>
                <a:lnTo>
                  <a:pt x="129241" y="0"/>
                </a:lnTo>
                <a:lnTo>
                  <a:pt x="111933" y="4095"/>
                </a:lnTo>
                <a:lnTo>
                  <a:pt x="97184" y="12971"/>
                </a:lnTo>
                <a:lnTo>
                  <a:pt x="89219" y="21149"/>
                </a:lnTo>
                <a:lnTo>
                  <a:pt x="73044" y="62256"/>
                </a:lnTo>
                <a:lnTo>
                  <a:pt x="65623" y="89004"/>
                </a:lnTo>
                <a:lnTo>
                  <a:pt x="74398" y="128604"/>
                </a:lnTo>
                <a:lnTo>
                  <a:pt x="90397" y="168626"/>
                </a:lnTo>
                <a:lnTo>
                  <a:pt x="123447" y="215308"/>
                </a:lnTo>
                <a:lnTo>
                  <a:pt x="152554" y="255359"/>
                </a:lnTo>
                <a:lnTo>
                  <a:pt x="178096" y="3274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Shape-687"/>
          <p:cNvSpPr/>
          <p:nvPr>
            <p:custDataLst>
              <p:tags r:id="rId9"/>
            </p:custDataLst>
          </p:nvPr>
        </p:nvSpPr>
        <p:spPr>
          <a:xfrm>
            <a:off x="2432912" y="876300"/>
            <a:ext cx="1186589" cy="142614"/>
          </a:xfrm>
          <a:custGeom>
            <a:avLst/>
            <a:gdLst/>
            <a:ahLst/>
            <a:cxnLst/>
            <a:rect l="0" t="0" r="0" b="0"/>
            <a:pathLst>
              <a:path w="1186589" h="142614">
                <a:moveTo>
                  <a:pt x="5488" y="133350"/>
                </a:moveTo>
                <a:lnTo>
                  <a:pt x="5488" y="133350"/>
                </a:lnTo>
                <a:lnTo>
                  <a:pt x="432" y="138407"/>
                </a:lnTo>
                <a:lnTo>
                  <a:pt x="0" y="139896"/>
                </a:lnTo>
                <a:lnTo>
                  <a:pt x="771" y="140889"/>
                </a:lnTo>
                <a:lnTo>
                  <a:pt x="2343" y="141551"/>
                </a:lnTo>
                <a:lnTo>
                  <a:pt x="43947" y="142613"/>
                </a:lnTo>
                <a:lnTo>
                  <a:pt x="90967" y="141739"/>
                </a:lnTo>
                <a:lnTo>
                  <a:pt x="128534" y="136306"/>
                </a:lnTo>
                <a:lnTo>
                  <a:pt x="172239" y="133167"/>
                </a:lnTo>
                <a:lnTo>
                  <a:pt x="219761" y="126005"/>
                </a:lnTo>
                <a:lnTo>
                  <a:pt x="255237" y="120208"/>
                </a:lnTo>
                <a:lnTo>
                  <a:pt x="294993" y="116926"/>
                </a:lnTo>
                <a:lnTo>
                  <a:pt x="337357" y="114409"/>
                </a:lnTo>
                <a:lnTo>
                  <a:pt x="380880" y="109762"/>
                </a:lnTo>
                <a:lnTo>
                  <a:pt x="427740" y="104169"/>
                </a:lnTo>
                <a:lnTo>
                  <a:pt x="452089" y="101196"/>
                </a:lnTo>
                <a:lnTo>
                  <a:pt x="498900" y="95070"/>
                </a:lnTo>
                <a:lnTo>
                  <a:pt x="545457" y="89879"/>
                </a:lnTo>
                <a:lnTo>
                  <a:pt x="569726" y="88494"/>
                </a:lnTo>
                <a:lnTo>
                  <a:pt x="594371" y="87571"/>
                </a:lnTo>
                <a:lnTo>
                  <a:pt x="641511" y="83723"/>
                </a:lnTo>
                <a:lnTo>
                  <a:pt x="688215" y="78485"/>
                </a:lnTo>
                <a:lnTo>
                  <a:pt x="712523" y="75607"/>
                </a:lnTo>
                <a:lnTo>
                  <a:pt x="759993" y="70645"/>
                </a:lnTo>
                <a:lnTo>
                  <a:pt x="802256" y="68439"/>
                </a:lnTo>
                <a:lnTo>
                  <a:pt x="842207" y="64637"/>
                </a:lnTo>
                <a:lnTo>
                  <a:pt x="880071" y="59419"/>
                </a:lnTo>
                <a:lnTo>
                  <a:pt x="914539" y="53572"/>
                </a:lnTo>
                <a:lnTo>
                  <a:pt x="947497" y="47446"/>
                </a:lnTo>
                <a:lnTo>
                  <a:pt x="992979" y="40869"/>
                </a:lnTo>
                <a:lnTo>
                  <a:pt x="1033267" y="36098"/>
                </a:lnTo>
                <a:lnTo>
                  <a:pt x="1079750" y="30061"/>
                </a:lnTo>
                <a:lnTo>
                  <a:pt x="1126051" y="21264"/>
                </a:lnTo>
                <a:lnTo>
                  <a:pt x="11865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Shape-688"/>
          <p:cNvSpPr/>
          <p:nvPr>
            <p:custDataLst>
              <p:tags r:id="rId10"/>
            </p:custDataLst>
          </p:nvPr>
        </p:nvSpPr>
        <p:spPr>
          <a:xfrm>
            <a:off x="8909912" y="990600"/>
            <a:ext cx="510314" cy="28576"/>
          </a:xfrm>
          <a:custGeom>
            <a:avLst/>
            <a:gdLst/>
            <a:ahLst/>
            <a:cxnLst/>
            <a:rect l="0" t="0" r="0" b="0"/>
            <a:pathLst>
              <a:path w="510314" h="28576">
                <a:moveTo>
                  <a:pt x="5488" y="0"/>
                </a:moveTo>
                <a:lnTo>
                  <a:pt x="5488" y="0"/>
                </a:lnTo>
                <a:lnTo>
                  <a:pt x="431" y="5057"/>
                </a:lnTo>
                <a:lnTo>
                  <a:pt x="0" y="6546"/>
                </a:lnTo>
                <a:lnTo>
                  <a:pt x="771" y="7539"/>
                </a:lnTo>
                <a:lnTo>
                  <a:pt x="2343" y="8201"/>
                </a:lnTo>
                <a:lnTo>
                  <a:pt x="29797" y="8205"/>
                </a:lnTo>
                <a:lnTo>
                  <a:pt x="75515" y="1934"/>
                </a:lnTo>
                <a:lnTo>
                  <a:pt x="115981" y="382"/>
                </a:lnTo>
                <a:lnTo>
                  <a:pt x="152291" y="113"/>
                </a:lnTo>
                <a:lnTo>
                  <a:pt x="189861" y="34"/>
                </a:lnTo>
                <a:lnTo>
                  <a:pt x="227804" y="10"/>
                </a:lnTo>
                <a:lnTo>
                  <a:pt x="265857" y="3"/>
                </a:lnTo>
                <a:lnTo>
                  <a:pt x="303943" y="5057"/>
                </a:lnTo>
                <a:lnTo>
                  <a:pt x="349251" y="9701"/>
                </a:lnTo>
                <a:lnTo>
                  <a:pt x="395674" y="16890"/>
                </a:lnTo>
                <a:lnTo>
                  <a:pt x="416290" y="18623"/>
                </a:lnTo>
                <a:lnTo>
                  <a:pt x="414822" y="19824"/>
                </a:lnTo>
                <a:lnTo>
                  <a:pt x="391473" y="25512"/>
                </a:lnTo>
                <a:lnTo>
                  <a:pt x="345179" y="27970"/>
                </a:lnTo>
                <a:lnTo>
                  <a:pt x="299541" y="23399"/>
                </a:lnTo>
                <a:lnTo>
                  <a:pt x="260067" y="20339"/>
                </a:lnTo>
                <a:lnTo>
                  <a:pt x="241786" y="19432"/>
                </a:lnTo>
                <a:lnTo>
                  <a:pt x="274652" y="19100"/>
                </a:lnTo>
                <a:lnTo>
                  <a:pt x="317721" y="21887"/>
                </a:lnTo>
                <a:lnTo>
                  <a:pt x="357293" y="26593"/>
                </a:lnTo>
                <a:lnTo>
                  <a:pt x="395829" y="27988"/>
                </a:lnTo>
                <a:lnTo>
                  <a:pt x="434058" y="28401"/>
                </a:lnTo>
                <a:lnTo>
                  <a:pt x="472197" y="28524"/>
                </a:lnTo>
                <a:lnTo>
                  <a:pt x="510313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Shape-689"/>
          <p:cNvSpPr/>
          <p:nvPr>
            <p:custDataLst>
              <p:tags r:id="rId11"/>
            </p:custDataLst>
          </p:nvPr>
        </p:nvSpPr>
        <p:spPr>
          <a:xfrm>
            <a:off x="2752725" y="3467100"/>
            <a:ext cx="27231" cy="152401"/>
          </a:xfrm>
          <a:custGeom>
            <a:avLst/>
            <a:gdLst/>
            <a:ahLst/>
            <a:cxnLst/>
            <a:rect l="0" t="0" r="0" b="0"/>
            <a:pathLst>
              <a:path w="27231" h="152401">
                <a:moveTo>
                  <a:pt x="0" y="0"/>
                </a:moveTo>
                <a:lnTo>
                  <a:pt x="0" y="0"/>
                </a:lnTo>
                <a:lnTo>
                  <a:pt x="5056" y="0"/>
                </a:lnTo>
                <a:lnTo>
                  <a:pt x="6546" y="1058"/>
                </a:lnTo>
                <a:lnTo>
                  <a:pt x="7539" y="2822"/>
                </a:lnTo>
                <a:lnTo>
                  <a:pt x="21232" y="43230"/>
                </a:lnTo>
                <a:lnTo>
                  <a:pt x="27125" y="67100"/>
                </a:lnTo>
                <a:lnTo>
                  <a:pt x="27230" y="97215"/>
                </a:lnTo>
                <a:lnTo>
                  <a:pt x="1905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162"/>
          <p:cNvGrpSpPr/>
          <p:nvPr/>
        </p:nvGrpSpPr>
        <p:grpSpPr>
          <a:xfrm>
            <a:off x="3152775" y="3403855"/>
            <a:ext cx="152401" cy="91646"/>
            <a:chOff x="3152775" y="3403855"/>
            <a:chExt cx="152401" cy="91646"/>
          </a:xfrm>
        </p:grpSpPr>
        <p:sp>
          <p:nvSpPr>
            <p:cNvPr id="144" name="SMARTInkShape-690"/>
            <p:cNvSpPr/>
            <p:nvPr>
              <p:custDataLst>
                <p:tags r:id="rId122"/>
              </p:custDataLst>
            </p:nvPr>
          </p:nvSpPr>
          <p:spPr>
            <a:xfrm>
              <a:off x="3152775" y="3403855"/>
              <a:ext cx="104776" cy="25146"/>
            </a:xfrm>
            <a:custGeom>
              <a:avLst/>
              <a:gdLst/>
              <a:ahLst/>
              <a:cxnLst/>
              <a:rect l="0" t="0" r="0" b="0"/>
              <a:pathLst>
                <a:path w="104776" h="25146">
                  <a:moveTo>
                    <a:pt x="0" y="25145"/>
                  </a:moveTo>
                  <a:lnTo>
                    <a:pt x="0" y="25145"/>
                  </a:lnTo>
                  <a:lnTo>
                    <a:pt x="0" y="15032"/>
                  </a:lnTo>
                  <a:lnTo>
                    <a:pt x="1058" y="12053"/>
                  </a:lnTo>
                  <a:lnTo>
                    <a:pt x="2822" y="10067"/>
                  </a:lnTo>
                  <a:lnTo>
                    <a:pt x="7604" y="7860"/>
                  </a:lnTo>
                  <a:lnTo>
                    <a:pt x="46206" y="762"/>
                  </a:lnTo>
                  <a:lnTo>
                    <a:pt x="78115" y="1906"/>
                  </a:lnTo>
                  <a:lnTo>
                    <a:pt x="92926" y="0"/>
                  </a:lnTo>
                  <a:lnTo>
                    <a:pt x="104775" y="6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91"/>
            <p:cNvSpPr/>
            <p:nvPr>
              <p:custDataLst>
                <p:tags r:id="rId123"/>
              </p:custDataLst>
            </p:nvPr>
          </p:nvSpPr>
          <p:spPr>
            <a:xfrm>
              <a:off x="3173149" y="3486150"/>
              <a:ext cx="132027" cy="9351"/>
            </a:xfrm>
            <a:custGeom>
              <a:avLst/>
              <a:gdLst/>
              <a:ahLst/>
              <a:cxnLst/>
              <a:rect l="0" t="0" r="0" b="0"/>
              <a:pathLst>
                <a:path w="132027" h="9351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617" y="6546"/>
                  </a:lnTo>
                  <a:lnTo>
                    <a:pt x="2087" y="7539"/>
                  </a:lnTo>
                  <a:lnTo>
                    <a:pt x="8659" y="8642"/>
                  </a:lnTo>
                  <a:lnTo>
                    <a:pt x="44392" y="9350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63"/>
          <p:cNvGrpSpPr/>
          <p:nvPr/>
        </p:nvGrpSpPr>
        <p:grpSpPr>
          <a:xfrm>
            <a:off x="3701414" y="3124200"/>
            <a:ext cx="1346837" cy="619126"/>
            <a:chOff x="3701414" y="3124200"/>
            <a:chExt cx="1346837" cy="619126"/>
          </a:xfrm>
        </p:grpSpPr>
        <p:sp>
          <p:nvSpPr>
            <p:cNvPr id="147" name="SMARTInkShape-692"/>
            <p:cNvSpPr/>
            <p:nvPr>
              <p:custDataLst>
                <p:tags r:id="rId111"/>
              </p:custDataLst>
            </p:nvPr>
          </p:nvSpPr>
          <p:spPr>
            <a:xfrm>
              <a:off x="3971925" y="3268515"/>
              <a:ext cx="9492" cy="160486"/>
            </a:xfrm>
            <a:custGeom>
              <a:avLst/>
              <a:gdLst/>
              <a:ahLst/>
              <a:cxnLst/>
              <a:rect l="0" t="0" r="0" b="0"/>
              <a:pathLst>
                <a:path w="9492" h="160486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8201" y="0"/>
                  </a:lnTo>
                  <a:lnTo>
                    <a:pt x="8642" y="578"/>
                  </a:lnTo>
                  <a:lnTo>
                    <a:pt x="9491" y="44358"/>
                  </a:lnTo>
                  <a:lnTo>
                    <a:pt x="6698" y="86031"/>
                  </a:lnTo>
                  <a:lnTo>
                    <a:pt x="392" y="129604"/>
                  </a:lnTo>
                  <a:lnTo>
                    <a:pt x="0" y="16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93"/>
            <p:cNvSpPr/>
            <p:nvPr>
              <p:custDataLst>
                <p:tags r:id="rId112"/>
              </p:custDataLst>
            </p:nvPr>
          </p:nvSpPr>
          <p:spPr>
            <a:xfrm>
              <a:off x="3880712" y="3476625"/>
              <a:ext cx="205514" cy="18658"/>
            </a:xfrm>
            <a:custGeom>
              <a:avLst/>
              <a:gdLst/>
              <a:ahLst/>
              <a:cxnLst/>
              <a:rect l="0" t="0" r="0" b="0"/>
              <a:pathLst>
                <a:path w="205514" h="18658">
                  <a:moveTo>
                    <a:pt x="5488" y="9525"/>
                  </a:moveTo>
                  <a:lnTo>
                    <a:pt x="5488" y="9525"/>
                  </a:lnTo>
                  <a:lnTo>
                    <a:pt x="431" y="14582"/>
                  </a:lnTo>
                  <a:lnTo>
                    <a:pt x="0" y="16071"/>
                  </a:lnTo>
                  <a:lnTo>
                    <a:pt x="771" y="17064"/>
                  </a:lnTo>
                  <a:lnTo>
                    <a:pt x="2344" y="17726"/>
                  </a:lnTo>
                  <a:lnTo>
                    <a:pt x="14669" y="18657"/>
                  </a:lnTo>
                  <a:lnTo>
                    <a:pt x="61532" y="10814"/>
                  </a:lnTo>
                  <a:lnTo>
                    <a:pt x="105968" y="8722"/>
                  </a:lnTo>
                  <a:lnTo>
                    <a:pt x="152266" y="1358"/>
                  </a:lnTo>
                  <a:lnTo>
                    <a:pt x="205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94"/>
            <p:cNvSpPr/>
            <p:nvPr>
              <p:custDataLst>
                <p:tags r:id="rId113"/>
              </p:custDataLst>
            </p:nvPr>
          </p:nvSpPr>
          <p:spPr>
            <a:xfrm>
              <a:off x="3972076" y="3514725"/>
              <a:ext cx="85575" cy="171451"/>
            </a:xfrm>
            <a:custGeom>
              <a:avLst/>
              <a:gdLst/>
              <a:ahLst/>
              <a:cxnLst/>
              <a:rect l="0" t="0" r="0" b="0"/>
              <a:pathLst>
                <a:path w="85575" h="171451">
                  <a:moveTo>
                    <a:pt x="18899" y="0"/>
                  </a:moveTo>
                  <a:lnTo>
                    <a:pt x="18899" y="0"/>
                  </a:lnTo>
                  <a:lnTo>
                    <a:pt x="18899" y="5057"/>
                  </a:lnTo>
                  <a:lnTo>
                    <a:pt x="16077" y="10361"/>
                  </a:lnTo>
                  <a:lnTo>
                    <a:pt x="5642" y="27446"/>
                  </a:lnTo>
                  <a:lnTo>
                    <a:pt x="1566" y="45056"/>
                  </a:lnTo>
                  <a:lnTo>
                    <a:pt x="0" y="82603"/>
                  </a:lnTo>
                  <a:lnTo>
                    <a:pt x="2066" y="86819"/>
                  </a:lnTo>
                  <a:lnTo>
                    <a:pt x="5561" y="89629"/>
                  </a:lnTo>
                  <a:lnTo>
                    <a:pt x="10007" y="91503"/>
                  </a:lnTo>
                  <a:lnTo>
                    <a:pt x="20591" y="90762"/>
                  </a:lnTo>
                  <a:lnTo>
                    <a:pt x="67648" y="70733"/>
                  </a:lnTo>
                  <a:lnTo>
                    <a:pt x="72315" y="68479"/>
                  </a:lnTo>
                  <a:lnTo>
                    <a:pt x="73560" y="69994"/>
                  </a:lnTo>
                  <a:lnTo>
                    <a:pt x="75311" y="83298"/>
                  </a:lnTo>
                  <a:lnTo>
                    <a:pt x="75984" y="127427"/>
                  </a:lnTo>
                  <a:lnTo>
                    <a:pt x="76040" y="161811"/>
                  </a:lnTo>
                  <a:lnTo>
                    <a:pt x="77102" y="165024"/>
                  </a:lnTo>
                  <a:lnTo>
                    <a:pt x="8557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95"/>
            <p:cNvSpPr/>
            <p:nvPr>
              <p:custDataLst>
                <p:tags r:id="rId114"/>
              </p:custDataLst>
            </p:nvPr>
          </p:nvSpPr>
          <p:spPr>
            <a:xfrm>
              <a:off x="4191393" y="3381375"/>
              <a:ext cx="104383" cy="114301"/>
            </a:xfrm>
            <a:custGeom>
              <a:avLst/>
              <a:gdLst/>
              <a:ahLst/>
              <a:cxnLst/>
              <a:rect l="0" t="0" r="0" b="0"/>
              <a:pathLst>
                <a:path w="104383" h="114301">
                  <a:moveTo>
                    <a:pt x="9132" y="0"/>
                  </a:moveTo>
                  <a:lnTo>
                    <a:pt x="9132" y="0"/>
                  </a:lnTo>
                  <a:lnTo>
                    <a:pt x="4075" y="0"/>
                  </a:lnTo>
                  <a:lnTo>
                    <a:pt x="2586" y="1058"/>
                  </a:lnTo>
                  <a:lnTo>
                    <a:pt x="1593" y="2822"/>
                  </a:lnTo>
                  <a:lnTo>
                    <a:pt x="0" y="13257"/>
                  </a:lnTo>
                  <a:lnTo>
                    <a:pt x="4780" y="32503"/>
                  </a:lnTo>
                  <a:lnTo>
                    <a:pt x="17955" y="53258"/>
                  </a:lnTo>
                  <a:lnTo>
                    <a:pt x="53530" y="90779"/>
                  </a:lnTo>
                  <a:lnTo>
                    <a:pt x="87723" y="109953"/>
                  </a:lnTo>
                  <a:lnTo>
                    <a:pt x="10438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96"/>
            <p:cNvSpPr/>
            <p:nvPr>
              <p:custDataLst>
                <p:tags r:id="rId115"/>
              </p:custDataLst>
            </p:nvPr>
          </p:nvSpPr>
          <p:spPr>
            <a:xfrm>
              <a:off x="4200525" y="3381375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95250" y="0"/>
                  </a:moveTo>
                  <a:lnTo>
                    <a:pt x="95250" y="0"/>
                  </a:lnTo>
                  <a:lnTo>
                    <a:pt x="90193" y="0"/>
                  </a:lnTo>
                  <a:lnTo>
                    <a:pt x="76936" y="10113"/>
                  </a:lnTo>
                  <a:lnTo>
                    <a:pt x="47304" y="56496"/>
                  </a:lnTo>
                  <a:lnTo>
                    <a:pt x="24575" y="9916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97"/>
            <p:cNvSpPr/>
            <p:nvPr>
              <p:custDataLst>
                <p:tags r:id="rId116"/>
              </p:custDataLst>
            </p:nvPr>
          </p:nvSpPr>
          <p:spPr>
            <a:xfrm>
              <a:off x="4381500" y="3305175"/>
              <a:ext cx="8643" cy="142876"/>
            </a:xfrm>
            <a:custGeom>
              <a:avLst/>
              <a:gdLst/>
              <a:ahLst/>
              <a:cxnLst/>
              <a:rect l="0" t="0" r="0" b="0"/>
              <a:pathLst>
                <a:path w="8643" h="1428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8642" y="17325"/>
                  </a:lnTo>
                  <a:lnTo>
                    <a:pt x="8389" y="62817"/>
                  </a:lnTo>
                  <a:lnTo>
                    <a:pt x="4015" y="86346"/>
                  </a:lnTo>
                  <a:lnTo>
                    <a:pt x="6364" y="10825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98"/>
            <p:cNvSpPr/>
            <p:nvPr>
              <p:custDataLst>
                <p:tags r:id="rId117"/>
              </p:custDataLst>
            </p:nvPr>
          </p:nvSpPr>
          <p:spPr>
            <a:xfrm>
              <a:off x="4458601" y="3337787"/>
              <a:ext cx="70138" cy="97890"/>
            </a:xfrm>
            <a:custGeom>
              <a:avLst/>
              <a:gdLst/>
              <a:ahLst/>
              <a:cxnLst/>
              <a:rect l="0" t="0" r="0" b="0"/>
              <a:pathLst>
                <a:path w="70138" h="97890">
                  <a:moveTo>
                    <a:pt x="27674" y="5488"/>
                  </a:moveTo>
                  <a:lnTo>
                    <a:pt x="27674" y="5488"/>
                  </a:lnTo>
                  <a:lnTo>
                    <a:pt x="27674" y="0"/>
                  </a:lnTo>
                  <a:lnTo>
                    <a:pt x="27674" y="2344"/>
                  </a:lnTo>
                  <a:lnTo>
                    <a:pt x="24852" y="6912"/>
                  </a:lnTo>
                  <a:lnTo>
                    <a:pt x="9360" y="28582"/>
                  </a:lnTo>
                  <a:lnTo>
                    <a:pt x="3660" y="42563"/>
                  </a:lnTo>
                  <a:lnTo>
                    <a:pt x="0" y="73842"/>
                  </a:lnTo>
                  <a:lnTo>
                    <a:pt x="1817" y="80691"/>
                  </a:lnTo>
                  <a:lnTo>
                    <a:pt x="9479" y="91123"/>
                  </a:lnTo>
                  <a:lnTo>
                    <a:pt x="17118" y="96465"/>
                  </a:lnTo>
                  <a:lnTo>
                    <a:pt x="20637" y="97889"/>
                  </a:lnTo>
                  <a:lnTo>
                    <a:pt x="40758" y="94837"/>
                  </a:lnTo>
                  <a:lnTo>
                    <a:pt x="56716" y="87230"/>
                  </a:lnTo>
                  <a:lnTo>
                    <a:pt x="59736" y="83267"/>
                  </a:lnTo>
                  <a:lnTo>
                    <a:pt x="70035" y="50603"/>
                  </a:lnTo>
                  <a:lnTo>
                    <a:pt x="70137" y="35769"/>
                  </a:lnTo>
                  <a:lnTo>
                    <a:pt x="66655" y="23180"/>
                  </a:lnTo>
                  <a:lnTo>
                    <a:pt x="61579" y="14057"/>
                  </a:lnTo>
                  <a:lnTo>
                    <a:pt x="55796" y="9296"/>
                  </a:lnTo>
                  <a:lnTo>
                    <a:pt x="46724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99"/>
            <p:cNvSpPr/>
            <p:nvPr>
              <p:custDataLst>
                <p:tags r:id="rId118"/>
              </p:custDataLst>
            </p:nvPr>
          </p:nvSpPr>
          <p:spPr>
            <a:xfrm>
              <a:off x="4559208" y="3338218"/>
              <a:ext cx="86297" cy="107374"/>
            </a:xfrm>
            <a:custGeom>
              <a:avLst/>
              <a:gdLst/>
              <a:ahLst/>
              <a:cxnLst/>
              <a:rect l="0" t="0" r="0" b="0"/>
              <a:pathLst>
                <a:path w="86297" h="107374">
                  <a:moveTo>
                    <a:pt x="41367" y="5057"/>
                  </a:moveTo>
                  <a:lnTo>
                    <a:pt x="41367" y="5057"/>
                  </a:lnTo>
                  <a:lnTo>
                    <a:pt x="46424" y="5057"/>
                  </a:lnTo>
                  <a:lnTo>
                    <a:pt x="47913" y="3999"/>
                  </a:lnTo>
                  <a:lnTo>
                    <a:pt x="48906" y="2235"/>
                  </a:lnTo>
                  <a:lnTo>
                    <a:pt x="49568" y="0"/>
                  </a:lnTo>
                  <a:lnTo>
                    <a:pt x="47893" y="627"/>
                  </a:lnTo>
                  <a:lnTo>
                    <a:pt x="9549" y="32500"/>
                  </a:lnTo>
                  <a:lnTo>
                    <a:pt x="1473" y="46887"/>
                  </a:lnTo>
                  <a:lnTo>
                    <a:pt x="0" y="61043"/>
                  </a:lnTo>
                  <a:lnTo>
                    <a:pt x="7678" y="87377"/>
                  </a:lnTo>
                  <a:lnTo>
                    <a:pt x="18986" y="97382"/>
                  </a:lnTo>
                  <a:lnTo>
                    <a:pt x="33536" y="104299"/>
                  </a:lnTo>
                  <a:lnTo>
                    <a:pt x="47059" y="107373"/>
                  </a:lnTo>
                  <a:lnTo>
                    <a:pt x="60124" y="105917"/>
                  </a:lnTo>
                  <a:lnTo>
                    <a:pt x="66572" y="104047"/>
                  </a:lnTo>
                  <a:lnTo>
                    <a:pt x="76558" y="96325"/>
                  </a:lnTo>
                  <a:lnTo>
                    <a:pt x="80703" y="91303"/>
                  </a:lnTo>
                  <a:lnTo>
                    <a:pt x="85308" y="77255"/>
                  </a:lnTo>
                  <a:lnTo>
                    <a:pt x="86296" y="61487"/>
                  </a:lnTo>
                  <a:lnTo>
                    <a:pt x="83208" y="47423"/>
                  </a:lnTo>
                  <a:lnTo>
                    <a:pt x="70463" y="27605"/>
                  </a:lnTo>
                  <a:lnTo>
                    <a:pt x="67114" y="24322"/>
                  </a:lnTo>
                  <a:lnTo>
                    <a:pt x="64882" y="23192"/>
                  </a:lnTo>
                  <a:lnTo>
                    <a:pt x="63394" y="23497"/>
                  </a:lnTo>
                  <a:lnTo>
                    <a:pt x="58918" y="21014"/>
                  </a:lnTo>
                  <a:lnTo>
                    <a:pt x="56242" y="18870"/>
                  </a:lnTo>
                  <a:lnTo>
                    <a:pt x="50892" y="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00"/>
            <p:cNvSpPr/>
            <p:nvPr>
              <p:custDataLst>
                <p:tags r:id="rId119"/>
              </p:custDataLst>
            </p:nvPr>
          </p:nvSpPr>
          <p:spPr>
            <a:xfrm>
              <a:off x="4591050" y="3305175"/>
              <a:ext cx="206725" cy="438151"/>
            </a:xfrm>
            <a:custGeom>
              <a:avLst/>
              <a:gdLst/>
              <a:ahLst/>
              <a:cxnLst/>
              <a:rect l="0" t="0" r="0" b="0"/>
              <a:pathLst>
                <a:path w="206725" h="438151">
                  <a:moveTo>
                    <a:pt x="133350" y="0"/>
                  </a:moveTo>
                  <a:lnTo>
                    <a:pt x="133350" y="0"/>
                  </a:lnTo>
                  <a:lnTo>
                    <a:pt x="142012" y="7605"/>
                  </a:lnTo>
                  <a:lnTo>
                    <a:pt x="151664" y="13257"/>
                  </a:lnTo>
                  <a:lnTo>
                    <a:pt x="160187" y="24942"/>
                  </a:lnTo>
                  <a:lnTo>
                    <a:pt x="177571" y="67451"/>
                  </a:lnTo>
                  <a:lnTo>
                    <a:pt x="193644" y="114402"/>
                  </a:lnTo>
                  <a:lnTo>
                    <a:pt x="206724" y="161939"/>
                  </a:lnTo>
                  <a:lnTo>
                    <a:pt x="205891" y="193326"/>
                  </a:lnTo>
                  <a:lnTo>
                    <a:pt x="196127" y="236802"/>
                  </a:lnTo>
                  <a:lnTo>
                    <a:pt x="182949" y="275964"/>
                  </a:lnTo>
                  <a:lnTo>
                    <a:pt x="161060" y="314273"/>
                  </a:lnTo>
                  <a:lnTo>
                    <a:pt x="129003" y="360885"/>
                  </a:lnTo>
                  <a:lnTo>
                    <a:pt x="85153" y="396317"/>
                  </a:lnTo>
                  <a:lnTo>
                    <a:pt x="40966" y="421106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01"/>
            <p:cNvSpPr/>
            <p:nvPr>
              <p:custDataLst>
                <p:tags r:id="rId120"/>
              </p:custDataLst>
            </p:nvPr>
          </p:nvSpPr>
          <p:spPr>
            <a:xfrm>
              <a:off x="3701414" y="3278317"/>
              <a:ext cx="222887" cy="388809"/>
            </a:xfrm>
            <a:custGeom>
              <a:avLst/>
              <a:gdLst/>
              <a:ahLst/>
              <a:cxnLst/>
              <a:rect l="0" t="0" r="0" b="0"/>
              <a:pathLst>
                <a:path w="222887" h="388809">
                  <a:moveTo>
                    <a:pt x="51436" y="17333"/>
                  </a:moveTo>
                  <a:lnTo>
                    <a:pt x="51436" y="17333"/>
                  </a:lnTo>
                  <a:lnTo>
                    <a:pt x="60099" y="9728"/>
                  </a:lnTo>
                  <a:lnTo>
                    <a:pt x="76971" y="0"/>
                  </a:lnTo>
                  <a:lnTo>
                    <a:pt x="77984" y="486"/>
                  </a:lnTo>
                  <a:lnTo>
                    <a:pt x="78660" y="1868"/>
                  </a:lnTo>
                  <a:lnTo>
                    <a:pt x="79111" y="3848"/>
                  </a:lnTo>
                  <a:lnTo>
                    <a:pt x="64624" y="38501"/>
                  </a:lnTo>
                  <a:lnTo>
                    <a:pt x="47465" y="79109"/>
                  </a:lnTo>
                  <a:lnTo>
                    <a:pt x="30033" y="117364"/>
                  </a:lnTo>
                  <a:lnTo>
                    <a:pt x="14125" y="162093"/>
                  </a:lnTo>
                  <a:lnTo>
                    <a:pt x="792" y="206324"/>
                  </a:lnTo>
                  <a:lnTo>
                    <a:pt x="0" y="237501"/>
                  </a:lnTo>
                  <a:lnTo>
                    <a:pt x="4234" y="273936"/>
                  </a:lnTo>
                  <a:lnTo>
                    <a:pt x="18517" y="321023"/>
                  </a:lnTo>
                  <a:lnTo>
                    <a:pt x="30103" y="341395"/>
                  </a:lnTo>
                  <a:lnTo>
                    <a:pt x="45129" y="354683"/>
                  </a:lnTo>
                  <a:lnTo>
                    <a:pt x="91018" y="380865"/>
                  </a:lnTo>
                  <a:lnTo>
                    <a:pt x="138081" y="387239"/>
                  </a:lnTo>
                  <a:lnTo>
                    <a:pt x="222886" y="388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02"/>
            <p:cNvSpPr/>
            <p:nvPr>
              <p:custDataLst>
                <p:tags r:id="rId121"/>
              </p:custDataLst>
            </p:nvPr>
          </p:nvSpPr>
          <p:spPr>
            <a:xfrm>
              <a:off x="4801675" y="3124200"/>
              <a:ext cx="246576" cy="193451"/>
            </a:xfrm>
            <a:custGeom>
              <a:avLst/>
              <a:gdLst/>
              <a:ahLst/>
              <a:cxnLst/>
              <a:rect l="0" t="0" r="0" b="0"/>
              <a:pathLst>
                <a:path w="246576" h="193451">
                  <a:moveTo>
                    <a:pt x="103700" y="0"/>
                  </a:moveTo>
                  <a:lnTo>
                    <a:pt x="103700" y="0"/>
                  </a:lnTo>
                  <a:lnTo>
                    <a:pt x="94567" y="0"/>
                  </a:lnTo>
                  <a:lnTo>
                    <a:pt x="89153" y="39772"/>
                  </a:lnTo>
                  <a:lnTo>
                    <a:pt x="82421" y="81228"/>
                  </a:lnTo>
                  <a:lnTo>
                    <a:pt x="76566" y="122937"/>
                  </a:lnTo>
                  <a:lnTo>
                    <a:pt x="67775" y="165689"/>
                  </a:lnTo>
                  <a:lnTo>
                    <a:pt x="67051" y="170784"/>
                  </a:lnTo>
                  <a:lnTo>
                    <a:pt x="69067" y="179268"/>
                  </a:lnTo>
                  <a:lnTo>
                    <a:pt x="72433" y="186567"/>
                  </a:lnTo>
                  <a:lnTo>
                    <a:pt x="73928" y="193337"/>
                  </a:lnTo>
                  <a:lnTo>
                    <a:pt x="74327" y="193450"/>
                  </a:lnTo>
                  <a:lnTo>
                    <a:pt x="74770" y="187931"/>
                  </a:lnTo>
                  <a:lnTo>
                    <a:pt x="69964" y="167866"/>
                  </a:lnTo>
                  <a:lnTo>
                    <a:pt x="48274" y="128998"/>
                  </a:lnTo>
                  <a:lnTo>
                    <a:pt x="4367" y="81731"/>
                  </a:lnTo>
                  <a:lnTo>
                    <a:pt x="0" y="77293"/>
                  </a:lnTo>
                  <a:lnTo>
                    <a:pt x="9357" y="71467"/>
                  </a:lnTo>
                  <a:lnTo>
                    <a:pt x="56510" y="53863"/>
                  </a:lnTo>
                  <a:lnTo>
                    <a:pt x="86931" y="43213"/>
                  </a:lnTo>
                  <a:lnTo>
                    <a:pt x="130000" y="16174"/>
                  </a:lnTo>
                  <a:lnTo>
                    <a:pt x="157166" y="1907"/>
                  </a:lnTo>
                  <a:lnTo>
                    <a:pt x="158394" y="3388"/>
                  </a:lnTo>
                  <a:lnTo>
                    <a:pt x="159759" y="10678"/>
                  </a:lnTo>
                  <a:lnTo>
                    <a:pt x="145598" y="57599"/>
                  </a:lnTo>
                  <a:lnTo>
                    <a:pt x="142300" y="91716"/>
                  </a:lnTo>
                  <a:lnTo>
                    <a:pt x="143192" y="96069"/>
                  </a:lnTo>
                  <a:lnTo>
                    <a:pt x="144845" y="98971"/>
                  </a:lnTo>
                  <a:lnTo>
                    <a:pt x="147005" y="100905"/>
                  </a:lnTo>
                  <a:lnTo>
                    <a:pt x="149503" y="101137"/>
                  </a:lnTo>
                  <a:lnTo>
                    <a:pt x="155102" y="98572"/>
                  </a:lnTo>
                  <a:lnTo>
                    <a:pt x="176099" y="85326"/>
                  </a:lnTo>
                  <a:lnTo>
                    <a:pt x="189852" y="81314"/>
                  </a:lnTo>
                  <a:lnTo>
                    <a:pt x="199493" y="83059"/>
                  </a:lnTo>
                  <a:lnTo>
                    <a:pt x="215927" y="95048"/>
                  </a:lnTo>
                  <a:lnTo>
                    <a:pt x="234202" y="117062"/>
                  </a:lnTo>
                  <a:lnTo>
                    <a:pt x="241076" y="131756"/>
                  </a:lnTo>
                  <a:lnTo>
                    <a:pt x="2465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64"/>
          <p:cNvGrpSpPr/>
          <p:nvPr/>
        </p:nvGrpSpPr>
        <p:grpSpPr>
          <a:xfrm>
            <a:off x="5547587" y="3457575"/>
            <a:ext cx="186464" cy="99856"/>
            <a:chOff x="5547587" y="3457575"/>
            <a:chExt cx="186464" cy="99856"/>
          </a:xfrm>
        </p:grpSpPr>
        <p:sp>
          <p:nvSpPr>
            <p:cNvPr id="159" name="SMARTInkShape-703"/>
            <p:cNvSpPr/>
            <p:nvPr>
              <p:custDataLst>
                <p:tags r:id="rId109"/>
              </p:custDataLst>
            </p:nvPr>
          </p:nvSpPr>
          <p:spPr>
            <a:xfrm>
              <a:off x="5547587" y="3457575"/>
              <a:ext cx="119789" cy="17727"/>
            </a:xfrm>
            <a:custGeom>
              <a:avLst/>
              <a:gdLst/>
              <a:ahLst/>
              <a:cxnLst/>
              <a:rect l="0" t="0" r="0" b="0"/>
              <a:pathLst>
                <a:path w="119789" h="17727">
                  <a:moveTo>
                    <a:pt x="5488" y="9525"/>
                  </a:moveTo>
                  <a:lnTo>
                    <a:pt x="5488" y="9525"/>
                  </a:lnTo>
                  <a:lnTo>
                    <a:pt x="432" y="14582"/>
                  </a:lnTo>
                  <a:lnTo>
                    <a:pt x="0" y="16071"/>
                  </a:lnTo>
                  <a:lnTo>
                    <a:pt x="772" y="17064"/>
                  </a:lnTo>
                  <a:lnTo>
                    <a:pt x="2344" y="17726"/>
                  </a:lnTo>
                  <a:lnTo>
                    <a:pt x="41840" y="10733"/>
                  </a:lnTo>
                  <a:lnTo>
                    <a:pt x="81343" y="3218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04"/>
            <p:cNvSpPr/>
            <p:nvPr>
              <p:custDataLst>
                <p:tags r:id="rId110"/>
              </p:custDataLst>
            </p:nvPr>
          </p:nvSpPr>
          <p:spPr>
            <a:xfrm>
              <a:off x="5572125" y="3505200"/>
              <a:ext cx="161926" cy="52231"/>
            </a:xfrm>
            <a:custGeom>
              <a:avLst/>
              <a:gdLst/>
              <a:ahLst/>
              <a:cxnLst/>
              <a:rect l="0" t="0" r="0" b="0"/>
              <a:pathLst>
                <a:path w="161926" h="52231">
                  <a:moveTo>
                    <a:pt x="0" y="38100"/>
                  </a:moveTo>
                  <a:lnTo>
                    <a:pt x="0" y="38100"/>
                  </a:lnTo>
                  <a:lnTo>
                    <a:pt x="0" y="51357"/>
                  </a:lnTo>
                  <a:lnTo>
                    <a:pt x="3175" y="52230"/>
                  </a:lnTo>
                  <a:lnTo>
                    <a:pt x="21755" y="48401"/>
                  </a:lnTo>
                  <a:lnTo>
                    <a:pt x="66829" y="32598"/>
                  </a:lnTo>
                  <a:lnTo>
                    <a:pt x="114231" y="2132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65"/>
          <p:cNvGrpSpPr/>
          <p:nvPr/>
        </p:nvGrpSpPr>
        <p:grpSpPr>
          <a:xfrm>
            <a:off x="6144018" y="3156407"/>
            <a:ext cx="618733" cy="414738"/>
            <a:chOff x="6144018" y="3156407"/>
            <a:chExt cx="618733" cy="414738"/>
          </a:xfrm>
        </p:grpSpPr>
        <p:sp>
          <p:nvSpPr>
            <p:cNvPr id="162" name="SMARTInkShape-705"/>
            <p:cNvSpPr/>
            <p:nvPr>
              <p:custDataLst>
                <p:tags r:id="rId105"/>
              </p:custDataLst>
            </p:nvPr>
          </p:nvSpPr>
          <p:spPr>
            <a:xfrm>
              <a:off x="6144018" y="3362878"/>
              <a:ext cx="142483" cy="208267"/>
            </a:xfrm>
            <a:custGeom>
              <a:avLst/>
              <a:gdLst/>
              <a:ahLst/>
              <a:cxnLst/>
              <a:rect l="0" t="0" r="0" b="0"/>
              <a:pathLst>
                <a:path w="142483" h="208267">
                  <a:moveTo>
                    <a:pt x="9132" y="37547"/>
                  </a:moveTo>
                  <a:lnTo>
                    <a:pt x="9132" y="37547"/>
                  </a:lnTo>
                  <a:lnTo>
                    <a:pt x="4076" y="32490"/>
                  </a:lnTo>
                  <a:lnTo>
                    <a:pt x="1593" y="27186"/>
                  </a:lnTo>
                  <a:lnTo>
                    <a:pt x="0" y="15157"/>
                  </a:lnTo>
                  <a:lnTo>
                    <a:pt x="1985" y="12037"/>
                  </a:lnTo>
                  <a:lnTo>
                    <a:pt x="9836" y="5748"/>
                  </a:lnTo>
                  <a:lnTo>
                    <a:pt x="20381" y="2248"/>
                  </a:lnTo>
                  <a:lnTo>
                    <a:pt x="39341" y="0"/>
                  </a:lnTo>
                  <a:lnTo>
                    <a:pt x="49369" y="8160"/>
                  </a:lnTo>
                  <a:lnTo>
                    <a:pt x="59823" y="22369"/>
                  </a:lnTo>
                  <a:lnTo>
                    <a:pt x="67998" y="39268"/>
                  </a:lnTo>
                  <a:lnTo>
                    <a:pt x="68437" y="76745"/>
                  </a:lnTo>
                  <a:lnTo>
                    <a:pt x="52558" y="121607"/>
                  </a:lnTo>
                  <a:lnTo>
                    <a:pt x="34816" y="160565"/>
                  </a:lnTo>
                  <a:lnTo>
                    <a:pt x="1888" y="205295"/>
                  </a:lnTo>
                  <a:lnTo>
                    <a:pt x="2187" y="206529"/>
                  </a:lnTo>
                  <a:lnTo>
                    <a:pt x="3444" y="207352"/>
                  </a:lnTo>
                  <a:lnTo>
                    <a:pt x="9778" y="208266"/>
                  </a:lnTo>
                  <a:lnTo>
                    <a:pt x="42538" y="206030"/>
                  </a:lnTo>
                  <a:lnTo>
                    <a:pt x="88752" y="191673"/>
                  </a:lnTo>
                  <a:lnTo>
                    <a:pt x="142482" y="170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06"/>
            <p:cNvSpPr/>
            <p:nvPr>
              <p:custDataLst>
                <p:tags r:id="rId106"/>
              </p:custDataLst>
            </p:nvPr>
          </p:nvSpPr>
          <p:spPr>
            <a:xfrm>
              <a:off x="6353175" y="3343426"/>
              <a:ext cx="142876" cy="199270"/>
            </a:xfrm>
            <a:custGeom>
              <a:avLst/>
              <a:gdLst/>
              <a:ahLst/>
              <a:cxnLst/>
              <a:rect l="0" t="0" r="0" b="0"/>
              <a:pathLst>
                <a:path w="142876" h="199270">
                  <a:moveTo>
                    <a:pt x="142875" y="18899"/>
                  </a:moveTo>
                  <a:lnTo>
                    <a:pt x="142875" y="18899"/>
                  </a:lnTo>
                  <a:lnTo>
                    <a:pt x="142875" y="5642"/>
                  </a:lnTo>
                  <a:lnTo>
                    <a:pt x="140758" y="3711"/>
                  </a:lnTo>
                  <a:lnTo>
                    <a:pt x="132762" y="1566"/>
                  </a:lnTo>
                  <a:lnTo>
                    <a:pt x="89893" y="0"/>
                  </a:lnTo>
                  <a:lnTo>
                    <a:pt x="57150" y="7483"/>
                  </a:lnTo>
                  <a:lnTo>
                    <a:pt x="32024" y="19152"/>
                  </a:lnTo>
                  <a:lnTo>
                    <a:pt x="27700" y="22243"/>
                  </a:lnTo>
                  <a:lnTo>
                    <a:pt x="16557" y="41762"/>
                  </a:lnTo>
                  <a:lnTo>
                    <a:pt x="15472" y="55872"/>
                  </a:lnTo>
                  <a:lnTo>
                    <a:pt x="21558" y="92178"/>
                  </a:lnTo>
                  <a:lnTo>
                    <a:pt x="25456" y="100151"/>
                  </a:lnTo>
                  <a:lnTo>
                    <a:pt x="27189" y="107222"/>
                  </a:lnTo>
                  <a:lnTo>
                    <a:pt x="29767" y="108473"/>
                  </a:lnTo>
                  <a:lnTo>
                    <a:pt x="68263" y="104836"/>
                  </a:lnTo>
                  <a:lnTo>
                    <a:pt x="83961" y="109743"/>
                  </a:lnTo>
                  <a:lnTo>
                    <a:pt x="96962" y="117900"/>
                  </a:lnTo>
                  <a:lnTo>
                    <a:pt x="107516" y="132076"/>
                  </a:lnTo>
                  <a:lnTo>
                    <a:pt x="108719" y="137742"/>
                  </a:lnTo>
                  <a:lnTo>
                    <a:pt x="107234" y="149682"/>
                  </a:lnTo>
                  <a:lnTo>
                    <a:pt x="100447" y="168304"/>
                  </a:lnTo>
                  <a:lnTo>
                    <a:pt x="91915" y="178082"/>
                  </a:lnTo>
                  <a:lnTo>
                    <a:pt x="72390" y="189537"/>
                  </a:lnTo>
                  <a:lnTo>
                    <a:pt x="47461" y="197832"/>
                  </a:lnTo>
                  <a:lnTo>
                    <a:pt x="30761" y="199269"/>
                  </a:lnTo>
                  <a:lnTo>
                    <a:pt x="12407" y="194638"/>
                  </a:lnTo>
                  <a:lnTo>
                    <a:pt x="0" y="17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07"/>
            <p:cNvSpPr/>
            <p:nvPr>
              <p:custDataLst>
                <p:tags r:id="rId107"/>
              </p:custDataLst>
            </p:nvPr>
          </p:nvSpPr>
          <p:spPr>
            <a:xfrm>
              <a:off x="6603081" y="3161712"/>
              <a:ext cx="45370" cy="210139"/>
            </a:xfrm>
            <a:custGeom>
              <a:avLst/>
              <a:gdLst/>
              <a:ahLst/>
              <a:cxnLst/>
              <a:rect l="0" t="0" r="0" b="0"/>
              <a:pathLst>
                <a:path w="45370" h="210139">
                  <a:moveTo>
                    <a:pt x="45369" y="10113"/>
                  </a:moveTo>
                  <a:lnTo>
                    <a:pt x="45369" y="10113"/>
                  </a:lnTo>
                  <a:lnTo>
                    <a:pt x="45369" y="0"/>
                  </a:lnTo>
                  <a:lnTo>
                    <a:pt x="44311" y="196"/>
                  </a:lnTo>
                  <a:lnTo>
                    <a:pt x="21354" y="46483"/>
                  </a:lnTo>
                  <a:lnTo>
                    <a:pt x="12638" y="83384"/>
                  </a:lnTo>
                  <a:lnTo>
                    <a:pt x="1783" y="129322"/>
                  </a:lnTo>
                  <a:lnTo>
                    <a:pt x="0" y="154913"/>
                  </a:lnTo>
                  <a:lnTo>
                    <a:pt x="11159" y="195810"/>
                  </a:lnTo>
                  <a:lnTo>
                    <a:pt x="19934" y="206592"/>
                  </a:lnTo>
                  <a:lnTo>
                    <a:pt x="35844" y="21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08"/>
            <p:cNvSpPr/>
            <p:nvPr>
              <p:custDataLst>
                <p:tags r:id="rId108"/>
              </p:custDataLst>
            </p:nvPr>
          </p:nvSpPr>
          <p:spPr>
            <a:xfrm>
              <a:off x="6544299" y="3156407"/>
              <a:ext cx="218452" cy="205919"/>
            </a:xfrm>
            <a:custGeom>
              <a:avLst/>
              <a:gdLst/>
              <a:ahLst/>
              <a:cxnLst/>
              <a:rect l="0" t="0" r="0" b="0"/>
              <a:pathLst>
                <a:path w="218452" h="205919">
                  <a:moveTo>
                    <a:pt x="27951" y="129718"/>
                  </a:moveTo>
                  <a:lnTo>
                    <a:pt x="27951" y="129718"/>
                  </a:lnTo>
                  <a:lnTo>
                    <a:pt x="1484" y="103251"/>
                  </a:lnTo>
                  <a:lnTo>
                    <a:pt x="313" y="99258"/>
                  </a:lnTo>
                  <a:lnTo>
                    <a:pt x="0" y="96711"/>
                  </a:lnTo>
                  <a:lnTo>
                    <a:pt x="1909" y="93955"/>
                  </a:lnTo>
                  <a:lnTo>
                    <a:pt x="9674" y="88070"/>
                  </a:lnTo>
                  <a:lnTo>
                    <a:pt x="53562" y="65138"/>
                  </a:lnTo>
                  <a:lnTo>
                    <a:pt x="98982" y="32233"/>
                  </a:lnTo>
                  <a:lnTo>
                    <a:pt x="146514" y="1816"/>
                  </a:lnTo>
                  <a:lnTo>
                    <a:pt x="151442" y="0"/>
                  </a:lnTo>
                  <a:lnTo>
                    <a:pt x="154729" y="906"/>
                  </a:lnTo>
                  <a:lnTo>
                    <a:pt x="156919" y="3627"/>
                  </a:lnTo>
                  <a:lnTo>
                    <a:pt x="159353" y="13352"/>
                  </a:lnTo>
                  <a:lnTo>
                    <a:pt x="159665" y="36678"/>
                  </a:lnTo>
                  <a:lnTo>
                    <a:pt x="150826" y="75827"/>
                  </a:lnTo>
                  <a:lnTo>
                    <a:pt x="143945" y="118955"/>
                  </a:lnTo>
                  <a:lnTo>
                    <a:pt x="137697" y="143345"/>
                  </a:lnTo>
                  <a:lnTo>
                    <a:pt x="128220" y="161886"/>
                  </a:lnTo>
                  <a:lnTo>
                    <a:pt x="128664" y="163864"/>
                  </a:lnTo>
                  <a:lnTo>
                    <a:pt x="130018" y="165182"/>
                  </a:lnTo>
                  <a:lnTo>
                    <a:pt x="131979" y="162885"/>
                  </a:lnTo>
                  <a:lnTo>
                    <a:pt x="145552" y="139209"/>
                  </a:lnTo>
                  <a:lnTo>
                    <a:pt x="163247" y="118893"/>
                  </a:lnTo>
                  <a:lnTo>
                    <a:pt x="167891" y="117209"/>
                  </a:lnTo>
                  <a:lnTo>
                    <a:pt x="178693" y="118161"/>
                  </a:lnTo>
                  <a:lnTo>
                    <a:pt x="196675" y="129704"/>
                  </a:lnTo>
                  <a:lnTo>
                    <a:pt x="206304" y="146293"/>
                  </a:lnTo>
                  <a:lnTo>
                    <a:pt x="218451" y="205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66"/>
          <p:cNvGrpSpPr/>
          <p:nvPr/>
        </p:nvGrpSpPr>
        <p:grpSpPr>
          <a:xfrm>
            <a:off x="7260814" y="3267075"/>
            <a:ext cx="606837" cy="314326"/>
            <a:chOff x="7260814" y="3267075"/>
            <a:chExt cx="606837" cy="314326"/>
          </a:xfrm>
        </p:grpSpPr>
        <p:sp>
          <p:nvSpPr>
            <p:cNvPr id="167" name="SMARTInkShape-709"/>
            <p:cNvSpPr/>
            <p:nvPr>
              <p:custDataLst>
                <p:tags r:id="rId99"/>
              </p:custDataLst>
            </p:nvPr>
          </p:nvSpPr>
          <p:spPr>
            <a:xfrm>
              <a:off x="7762885" y="3267075"/>
              <a:ext cx="104766" cy="267566"/>
            </a:xfrm>
            <a:custGeom>
              <a:avLst/>
              <a:gdLst/>
              <a:ahLst/>
              <a:cxnLst/>
              <a:rect l="0" t="0" r="0" b="0"/>
              <a:pathLst>
                <a:path w="104766" h="267566">
                  <a:moveTo>
                    <a:pt x="9515" y="0"/>
                  </a:moveTo>
                  <a:lnTo>
                    <a:pt x="9515" y="0"/>
                  </a:lnTo>
                  <a:lnTo>
                    <a:pt x="9515" y="41684"/>
                  </a:lnTo>
                  <a:lnTo>
                    <a:pt x="4459" y="79496"/>
                  </a:lnTo>
                  <a:lnTo>
                    <a:pt x="873" y="123653"/>
                  </a:lnTo>
                  <a:lnTo>
                    <a:pt x="251" y="160698"/>
                  </a:lnTo>
                  <a:lnTo>
                    <a:pt x="68" y="201543"/>
                  </a:lnTo>
                  <a:lnTo>
                    <a:pt x="0" y="243003"/>
                  </a:lnTo>
                  <a:lnTo>
                    <a:pt x="5050" y="263089"/>
                  </a:lnTo>
                  <a:lnTo>
                    <a:pt x="8655" y="266409"/>
                  </a:lnTo>
                  <a:lnTo>
                    <a:pt x="13175" y="267565"/>
                  </a:lnTo>
                  <a:lnTo>
                    <a:pt x="18306" y="267276"/>
                  </a:lnTo>
                  <a:lnTo>
                    <a:pt x="29649" y="261312"/>
                  </a:lnTo>
                  <a:lnTo>
                    <a:pt x="41747" y="249488"/>
                  </a:lnTo>
                  <a:lnTo>
                    <a:pt x="68022" y="205533"/>
                  </a:lnTo>
                  <a:lnTo>
                    <a:pt x="73771" y="184841"/>
                  </a:lnTo>
                  <a:lnTo>
                    <a:pt x="72292" y="174579"/>
                  </a:lnTo>
                  <a:lnTo>
                    <a:pt x="70416" y="170361"/>
                  </a:lnTo>
                  <a:lnTo>
                    <a:pt x="68108" y="167549"/>
                  </a:lnTo>
                  <a:lnTo>
                    <a:pt x="62720" y="164425"/>
                  </a:lnTo>
                  <a:lnTo>
                    <a:pt x="59801" y="165708"/>
                  </a:lnTo>
                  <a:lnTo>
                    <a:pt x="53736" y="172778"/>
                  </a:lnTo>
                  <a:lnTo>
                    <a:pt x="44373" y="193716"/>
                  </a:lnTo>
                  <a:lnTo>
                    <a:pt x="39951" y="220028"/>
                  </a:lnTo>
                  <a:lnTo>
                    <a:pt x="46455" y="257995"/>
                  </a:lnTo>
                  <a:lnTo>
                    <a:pt x="50016" y="260896"/>
                  </a:lnTo>
                  <a:lnTo>
                    <a:pt x="62441" y="264121"/>
                  </a:lnTo>
                  <a:lnTo>
                    <a:pt x="75723" y="262731"/>
                  </a:lnTo>
                  <a:lnTo>
                    <a:pt x="10476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10"/>
            <p:cNvSpPr/>
            <p:nvPr>
              <p:custDataLst>
                <p:tags r:id="rId100"/>
              </p:custDataLst>
            </p:nvPr>
          </p:nvSpPr>
          <p:spPr>
            <a:xfrm>
              <a:off x="7260814" y="3391293"/>
              <a:ext cx="48847" cy="32451"/>
            </a:xfrm>
            <a:custGeom>
              <a:avLst/>
              <a:gdLst/>
              <a:ahLst/>
              <a:cxnLst/>
              <a:rect l="0" t="0" r="0" b="0"/>
              <a:pathLst>
                <a:path w="48847" h="32451">
                  <a:moveTo>
                    <a:pt x="25811" y="9132"/>
                  </a:moveTo>
                  <a:lnTo>
                    <a:pt x="25811" y="9132"/>
                  </a:lnTo>
                  <a:lnTo>
                    <a:pt x="17611" y="931"/>
                  </a:lnTo>
                  <a:lnTo>
                    <a:pt x="6565" y="0"/>
                  </a:lnTo>
                  <a:lnTo>
                    <a:pt x="3455" y="927"/>
                  </a:lnTo>
                  <a:lnTo>
                    <a:pt x="1382" y="2604"/>
                  </a:lnTo>
                  <a:lnTo>
                    <a:pt x="0" y="4780"/>
                  </a:lnTo>
                  <a:lnTo>
                    <a:pt x="137" y="7289"/>
                  </a:lnTo>
                  <a:lnTo>
                    <a:pt x="3112" y="12899"/>
                  </a:lnTo>
                  <a:lnTo>
                    <a:pt x="10737" y="22008"/>
                  </a:lnTo>
                  <a:lnTo>
                    <a:pt x="24754" y="31409"/>
                  </a:lnTo>
                  <a:lnTo>
                    <a:pt x="29340" y="32450"/>
                  </a:lnTo>
                  <a:lnTo>
                    <a:pt x="33455" y="32086"/>
                  </a:lnTo>
                  <a:lnTo>
                    <a:pt x="40850" y="28859"/>
                  </a:lnTo>
                  <a:lnTo>
                    <a:pt x="47664" y="23897"/>
                  </a:lnTo>
                  <a:lnTo>
                    <a:pt x="48846" y="21092"/>
                  </a:lnTo>
                  <a:lnTo>
                    <a:pt x="48576" y="18163"/>
                  </a:lnTo>
                  <a:lnTo>
                    <a:pt x="47338" y="15153"/>
                  </a:lnTo>
                  <a:lnTo>
                    <a:pt x="45453" y="13146"/>
                  </a:lnTo>
                  <a:lnTo>
                    <a:pt x="40538" y="10916"/>
                  </a:lnTo>
                  <a:lnTo>
                    <a:pt x="31821" y="9660"/>
                  </a:lnTo>
                  <a:lnTo>
                    <a:pt x="29817" y="10543"/>
                  </a:lnTo>
                  <a:lnTo>
                    <a:pt x="25811" y="2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11"/>
            <p:cNvSpPr/>
            <p:nvPr>
              <p:custDataLst>
                <p:tags r:id="rId101"/>
              </p:custDataLst>
            </p:nvPr>
          </p:nvSpPr>
          <p:spPr>
            <a:xfrm>
              <a:off x="7429510" y="3477949"/>
              <a:ext cx="26733" cy="32380"/>
            </a:xfrm>
            <a:custGeom>
              <a:avLst/>
              <a:gdLst/>
              <a:ahLst/>
              <a:cxnLst/>
              <a:rect l="0" t="0" r="0" b="0"/>
              <a:pathLst>
                <a:path w="26733" h="32380">
                  <a:moveTo>
                    <a:pt x="9515" y="8201"/>
                  </a:moveTo>
                  <a:lnTo>
                    <a:pt x="9515" y="8201"/>
                  </a:lnTo>
                  <a:lnTo>
                    <a:pt x="1315" y="8201"/>
                  </a:lnTo>
                  <a:lnTo>
                    <a:pt x="873" y="7143"/>
                  </a:lnTo>
                  <a:lnTo>
                    <a:pt x="106" y="0"/>
                  </a:lnTo>
                  <a:lnTo>
                    <a:pt x="0" y="12050"/>
                  </a:lnTo>
                  <a:lnTo>
                    <a:pt x="2817" y="18026"/>
                  </a:lnTo>
                  <a:lnTo>
                    <a:pt x="5050" y="21101"/>
                  </a:lnTo>
                  <a:lnTo>
                    <a:pt x="10353" y="24517"/>
                  </a:lnTo>
                  <a:lnTo>
                    <a:pt x="16237" y="27094"/>
                  </a:lnTo>
                  <a:lnTo>
                    <a:pt x="22380" y="31767"/>
                  </a:lnTo>
                  <a:lnTo>
                    <a:pt x="24442" y="32379"/>
                  </a:lnTo>
                  <a:lnTo>
                    <a:pt x="25816" y="31728"/>
                  </a:lnTo>
                  <a:lnTo>
                    <a:pt x="26732" y="30235"/>
                  </a:lnTo>
                  <a:lnTo>
                    <a:pt x="26285" y="29241"/>
                  </a:lnTo>
                  <a:lnTo>
                    <a:pt x="24928" y="28578"/>
                  </a:lnTo>
                  <a:lnTo>
                    <a:pt x="22965" y="28135"/>
                  </a:lnTo>
                  <a:lnTo>
                    <a:pt x="21657" y="26782"/>
                  </a:lnTo>
                  <a:lnTo>
                    <a:pt x="20203" y="22457"/>
                  </a:lnTo>
                  <a:lnTo>
                    <a:pt x="18757" y="20880"/>
                  </a:lnTo>
                  <a:lnTo>
                    <a:pt x="9515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12"/>
            <p:cNvSpPr/>
            <p:nvPr>
              <p:custDataLst>
                <p:tags r:id="rId102"/>
              </p:custDataLst>
            </p:nvPr>
          </p:nvSpPr>
          <p:spPr>
            <a:xfrm>
              <a:off x="7696200" y="34575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4469" y="13257"/>
                  </a:lnTo>
                  <a:lnTo>
                    <a:pt x="588" y="5408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13"/>
            <p:cNvSpPr/>
            <p:nvPr>
              <p:custDataLst>
                <p:tags r:id="rId103"/>
              </p:custDataLst>
            </p:nvPr>
          </p:nvSpPr>
          <p:spPr>
            <a:xfrm>
              <a:off x="7691144" y="3314700"/>
              <a:ext cx="14582" cy="85726"/>
            </a:xfrm>
            <a:custGeom>
              <a:avLst/>
              <a:gdLst/>
              <a:ahLst/>
              <a:cxnLst/>
              <a:rect l="0" t="0" r="0" b="0"/>
              <a:pathLst>
                <a:path w="14582" h="85726">
                  <a:moveTo>
                    <a:pt x="5056" y="85725"/>
                  </a:moveTo>
                  <a:lnTo>
                    <a:pt x="5056" y="85725"/>
                  </a:lnTo>
                  <a:lnTo>
                    <a:pt x="5056" y="42808"/>
                  </a:lnTo>
                  <a:lnTo>
                    <a:pt x="3998" y="17236"/>
                  </a:lnTo>
                  <a:lnTo>
                    <a:pt x="0" y="8366"/>
                  </a:lnTo>
                  <a:lnTo>
                    <a:pt x="628" y="5577"/>
                  </a:lnTo>
                  <a:lnTo>
                    <a:pt x="145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14"/>
            <p:cNvSpPr/>
            <p:nvPr>
              <p:custDataLst>
                <p:tags r:id="rId104"/>
              </p:custDataLst>
            </p:nvPr>
          </p:nvSpPr>
          <p:spPr>
            <a:xfrm>
              <a:off x="7315200" y="3305175"/>
              <a:ext cx="76201" cy="276226"/>
            </a:xfrm>
            <a:custGeom>
              <a:avLst/>
              <a:gdLst/>
              <a:ahLst/>
              <a:cxnLst/>
              <a:rect l="0" t="0" r="0" b="0"/>
              <a:pathLst>
                <a:path w="76201" h="276226">
                  <a:moveTo>
                    <a:pt x="76200" y="0"/>
                  </a:moveTo>
                  <a:lnTo>
                    <a:pt x="76200" y="0"/>
                  </a:lnTo>
                  <a:lnTo>
                    <a:pt x="75142" y="39060"/>
                  </a:lnTo>
                  <a:lnTo>
                    <a:pt x="65839" y="80897"/>
                  </a:lnTo>
                  <a:lnTo>
                    <a:pt x="53810" y="120284"/>
                  </a:lnTo>
                  <a:lnTo>
                    <a:pt x="40184" y="162284"/>
                  </a:lnTo>
                  <a:lnTo>
                    <a:pt x="21030" y="207426"/>
                  </a:lnTo>
                  <a:lnTo>
                    <a:pt x="4494" y="254779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715"/>
          <p:cNvSpPr/>
          <p:nvPr>
            <p:custDataLst>
              <p:tags r:id="rId12"/>
            </p:custDataLst>
          </p:nvPr>
        </p:nvSpPr>
        <p:spPr>
          <a:xfrm>
            <a:off x="8211670" y="3233156"/>
            <a:ext cx="294156" cy="457701"/>
          </a:xfrm>
          <a:custGeom>
            <a:avLst/>
            <a:gdLst/>
            <a:ahLst/>
            <a:cxnLst/>
            <a:rect l="0" t="0" r="0" b="0"/>
            <a:pathLst>
              <a:path w="294156" h="457701">
                <a:moveTo>
                  <a:pt x="122705" y="205369"/>
                </a:moveTo>
                <a:lnTo>
                  <a:pt x="122705" y="205369"/>
                </a:lnTo>
                <a:lnTo>
                  <a:pt x="97195" y="180917"/>
                </a:lnTo>
                <a:lnTo>
                  <a:pt x="90906" y="178626"/>
                </a:lnTo>
                <a:lnTo>
                  <a:pt x="50442" y="176955"/>
                </a:lnTo>
                <a:lnTo>
                  <a:pt x="37319" y="182510"/>
                </a:lnTo>
                <a:lnTo>
                  <a:pt x="11647" y="203323"/>
                </a:lnTo>
                <a:lnTo>
                  <a:pt x="4554" y="215396"/>
                </a:lnTo>
                <a:lnTo>
                  <a:pt x="0" y="240393"/>
                </a:lnTo>
                <a:lnTo>
                  <a:pt x="5022" y="253038"/>
                </a:lnTo>
                <a:lnTo>
                  <a:pt x="9325" y="259373"/>
                </a:lnTo>
                <a:lnTo>
                  <a:pt x="16427" y="263597"/>
                </a:lnTo>
                <a:lnTo>
                  <a:pt x="35606" y="268290"/>
                </a:lnTo>
                <a:lnTo>
                  <a:pt x="65148" y="265875"/>
                </a:lnTo>
                <a:lnTo>
                  <a:pt x="81601" y="255544"/>
                </a:lnTo>
                <a:lnTo>
                  <a:pt x="109414" y="226009"/>
                </a:lnTo>
                <a:lnTo>
                  <a:pt x="129918" y="184125"/>
                </a:lnTo>
                <a:lnTo>
                  <a:pt x="139417" y="140142"/>
                </a:lnTo>
                <a:lnTo>
                  <a:pt x="141294" y="95392"/>
                </a:lnTo>
                <a:lnTo>
                  <a:pt x="141714" y="49394"/>
                </a:lnTo>
                <a:lnTo>
                  <a:pt x="142801" y="24393"/>
                </a:lnTo>
                <a:lnTo>
                  <a:pt x="146807" y="9930"/>
                </a:lnTo>
                <a:lnTo>
                  <a:pt x="150414" y="5226"/>
                </a:lnTo>
                <a:lnTo>
                  <a:pt x="160068" y="0"/>
                </a:lnTo>
                <a:lnTo>
                  <a:pt x="174236" y="3322"/>
                </a:lnTo>
                <a:lnTo>
                  <a:pt x="197241" y="17092"/>
                </a:lnTo>
                <a:lnTo>
                  <a:pt x="210866" y="30674"/>
                </a:lnTo>
                <a:lnTo>
                  <a:pt x="223976" y="50821"/>
                </a:lnTo>
                <a:lnTo>
                  <a:pt x="228392" y="73887"/>
                </a:lnTo>
                <a:lnTo>
                  <a:pt x="226828" y="95074"/>
                </a:lnTo>
                <a:lnTo>
                  <a:pt x="209220" y="141482"/>
                </a:lnTo>
                <a:lnTo>
                  <a:pt x="186792" y="179854"/>
                </a:lnTo>
                <a:lnTo>
                  <a:pt x="165978" y="223142"/>
                </a:lnTo>
                <a:lnTo>
                  <a:pt x="148368" y="266819"/>
                </a:lnTo>
                <a:lnTo>
                  <a:pt x="132264" y="310710"/>
                </a:lnTo>
                <a:lnTo>
                  <a:pt x="119537" y="353412"/>
                </a:lnTo>
                <a:lnTo>
                  <a:pt x="108948" y="395008"/>
                </a:lnTo>
                <a:lnTo>
                  <a:pt x="114853" y="433799"/>
                </a:lnTo>
                <a:lnTo>
                  <a:pt x="120273" y="449768"/>
                </a:lnTo>
                <a:lnTo>
                  <a:pt x="126211" y="456866"/>
                </a:lnTo>
                <a:lnTo>
                  <a:pt x="130333" y="457700"/>
                </a:lnTo>
                <a:lnTo>
                  <a:pt x="140560" y="455805"/>
                </a:lnTo>
                <a:lnTo>
                  <a:pt x="158216" y="443732"/>
                </a:lnTo>
                <a:lnTo>
                  <a:pt x="187580" y="403255"/>
                </a:lnTo>
                <a:lnTo>
                  <a:pt x="211169" y="361313"/>
                </a:lnTo>
                <a:lnTo>
                  <a:pt x="258693" y="317574"/>
                </a:lnTo>
                <a:lnTo>
                  <a:pt x="294155" y="2910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Shape-716"/>
          <p:cNvSpPr/>
          <p:nvPr>
            <p:custDataLst>
              <p:tags r:id="rId13"/>
            </p:custDataLst>
          </p:nvPr>
        </p:nvSpPr>
        <p:spPr>
          <a:xfrm>
            <a:off x="8810625" y="3261054"/>
            <a:ext cx="213578" cy="304884"/>
          </a:xfrm>
          <a:custGeom>
            <a:avLst/>
            <a:gdLst/>
            <a:ahLst/>
            <a:cxnLst/>
            <a:rect l="0" t="0" r="0" b="0"/>
            <a:pathLst>
              <a:path w="213578" h="304884">
                <a:moveTo>
                  <a:pt x="85725" y="110796"/>
                </a:moveTo>
                <a:lnTo>
                  <a:pt x="85725" y="110796"/>
                </a:lnTo>
                <a:lnTo>
                  <a:pt x="85725" y="96666"/>
                </a:lnTo>
                <a:lnTo>
                  <a:pt x="84667" y="135720"/>
                </a:lnTo>
                <a:lnTo>
                  <a:pt x="77524" y="176193"/>
                </a:lnTo>
                <a:lnTo>
                  <a:pt x="76374" y="221374"/>
                </a:lnTo>
                <a:lnTo>
                  <a:pt x="75218" y="236141"/>
                </a:lnTo>
                <a:lnTo>
                  <a:pt x="58868" y="278419"/>
                </a:lnTo>
                <a:lnTo>
                  <a:pt x="65502" y="237081"/>
                </a:lnTo>
                <a:lnTo>
                  <a:pt x="74047" y="193832"/>
                </a:lnTo>
                <a:lnTo>
                  <a:pt x="82853" y="148452"/>
                </a:lnTo>
                <a:lnTo>
                  <a:pt x="95310" y="103065"/>
                </a:lnTo>
                <a:lnTo>
                  <a:pt x="111132" y="60428"/>
                </a:lnTo>
                <a:lnTo>
                  <a:pt x="123826" y="30174"/>
                </a:lnTo>
                <a:lnTo>
                  <a:pt x="141581" y="8322"/>
                </a:lnTo>
                <a:lnTo>
                  <a:pt x="156059" y="1752"/>
                </a:lnTo>
                <a:lnTo>
                  <a:pt x="164364" y="0"/>
                </a:lnTo>
                <a:lnTo>
                  <a:pt x="170959" y="2007"/>
                </a:lnTo>
                <a:lnTo>
                  <a:pt x="176415" y="6520"/>
                </a:lnTo>
                <a:lnTo>
                  <a:pt x="197831" y="36576"/>
                </a:lnTo>
                <a:lnTo>
                  <a:pt x="204342" y="54526"/>
                </a:lnTo>
                <a:lnTo>
                  <a:pt x="213577" y="96976"/>
                </a:lnTo>
                <a:lnTo>
                  <a:pt x="212389" y="128574"/>
                </a:lnTo>
                <a:lnTo>
                  <a:pt x="200278" y="168157"/>
                </a:lnTo>
                <a:lnTo>
                  <a:pt x="183769" y="212673"/>
                </a:lnTo>
                <a:lnTo>
                  <a:pt x="155106" y="249696"/>
                </a:lnTo>
                <a:lnTo>
                  <a:pt x="115932" y="281226"/>
                </a:lnTo>
                <a:lnTo>
                  <a:pt x="73700" y="299840"/>
                </a:lnTo>
                <a:lnTo>
                  <a:pt x="49688" y="304883"/>
                </a:lnTo>
                <a:lnTo>
                  <a:pt x="0" y="3012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169"/>
          <p:cNvGrpSpPr/>
          <p:nvPr/>
        </p:nvGrpSpPr>
        <p:grpSpPr>
          <a:xfrm>
            <a:off x="2414936" y="4119372"/>
            <a:ext cx="594965" cy="346822"/>
            <a:chOff x="2414936" y="4119372"/>
            <a:chExt cx="594965" cy="346822"/>
          </a:xfrm>
        </p:grpSpPr>
        <p:sp>
          <p:nvSpPr>
            <p:cNvPr id="176" name="SMARTInkShape-717"/>
            <p:cNvSpPr/>
            <p:nvPr>
              <p:custDataLst>
                <p:tags r:id="rId95"/>
              </p:custDataLst>
            </p:nvPr>
          </p:nvSpPr>
          <p:spPr>
            <a:xfrm>
              <a:off x="2414936" y="4119372"/>
              <a:ext cx="164494" cy="309754"/>
            </a:xfrm>
            <a:custGeom>
              <a:avLst/>
              <a:gdLst/>
              <a:ahLst/>
              <a:cxnLst/>
              <a:rect l="0" t="0" r="0" b="0"/>
              <a:pathLst>
                <a:path w="164494" h="309754">
                  <a:moveTo>
                    <a:pt x="118714" y="81153"/>
                  </a:moveTo>
                  <a:lnTo>
                    <a:pt x="118714" y="81153"/>
                  </a:lnTo>
                  <a:lnTo>
                    <a:pt x="123770" y="81153"/>
                  </a:lnTo>
                  <a:lnTo>
                    <a:pt x="124202" y="80095"/>
                  </a:lnTo>
                  <a:lnTo>
                    <a:pt x="121859" y="76097"/>
                  </a:lnTo>
                  <a:lnTo>
                    <a:pt x="114589" y="67896"/>
                  </a:lnTo>
                  <a:lnTo>
                    <a:pt x="108767" y="64678"/>
                  </a:lnTo>
                  <a:lnTo>
                    <a:pt x="105733" y="63820"/>
                  </a:lnTo>
                  <a:lnTo>
                    <a:pt x="86293" y="67668"/>
                  </a:lnTo>
                  <a:lnTo>
                    <a:pt x="65481" y="80567"/>
                  </a:lnTo>
                  <a:lnTo>
                    <a:pt x="47090" y="97343"/>
                  </a:lnTo>
                  <a:lnTo>
                    <a:pt x="21274" y="138806"/>
                  </a:lnTo>
                  <a:lnTo>
                    <a:pt x="9848" y="182989"/>
                  </a:lnTo>
                  <a:lnTo>
                    <a:pt x="0" y="216902"/>
                  </a:lnTo>
                  <a:lnTo>
                    <a:pt x="1747" y="234619"/>
                  </a:lnTo>
                  <a:lnTo>
                    <a:pt x="8873" y="250255"/>
                  </a:lnTo>
                  <a:lnTo>
                    <a:pt x="13736" y="257388"/>
                  </a:lnTo>
                  <a:lnTo>
                    <a:pt x="27607" y="268135"/>
                  </a:lnTo>
                  <a:lnTo>
                    <a:pt x="35751" y="272482"/>
                  </a:lnTo>
                  <a:lnTo>
                    <a:pt x="45414" y="273264"/>
                  </a:lnTo>
                  <a:lnTo>
                    <a:pt x="67439" y="268489"/>
                  </a:lnTo>
                  <a:lnTo>
                    <a:pt x="98582" y="248844"/>
                  </a:lnTo>
                  <a:lnTo>
                    <a:pt x="135261" y="208381"/>
                  </a:lnTo>
                  <a:lnTo>
                    <a:pt x="148782" y="184114"/>
                  </a:lnTo>
                  <a:lnTo>
                    <a:pt x="159491" y="146702"/>
                  </a:lnTo>
                  <a:lnTo>
                    <a:pt x="163928" y="99745"/>
                  </a:lnTo>
                  <a:lnTo>
                    <a:pt x="158334" y="59028"/>
                  </a:lnTo>
                  <a:lnTo>
                    <a:pt x="152903" y="36395"/>
                  </a:lnTo>
                  <a:lnTo>
                    <a:pt x="141317" y="18574"/>
                  </a:lnTo>
                  <a:lnTo>
                    <a:pt x="122589" y="2286"/>
                  </a:lnTo>
                  <a:lnTo>
                    <a:pt x="118122" y="0"/>
                  </a:lnTo>
                  <a:lnTo>
                    <a:pt x="104693" y="282"/>
                  </a:lnTo>
                  <a:lnTo>
                    <a:pt x="89199" y="4994"/>
                  </a:lnTo>
                  <a:lnTo>
                    <a:pt x="75257" y="14144"/>
                  </a:lnTo>
                  <a:lnTo>
                    <a:pt x="64828" y="28088"/>
                  </a:lnTo>
                  <a:lnTo>
                    <a:pt x="55828" y="50966"/>
                  </a:lnTo>
                  <a:lnTo>
                    <a:pt x="54781" y="65619"/>
                  </a:lnTo>
                  <a:lnTo>
                    <a:pt x="57844" y="82716"/>
                  </a:lnTo>
                  <a:lnTo>
                    <a:pt x="86513" y="126161"/>
                  </a:lnTo>
                  <a:lnTo>
                    <a:pt x="114199" y="168846"/>
                  </a:lnTo>
                  <a:lnTo>
                    <a:pt x="142304" y="212711"/>
                  </a:lnTo>
                  <a:lnTo>
                    <a:pt x="160109" y="257750"/>
                  </a:lnTo>
                  <a:lnTo>
                    <a:pt x="164493" y="272591"/>
                  </a:lnTo>
                  <a:lnTo>
                    <a:pt x="162696" y="283006"/>
                  </a:lnTo>
                  <a:lnTo>
                    <a:pt x="156814" y="309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18"/>
            <p:cNvSpPr/>
            <p:nvPr>
              <p:custDataLst>
                <p:tags r:id="rId96"/>
              </p:custDataLst>
            </p:nvPr>
          </p:nvSpPr>
          <p:spPr>
            <a:xfrm>
              <a:off x="2658799" y="4353317"/>
              <a:ext cx="112977" cy="112877"/>
            </a:xfrm>
            <a:custGeom>
              <a:avLst/>
              <a:gdLst/>
              <a:ahLst/>
              <a:cxnLst/>
              <a:rect l="0" t="0" r="0" b="0"/>
              <a:pathLst>
                <a:path w="112977" h="112877">
                  <a:moveTo>
                    <a:pt x="8201" y="9133"/>
                  </a:moveTo>
                  <a:lnTo>
                    <a:pt x="8201" y="9133"/>
                  </a:lnTo>
                  <a:lnTo>
                    <a:pt x="0" y="932"/>
                  </a:lnTo>
                  <a:lnTo>
                    <a:pt x="617" y="491"/>
                  </a:lnTo>
                  <a:lnTo>
                    <a:pt x="4125" y="0"/>
                  </a:lnTo>
                  <a:lnTo>
                    <a:pt x="28092" y="7290"/>
                  </a:lnTo>
                  <a:lnTo>
                    <a:pt x="37503" y="12900"/>
                  </a:lnTo>
                  <a:lnTo>
                    <a:pt x="48750" y="27065"/>
                  </a:lnTo>
                  <a:lnTo>
                    <a:pt x="53729" y="44667"/>
                  </a:lnTo>
                  <a:lnTo>
                    <a:pt x="50148" y="68345"/>
                  </a:lnTo>
                  <a:lnTo>
                    <a:pt x="29067" y="110426"/>
                  </a:lnTo>
                  <a:lnTo>
                    <a:pt x="30579" y="111586"/>
                  </a:lnTo>
                  <a:lnTo>
                    <a:pt x="37902" y="112876"/>
                  </a:lnTo>
                  <a:lnTo>
                    <a:pt x="84849" y="97601"/>
                  </a:lnTo>
                  <a:lnTo>
                    <a:pt x="112976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19"/>
            <p:cNvSpPr/>
            <p:nvPr>
              <p:custDataLst>
                <p:tags r:id="rId97"/>
              </p:custDataLst>
            </p:nvPr>
          </p:nvSpPr>
          <p:spPr>
            <a:xfrm>
              <a:off x="2867025" y="43053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58038" y="108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20"/>
            <p:cNvSpPr/>
            <p:nvPr>
              <p:custDataLst>
                <p:tags r:id="rId98"/>
              </p:custDataLst>
            </p:nvPr>
          </p:nvSpPr>
          <p:spPr>
            <a:xfrm>
              <a:off x="2917298" y="4381500"/>
              <a:ext cx="92603" cy="23395"/>
            </a:xfrm>
            <a:custGeom>
              <a:avLst/>
              <a:gdLst/>
              <a:ahLst/>
              <a:cxnLst/>
              <a:rect l="0" t="0" r="0" b="0"/>
              <a:pathLst>
                <a:path w="92603" h="23395">
                  <a:moveTo>
                    <a:pt x="16402" y="0"/>
                  </a:moveTo>
                  <a:lnTo>
                    <a:pt x="16402" y="0"/>
                  </a:lnTo>
                  <a:lnTo>
                    <a:pt x="6289" y="5057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176" y="16247"/>
                  </a:lnTo>
                  <a:lnTo>
                    <a:pt x="3193" y="22390"/>
                  </a:lnTo>
                  <a:lnTo>
                    <a:pt x="7596" y="23394"/>
                  </a:lnTo>
                  <a:lnTo>
                    <a:pt x="9260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70"/>
          <p:cNvGrpSpPr/>
          <p:nvPr/>
        </p:nvGrpSpPr>
        <p:grpSpPr>
          <a:xfrm>
            <a:off x="3516442" y="4191000"/>
            <a:ext cx="674321" cy="428531"/>
            <a:chOff x="3516442" y="4191000"/>
            <a:chExt cx="674321" cy="428531"/>
          </a:xfrm>
        </p:grpSpPr>
        <p:sp>
          <p:nvSpPr>
            <p:cNvPr id="181" name="SMARTInkShape-721"/>
            <p:cNvSpPr/>
            <p:nvPr>
              <p:custDataLst>
                <p:tags r:id="rId87"/>
              </p:custDataLst>
            </p:nvPr>
          </p:nvSpPr>
          <p:spPr>
            <a:xfrm>
              <a:off x="3629025" y="41910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0" y="37559"/>
                  </a:lnTo>
                  <a:lnTo>
                    <a:pt x="5057" y="76628"/>
                  </a:lnTo>
                  <a:lnTo>
                    <a:pt x="8642" y="123086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22"/>
            <p:cNvSpPr/>
            <p:nvPr>
              <p:custDataLst>
                <p:tags r:id="rId88"/>
              </p:custDataLst>
            </p:nvPr>
          </p:nvSpPr>
          <p:spPr>
            <a:xfrm>
              <a:off x="3516442" y="4448175"/>
              <a:ext cx="207834" cy="17727"/>
            </a:xfrm>
            <a:custGeom>
              <a:avLst/>
              <a:gdLst/>
              <a:ahLst/>
              <a:cxnLst/>
              <a:rect l="0" t="0" r="0" b="0"/>
              <a:pathLst>
                <a:path w="207834" h="17727">
                  <a:moveTo>
                    <a:pt x="17333" y="9525"/>
                  </a:moveTo>
                  <a:lnTo>
                    <a:pt x="17333" y="9525"/>
                  </a:lnTo>
                  <a:lnTo>
                    <a:pt x="4076" y="9525"/>
                  </a:lnTo>
                  <a:lnTo>
                    <a:pt x="2145" y="10583"/>
                  </a:lnTo>
                  <a:lnTo>
                    <a:pt x="858" y="12347"/>
                  </a:lnTo>
                  <a:lnTo>
                    <a:pt x="0" y="14582"/>
                  </a:lnTo>
                  <a:lnTo>
                    <a:pt x="486" y="16071"/>
                  </a:lnTo>
                  <a:lnTo>
                    <a:pt x="1868" y="17064"/>
                  </a:lnTo>
                  <a:lnTo>
                    <a:pt x="3848" y="17726"/>
                  </a:lnTo>
                  <a:lnTo>
                    <a:pt x="44088" y="10733"/>
                  </a:lnTo>
                  <a:lnTo>
                    <a:pt x="91399" y="6862"/>
                  </a:lnTo>
                  <a:lnTo>
                    <a:pt x="133798" y="1356"/>
                  </a:lnTo>
                  <a:lnTo>
                    <a:pt x="175649" y="268"/>
                  </a:lnTo>
                  <a:lnTo>
                    <a:pt x="207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23"/>
            <p:cNvSpPr/>
            <p:nvPr>
              <p:custDataLst>
                <p:tags r:id="rId89"/>
              </p:custDataLst>
            </p:nvPr>
          </p:nvSpPr>
          <p:spPr>
            <a:xfrm>
              <a:off x="3581400" y="4528674"/>
              <a:ext cx="142876" cy="90857"/>
            </a:xfrm>
            <a:custGeom>
              <a:avLst/>
              <a:gdLst/>
              <a:ahLst/>
              <a:cxnLst/>
              <a:rect l="0" t="0" r="0" b="0"/>
              <a:pathLst>
                <a:path w="142876" h="90857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2117" y="8206"/>
                  </a:lnTo>
                  <a:lnTo>
                    <a:pt x="14150" y="5050"/>
                  </a:lnTo>
                  <a:lnTo>
                    <a:pt x="21459" y="562"/>
                  </a:lnTo>
                  <a:lnTo>
                    <a:pt x="25947" y="0"/>
                  </a:lnTo>
                  <a:lnTo>
                    <a:pt x="49409" y="4329"/>
                  </a:lnTo>
                  <a:lnTo>
                    <a:pt x="53048" y="6744"/>
                  </a:lnTo>
                  <a:lnTo>
                    <a:pt x="59913" y="15073"/>
                  </a:lnTo>
                  <a:lnTo>
                    <a:pt x="60050" y="20258"/>
                  </a:lnTo>
                  <a:lnTo>
                    <a:pt x="44623" y="49983"/>
                  </a:lnTo>
                  <a:lnTo>
                    <a:pt x="11804" y="88520"/>
                  </a:lnTo>
                  <a:lnTo>
                    <a:pt x="13161" y="89331"/>
                  </a:lnTo>
                  <a:lnTo>
                    <a:pt x="53854" y="90856"/>
                  </a:lnTo>
                  <a:lnTo>
                    <a:pt x="72618" y="89850"/>
                  </a:lnTo>
                  <a:lnTo>
                    <a:pt x="142875" y="62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24"/>
            <p:cNvSpPr/>
            <p:nvPr>
              <p:custDataLst>
                <p:tags r:id="rId90"/>
              </p:custDataLst>
            </p:nvPr>
          </p:nvSpPr>
          <p:spPr>
            <a:xfrm>
              <a:off x="3781425" y="4381500"/>
              <a:ext cx="104776" cy="76201"/>
            </a:xfrm>
            <a:custGeom>
              <a:avLst/>
              <a:gdLst/>
              <a:ahLst/>
              <a:cxnLst/>
              <a:rect l="0" t="0" r="0" b="0"/>
              <a:pathLst>
                <a:path w="104776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5057"/>
                  </a:lnTo>
                  <a:lnTo>
                    <a:pt x="60468" y="41757"/>
                  </a:lnTo>
                  <a:lnTo>
                    <a:pt x="1047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25"/>
            <p:cNvSpPr/>
            <p:nvPr>
              <p:custDataLst>
                <p:tags r:id="rId91"/>
              </p:custDataLst>
            </p:nvPr>
          </p:nvSpPr>
          <p:spPr>
            <a:xfrm>
              <a:off x="3810000" y="4362450"/>
              <a:ext cx="85726" cy="123826"/>
            </a:xfrm>
            <a:custGeom>
              <a:avLst/>
              <a:gdLst/>
              <a:ahLst/>
              <a:cxnLst/>
              <a:rect l="0" t="0" r="0" b="0"/>
              <a:pathLst>
                <a:path w="85726" h="123826">
                  <a:moveTo>
                    <a:pt x="85725" y="0"/>
                  </a:moveTo>
                  <a:lnTo>
                    <a:pt x="85725" y="0"/>
                  </a:lnTo>
                  <a:lnTo>
                    <a:pt x="80668" y="0"/>
                  </a:lnTo>
                  <a:lnTo>
                    <a:pt x="58888" y="17900"/>
                  </a:lnTo>
                  <a:lnTo>
                    <a:pt x="48140" y="31057"/>
                  </a:lnTo>
                  <a:lnTo>
                    <a:pt x="21081" y="7725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26"/>
            <p:cNvSpPr/>
            <p:nvPr>
              <p:custDataLst>
                <p:tags r:id="rId92"/>
              </p:custDataLst>
            </p:nvPr>
          </p:nvSpPr>
          <p:spPr>
            <a:xfrm>
              <a:off x="3943350" y="4300244"/>
              <a:ext cx="8206" cy="109832"/>
            </a:xfrm>
            <a:custGeom>
              <a:avLst/>
              <a:gdLst/>
              <a:ahLst/>
              <a:cxnLst/>
              <a:rect l="0" t="0" r="0" b="0"/>
              <a:pathLst>
                <a:path w="8206" h="109832">
                  <a:moveTo>
                    <a:pt x="0" y="5056"/>
                  </a:moveTo>
                  <a:lnTo>
                    <a:pt x="0" y="5056"/>
                  </a:lnTo>
                  <a:lnTo>
                    <a:pt x="5057" y="0"/>
                  </a:lnTo>
                  <a:lnTo>
                    <a:pt x="6546" y="627"/>
                  </a:lnTo>
                  <a:lnTo>
                    <a:pt x="8201" y="6968"/>
                  </a:lnTo>
                  <a:lnTo>
                    <a:pt x="8205" y="35890"/>
                  </a:lnTo>
                  <a:lnTo>
                    <a:pt x="0" y="109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27"/>
            <p:cNvSpPr/>
            <p:nvPr>
              <p:custDataLst>
                <p:tags r:id="rId93"/>
              </p:custDataLst>
            </p:nvPr>
          </p:nvSpPr>
          <p:spPr>
            <a:xfrm>
              <a:off x="4016675" y="4321595"/>
              <a:ext cx="63556" cy="84359"/>
            </a:xfrm>
            <a:custGeom>
              <a:avLst/>
              <a:gdLst/>
              <a:ahLst/>
              <a:cxnLst/>
              <a:rect l="0" t="0" r="0" b="0"/>
              <a:pathLst>
                <a:path w="63556" h="84359">
                  <a:moveTo>
                    <a:pt x="40975" y="21805"/>
                  </a:moveTo>
                  <a:lnTo>
                    <a:pt x="40975" y="21805"/>
                  </a:lnTo>
                  <a:lnTo>
                    <a:pt x="46032" y="16748"/>
                  </a:lnTo>
                  <a:lnTo>
                    <a:pt x="48514" y="11444"/>
                  </a:lnTo>
                  <a:lnTo>
                    <a:pt x="49176" y="8548"/>
                  </a:lnTo>
                  <a:lnTo>
                    <a:pt x="47501" y="6617"/>
                  </a:lnTo>
                  <a:lnTo>
                    <a:pt x="39994" y="4472"/>
                  </a:lnTo>
                  <a:lnTo>
                    <a:pt x="29603" y="9162"/>
                  </a:lnTo>
                  <a:lnTo>
                    <a:pt x="18988" y="18303"/>
                  </a:lnTo>
                  <a:lnTo>
                    <a:pt x="7061" y="36407"/>
                  </a:lnTo>
                  <a:lnTo>
                    <a:pt x="149" y="52637"/>
                  </a:lnTo>
                  <a:lnTo>
                    <a:pt x="0" y="60351"/>
                  </a:lnTo>
                  <a:lnTo>
                    <a:pt x="5478" y="74567"/>
                  </a:lnTo>
                  <a:lnTo>
                    <a:pt x="12145" y="82296"/>
                  </a:lnTo>
                  <a:lnTo>
                    <a:pt x="15406" y="84358"/>
                  </a:lnTo>
                  <a:lnTo>
                    <a:pt x="27494" y="83826"/>
                  </a:lnTo>
                  <a:lnTo>
                    <a:pt x="41334" y="80061"/>
                  </a:lnTo>
                  <a:lnTo>
                    <a:pt x="51012" y="74861"/>
                  </a:lnTo>
                  <a:lnTo>
                    <a:pt x="62411" y="60926"/>
                  </a:lnTo>
                  <a:lnTo>
                    <a:pt x="63555" y="46600"/>
                  </a:lnTo>
                  <a:lnTo>
                    <a:pt x="60722" y="16590"/>
                  </a:lnTo>
                  <a:lnTo>
                    <a:pt x="58373" y="10920"/>
                  </a:lnTo>
                  <a:lnTo>
                    <a:pt x="48129" y="0"/>
                  </a:lnTo>
                  <a:lnTo>
                    <a:pt x="50500" y="2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28"/>
            <p:cNvSpPr/>
            <p:nvPr>
              <p:custDataLst>
                <p:tags r:id="rId94"/>
              </p:custDataLst>
            </p:nvPr>
          </p:nvSpPr>
          <p:spPr>
            <a:xfrm>
              <a:off x="4116124" y="4316542"/>
              <a:ext cx="74639" cy="80266"/>
            </a:xfrm>
            <a:custGeom>
              <a:avLst/>
              <a:gdLst/>
              <a:ahLst/>
              <a:cxnLst/>
              <a:rect l="0" t="0" r="0" b="0"/>
              <a:pathLst>
                <a:path w="74639" h="80266">
                  <a:moveTo>
                    <a:pt x="36776" y="17333"/>
                  </a:moveTo>
                  <a:lnTo>
                    <a:pt x="36776" y="17333"/>
                  </a:lnTo>
                  <a:lnTo>
                    <a:pt x="41833" y="12277"/>
                  </a:lnTo>
                  <a:lnTo>
                    <a:pt x="44315" y="6972"/>
                  </a:lnTo>
                  <a:lnTo>
                    <a:pt x="44977" y="4076"/>
                  </a:lnTo>
                  <a:lnTo>
                    <a:pt x="44360" y="2145"/>
                  </a:lnTo>
                  <a:lnTo>
                    <a:pt x="42890" y="858"/>
                  </a:lnTo>
                  <a:lnTo>
                    <a:pt x="40852" y="0"/>
                  </a:lnTo>
                  <a:lnTo>
                    <a:pt x="38435" y="486"/>
                  </a:lnTo>
                  <a:lnTo>
                    <a:pt x="13763" y="16747"/>
                  </a:lnTo>
                  <a:lnTo>
                    <a:pt x="5381" y="28009"/>
                  </a:lnTo>
                  <a:lnTo>
                    <a:pt x="663" y="46249"/>
                  </a:lnTo>
                  <a:lnTo>
                    <a:pt x="0" y="52486"/>
                  </a:lnTo>
                  <a:lnTo>
                    <a:pt x="2734" y="58760"/>
                  </a:lnTo>
                  <a:lnTo>
                    <a:pt x="14238" y="71376"/>
                  </a:lnTo>
                  <a:lnTo>
                    <a:pt x="24290" y="78393"/>
                  </a:lnTo>
                  <a:lnTo>
                    <a:pt x="28452" y="80265"/>
                  </a:lnTo>
                  <a:lnTo>
                    <a:pt x="41543" y="79523"/>
                  </a:lnTo>
                  <a:lnTo>
                    <a:pt x="55828" y="75664"/>
                  </a:lnTo>
                  <a:lnTo>
                    <a:pt x="65704" y="70422"/>
                  </a:lnTo>
                  <a:lnTo>
                    <a:pt x="68762" y="66484"/>
                  </a:lnTo>
                  <a:lnTo>
                    <a:pt x="72158" y="56464"/>
                  </a:lnTo>
                  <a:lnTo>
                    <a:pt x="74638" y="30433"/>
                  </a:lnTo>
                  <a:lnTo>
                    <a:pt x="55826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71"/>
          <p:cNvGrpSpPr/>
          <p:nvPr/>
        </p:nvGrpSpPr>
        <p:grpSpPr>
          <a:xfrm>
            <a:off x="4810125" y="4051950"/>
            <a:ext cx="850712" cy="410234"/>
            <a:chOff x="4810125" y="4051950"/>
            <a:chExt cx="850712" cy="410234"/>
          </a:xfrm>
        </p:grpSpPr>
        <p:sp>
          <p:nvSpPr>
            <p:cNvPr id="190" name="SMARTInkShape-729"/>
            <p:cNvSpPr/>
            <p:nvPr>
              <p:custDataLst>
                <p:tags r:id="rId80"/>
              </p:custDataLst>
            </p:nvPr>
          </p:nvSpPr>
          <p:spPr>
            <a:xfrm>
              <a:off x="4810125" y="43624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29189" y="8689"/>
                  </a:lnTo>
                  <a:lnTo>
                    <a:pt x="66857" y="2575"/>
                  </a:lnTo>
                  <a:lnTo>
                    <a:pt x="104829" y="76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30"/>
            <p:cNvSpPr/>
            <p:nvPr>
              <p:custDataLst>
                <p:tags r:id="rId81"/>
              </p:custDataLst>
            </p:nvPr>
          </p:nvSpPr>
          <p:spPr>
            <a:xfrm>
              <a:off x="4859467" y="4429125"/>
              <a:ext cx="150684" cy="18825"/>
            </a:xfrm>
            <a:custGeom>
              <a:avLst/>
              <a:gdLst/>
              <a:ahLst/>
              <a:cxnLst/>
              <a:rect l="0" t="0" r="0" b="0"/>
              <a:pathLst>
                <a:path w="150684" h="18825">
                  <a:moveTo>
                    <a:pt x="17333" y="0"/>
                  </a:moveTo>
                  <a:lnTo>
                    <a:pt x="17333" y="0"/>
                  </a:lnTo>
                  <a:lnTo>
                    <a:pt x="0" y="17333"/>
                  </a:lnTo>
                  <a:lnTo>
                    <a:pt x="39954" y="18824"/>
                  </a:lnTo>
                  <a:lnTo>
                    <a:pt x="69897" y="16161"/>
                  </a:lnTo>
                  <a:lnTo>
                    <a:pt x="150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31"/>
            <p:cNvSpPr/>
            <p:nvPr>
              <p:custDataLst>
                <p:tags r:id="rId82"/>
              </p:custDataLst>
            </p:nvPr>
          </p:nvSpPr>
          <p:spPr>
            <a:xfrm>
              <a:off x="5188388" y="4281906"/>
              <a:ext cx="88463" cy="180278"/>
            </a:xfrm>
            <a:custGeom>
              <a:avLst/>
              <a:gdLst/>
              <a:ahLst/>
              <a:cxnLst/>
              <a:rect l="0" t="0" r="0" b="0"/>
              <a:pathLst>
                <a:path w="88463" h="180278">
                  <a:moveTo>
                    <a:pt x="88462" y="23394"/>
                  </a:moveTo>
                  <a:lnTo>
                    <a:pt x="88462" y="23394"/>
                  </a:lnTo>
                  <a:lnTo>
                    <a:pt x="47044" y="4096"/>
                  </a:lnTo>
                  <a:lnTo>
                    <a:pt x="30895" y="0"/>
                  </a:lnTo>
                  <a:lnTo>
                    <a:pt x="16663" y="1708"/>
                  </a:lnTo>
                  <a:lnTo>
                    <a:pt x="6104" y="8817"/>
                  </a:lnTo>
                  <a:lnTo>
                    <a:pt x="1807" y="13676"/>
                  </a:lnTo>
                  <a:lnTo>
                    <a:pt x="0" y="20090"/>
                  </a:lnTo>
                  <a:lnTo>
                    <a:pt x="815" y="35684"/>
                  </a:lnTo>
                  <a:lnTo>
                    <a:pt x="7224" y="57257"/>
                  </a:lnTo>
                  <a:lnTo>
                    <a:pt x="37915" y="102707"/>
                  </a:lnTo>
                  <a:lnTo>
                    <a:pt x="52436" y="121800"/>
                  </a:lnTo>
                  <a:lnTo>
                    <a:pt x="56576" y="134511"/>
                  </a:lnTo>
                  <a:lnTo>
                    <a:pt x="53850" y="158623"/>
                  </a:lnTo>
                  <a:lnTo>
                    <a:pt x="49090" y="168162"/>
                  </a:lnTo>
                  <a:lnTo>
                    <a:pt x="37410" y="179343"/>
                  </a:lnTo>
                  <a:lnTo>
                    <a:pt x="32203" y="180277"/>
                  </a:lnTo>
                  <a:lnTo>
                    <a:pt x="2737" y="17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32"/>
            <p:cNvSpPr/>
            <p:nvPr>
              <p:custDataLst>
                <p:tags r:id="rId83"/>
              </p:custDataLst>
            </p:nvPr>
          </p:nvSpPr>
          <p:spPr>
            <a:xfrm>
              <a:off x="5172075" y="42576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18828" y="6703"/>
                  </a:lnTo>
                  <a:lnTo>
                    <a:pt x="38001" y="4037"/>
                  </a:lnTo>
                  <a:lnTo>
                    <a:pt x="76180" y="812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33"/>
            <p:cNvSpPr/>
            <p:nvPr>
              <p:custDataLst>
                <p:tags r:id="rId84"/>
              </p:custDataLst>
            </p:nvPr>
          </p:nvSpPr>
          <p:spPr>
            <a:xfrm>
              <a:off x="5363674" y="4276725"/>
              <a:ext cx="75102" cy="149502"/>
            </a:xfrm>
            <a:custGeom>
              <a:avLst/>
              <a:gdLst/>
              <a:ahLst/>
              <a:cxnLst/>
              <a:rect l="0" t="0" r="0" b="0"/>
              <a:pathLst>
                <a:path w="75102" h="149502">
                  <a:moveTo>
                    <a:pt x="75101" y="0"/>
                  </a:moveTo>
                  <a:lnTo>
                    <a:pt x="75101" y="0"/>
                  </a:lnTo>
                  <a:lnTo>
                    <a:pt x="61844" y="0"/>
                  </a:lnTo>
                  <a:lnTo>
                    <a:pt x="47655" y="10113"/>
                  </a:lnTo>
                  <a:lnTo>
                    <a:pt x="11422" y="44781"/>
                  </a:lnTo>
                  <a:lnTo>
                    <a:pt x="4465" y="62942"/>
                  </a:lnTo>
                  <a:lnTo>
                    <a:pt x="0" y="98981"/>
                  </a:lnTo>
                  <a:lnTo>
                    <a:pt x="5034" y="115958"/>
                  </a:lnTo>
                  <a:lnTo>
                    <a:pt x="14327" y="131970"/>
                  </a:lnTo>
                  <a:lnTo>
                    <a:pt x="25512" y="142615"/>
                  </a:lnTo>
                  <a:lnTo>
                    <a:pt x="37539" y="148051"/>
                  </a:lnTo>
                  <a:lnTo>
                    <a:pt x="43710" y="149501"/>
                  </a:lnTo>
                  <a:lnTo>
                    <a:pt x="49940" y="147292"/>
                  </a:lnTo>
                  <a:lnTo>
                    <a:pt x="62507" y="136372"/>
                  </a:lnTo>
                  <a:lnTo>
                    <a:pt x="69503" y="123757"/>
                  </a:lnTo>
                  <a:lnTo>
                    <a:pt x="73995" y="93355"/>
                  </a:lnTo>
                  <a:lnTo>
                    <a:pt x="69717" y="66113"/>
                  </a:lnTo>
                  <a:lnTo>
                    <a:pt x="60907" y="41556"/>
                  </a:lnTo>
                  <a:lnTo>
                    <a:pt x="655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34"/>
            <p:cNvSpPr/>
            <p:nvPr>
              <p:custDataLst>
                <p:tags r:id="rId85"/>
              </p:custDataLst>
            </p:nvPr>
          </p:nvSpPr>
          <p:spPr>
            <a:xfrm>
              <a:off x="5524548" y="4051950"/>
              <a:ext cx="36729" cy="239148"/>
            </a:xfrm>
            <a:custGeom>
              <a:avLst/>
              <a:gdLst/>
              <a:ahLst/>
              <a:cxnLst/>
              <a:rect l="0" t="0" r="0" b="0"/>
              <a:pathLst>
                <a:path w="36729" h="239148">
                  <a:moveTo>
                    <a:pt x="28527" y="43800"/>
                  </a:moveTo>
                  <a:lnTo>
                    <a:pt x="28527" y="43800"/>
                  </a:lnTo>
                  <a:lnTo>
                    <a:pt x="29585" y="22046"/>
                  </a:lnTo>
                  <a:lnTo>
                    <a:pt x="36728" y="0"/>
                  </a:lnTo>
                  <a:lnTo>
                    <a:pt x="32603" y="7421"/>
                  </a:lnTo>
                  <a:lnTo>
                    <a:pt x="28274" y="44101"/>
                  </a:lnTo>
                  <a:lnTo>
                    <a:pt x="18325" y="86467"/>
                  </a:lnTo>
                  <a:lnTo>
                    <a:pt x="6168" y="131015"/>
                  </a:lnTo>
                  <a:lnTo>
                    <a:pt x="1794" y="170301"/>
                  </a:lnTo>
                  <a:lnTo>
                    <a:pt x="194" y="216334"/>
                  </a:lnTo>
                  <a:lnTo>
                    <a:pt x="0" y="238395"/>
                  </a:lnTo>
                  <a:lnTo>
                    <a:pt x="1042" y="239147"/>
                  </a:lnTo>
                  <a:lnTo>
                    <a:pt x="2796" y="238589"/>
                  </a:lnTo>
                  <a:lnTo>
                    <a:pt x="5023" y="237160"/>
                  </a:lnTo>
                  <a:lnTo>
                    <a:pt x="6508" y="235148"/>
                  </a:lnTo>
                  <a:lnTo>
                    <a:pt x="9477" y="22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35"/>
            <p:cNvSpPr/>
            <p:nvPr>
              <p:custDataLst>
                <p:tags r:id="rId86"/>
              </p:custDataLst>
            </p:nvPr>
          </p:nvSpPr>
          <p:spPr>
            <a:xfrm>
              <a:off x="5459542" y="4068667"/>
              <a:ext cx="201295" cy="189009"/>
            </a:xfrm>
            <a:custGeom>
              <a:avLst/>
              <a:gdLst/>
              <a:ahLst/>
              <a:cxnLst/>
              <a:rect l="0" t="0" r="0" b="0"/>
              <a:pathLst>
                <a:path w="201295" h="189009">
                  <a:moveTo>
                    <a:pt x="17333" y="74708"/>
                  </a:moveTo>
                  <a:lnTo>
                    <a:pt x="17333" y="74708"/>
                  </a:lnTo>
                  <a:lnTo>
                    <a:pt x="4076" y="74708"/>
                  </a:lnTo>
                  <a:lnTo>
                    <a:pt x="2145" y="73650"/>
                  </a:lnTo>
                  <a:lnTo>
                    <a:pt x="858" y="71886"/>
                  </a:lnTo>
                  <a:lnTo>
                    <a:pt x="0" y="69652"/>
                  </a:lnTo>
                  <a:lnTo>
                    <a:pt x="1544" y="67104"/>
                  </a:lnTo>
                  <a:lnTo>
                    <a:pt x="38481" y="42652"/>
                  </a:lnTo>
                  <a:lnTo>
                    <a:pt x="79228" y="24285"/>
                  </a:lnTo>
                  <a:lnTo>
                    <a:pt x="126227" y="8251"/>
                  </a:lnTo>
                  <a:lnTo>
                    <a:pt x="138380" y="1865"/>
                  </a:lnTo>
                  <a:lnTo>
                    <a:pt x="149096" y="0"/>
                  </a:lnTo>
                  <a:lnTo>
                    <a:pt x="152800" y="1620"/>
                  </a:lnTo>
                  <a:lnTo>
                    <a:pt x="155269" y="4816"/>
                  </a:lnTo>
                  <a:lnTo>
                    <a:pt x="158013" y="15070"/>
                  </a:lnTo>
                  <a:lnTo>
                    <a:pt x="158500" y="38693"/>
                  </a:lnTo>
                  <a:lnTo>
                    <a:pt x="152411" y="63684"/>
                  </a:lnTo>
                  <a:lnTo>
                    <a:pt x="137792" y="101544"/>
                  </a:lnTo>
                  <a:lnTo>
                    <a:pt x="117366" y="145034"/>
                  </a:lnTo>
                  <a:lnTo>
                    <a:pt x="104662" y="175934"/>
                  </a:lnTo>
                  <a:lnTo>
                    <a:pt x="147880" y="147868"/>
                  </a:lnTo>
                  <a:lnTo>
                    <a:pt x="166668" y="138248"/>
                  </a:lnTo>
                  <a:lnTo>
                    <a:pt x="179306" y="137520"/>
                  </a:lnTo>
                  <a:lnTo>
                    <a:pt x="185641" y="138808"/>
                  </a:lnTo>
                  <a:lnTo>
                    <a:pt x="195500" y="145883"/>
                  </a:lnTo>
                  <a:lnTo>
                    <a:pt x="199611" y="150733"/>
                  </a:lnTo>
                  <a:lnTo>
                    <a:pt x="201294" y="157141"/>
                  </a:lnTo>
                  <a:lnTo>
                    <a:pt x="198308" y="189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72"/>
          <p:cNvGrpSpPr/>
          <p:nvPr/>
        </p:nvGrpSpPr>
        <p:grpSpPr>
          <a:xfrm>
            <a:off x="6058293" y="4448175"/>
            <a:ext cx="342508" cy="28576"/>
            <a:chOff x="6058293" y="4448175"/>
            <a:chExt cx="342508" cy="28576"/>
          </a:xfrm>
        </p:grpSpPr>
        <p:sp>
          <p:nvSpPr>
            <p:cNvPr id="198" name="SMARTInkShape-736"/>
            <p:cNvSpPr/>
            <p:nvPr>
              <p:custDataLst>
                <p:tags r:id="rId78"/>
              </p:custDataLst>
            </p:nvPr>
          </p:nvSpPr>
          <p:spPr>
            <a:xfrm>
              <a:off x="6058293" y="4467225"/>
              <a:ext cx="56758" cy="9526"/>
            </a:xfrm>
            <a:custGeom>
              <a:avLst/>
              <a:gdLst/>
              <a:ahLst/>
              <a:cxnLst/>
              <a:rect l="0" t="0" r="0" b="0"/>
              <a:pathLst>
                <a:path w="56758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56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37"/>
            <p:cNvSpPr/>
            <p:nvPr>
              <p:custDataLst>
                <p:tags r:id="rId79"/>
              </p:custDataLst>
            </p:nvPr>
          </p:nvSpPr>
          <p:spPr>
            <a:xfrm>
              <a:off x="6372225" y="44481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73"/>
          <p:cNvGrpSpPr/>
          <p:nvPr/>
        </p:nvGrpSpPr>
        <p:grpSpPr>
          <a:xfrm>
            <a:off x="2377043" y="4925686"/>
            <a:ext cx="345118" cy="357388"/>
            <a:chOff x="2377043" y="4925686"/>
            <a:chExt cx="345118" cy="357388"/>
          </a:xfrm>
        </p:grpSpPr>
        <p:sp>
          <p:nvSpPr>
            <p:cNvPr id="201" name="SMARTInkShape-738"/>
            <p:cNvSpPr/>
            <p:nvPr>
              <p:custDataLst>
                <p:tags r:id="rId76"/>
              </p:custDataLst>
            </p:nvPr>
          </p:nvSpPr>
          <p:spPr>
            <a:xfrm>
              <a:off x="2377043" y="4925686"/>
              <a:ext cx="196639" cy="294015"/>
            </a:xfrm>
            <a:custGeom>
              <a:avLst/>
              <a:gdLst/>
              <a:ahLst/>
              <a:cxnLst/>
              <a:rect l="0" t="0" r="0" b="0"/>
              <a:pathLst>
                <a:path w="196639" h="294015">
                  <a:moveTo>
                    <a:pt x="118507" y="65414"/>
                  </a:moveTo>
                  <a:lnTo>
                    <a:pt x="118507" y="65414"/>
                  </a:lnTo>
                  <a:lnTo>
                    <a:pt x="123563" y="60358"/>
                  </a:lnTo>
                  <a:lnTo>
                    <a:pt x="123995" y="57810"/>
                  </a:lnTo>
                  <a:lnTo>
                    <a:pt x="123224" y="55053"/>
                  </a:lnTo>
                  <a:lnTo>
                    <a:pt x="121652" y="52157"/>
                  </a:lnTo>
                  <a:lnTo>
                    <a:pt x="109326" y="43024"/>
                  </a:lnTo>
                  <a:lnTo>
                    <a:pt x="92268" y="38671"/>
                  </a:lnTo>
                  <a:lnTo>
                    <a:pt x="86198" y="40178"/>
                  </a:lnTo>
                  <a:lnTo>
                    <a:pt x="64069" y="54981"/>
                  </a:lnTo>
                  <a:lnTo>
                    <a:pt x="31090" y="86261"/>
                  </a:lnTo>
                  <a:lnTo>
                    <a:pt x="20522" y="106868"/>
                  </a:lnTo>
                  <a:lnTo>
                    <a:pt x="7469" y="149881"/>
                  </a:lnTo>
                  <a:lnTo>
                    <a:pt x="0" y="185574"/>
                  </a:lnTo>
                  <a:lnTo>
                    <a:pt x="3548" y="214611"/>
                  </a:lnTo>
                  <a:lnTo>
                    <a:pt x="8500" y="226268"/>
                  </a:lnTo>
                  <a:lnTo>
                    <a:pt x="22696" y="234977"/>
                  </a:lnTo>
                  <a:lnTo>
                    <a:pt x="56190" y="244135"/>
                  </a:lnTo>
                  <a:lnTo>
                    <a:pt x="97339" y="231793"/>
                  </a:lnTo>
                  <a:lnTo>
                    <a:pt x="125288" y="220310"/>
                  </a:lnTo>
                  <a:lnTo>
                    <a:pt x="166784" y="179179"/>
                  </a:lnTo>
                  <a:lnTo>
                    <a:pt x="180886" y="165013"/>
                  </a:lnTo>
                  <a:lnTo>
                    <a:pt x="195668" y="129968"/>
                  </a:lnTo>
                  <a:lnTo>
                    <a:pt x="196638" y="91126"/>
                  </a:lnTo>
                  <a:lnTo>
                    <a:pt x="192972" y="54226"/>
                  </a:lnTo>
                  <a:lnTo>
                    <a:pt x="179611" y="27880"/>
                  </a:lnTo>
                  <a:lnTo>
                    <a:pt x="163306" y="8314"/>
                  </a:lnTo>
                  <a:lnTo>
                    <a:pt x="154998" y="2995"/>
                  </a:lnTo>
                  <a:lnTo>
                    <a:pt x="129202" y="0"/>
                  </a:lnTo>
                  <a:lnTo>
                    <a:pt x="112324" y="4944"/>
                  </a:lnTo>
                  <a:lnTo>
                    <a:pt x="104860" y="9226"/>
                  </a:lnTo>
                  <a:lnTo>
                    <a:pt x="93745" y="22450"/>
                  </a:lnTo>
                  <a:lnTo>
                    <a:pt x="86335" y="37853"/>
                  </a:lnTo>
                  <a:lnTo>
                    <a:pt x="83042" y="51753"/>
                  </a:lnTo>
                  <a:lnTo>
                    <a:pt x="91115" y="97522"/>
                  </a:lnTo>
                  <a:lnTo>
                    <a:pt x="102866" y="140431"/>
                  </a:lnTo>
                  <a:lnTo>
                    <a:pt x="128470" y="179480"/>
                  </a:lnTo>
                  <a:lnTo>
                    <a:pt x="148737" y="220590"/>
                  </a:lnTo>
                  <a:lnTo>
                    <a:pt x="164900" y="260983"/>
                  </a:lnTo>
                  <a:lnTo>
                    <a:pt x="175657" y="294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39"/>
            <p:cNvSpPr/>
            <p:nvPr>
              <p:custDataLst>
                <p:tags r:id="rId77"/>
              </p:custDataLst>
            </p:nvPr>
          </p:nvSpPr>
          <p:spPr>
            <a:xfrm>
              <a:off x="2628900" y="5116366"/>
              <a:ext cx="93261" cy="166708"/>
            </a:xfrm>
            <a:custGeom>
              <a:avLst/>
              <a:gdLst/>
              <a:ahLst/>
              <a:cxnLst/>
              <a:rect l="0" t="0" r="0" b="0"/>
              <a:pathLst>
                <a:path w="93261" h="166708">
                  <a:moveTo>
                    <a:pt x="0" y="17609"/>
                  </a:moveTo>
                  <a:lnTo>
                    <a:pt x="0" y="17609"/>
                  </a:lnTo>
                  <a:lnTo>
                    <a:pt x="8201" y="9408"/>
                  </a:lnTo>
                  <a:lnTo>
                    <a:pt x="19246" y="3420"/>
                  </a:lnTo>
                  <a:lnTo>
                    <a:pt x="35924" y="0"/>
                  </a:lnTo>
                  <a:lnTo>
                    <a:pt x="45247" y="2021"/>
                  </a:lnTo>
                  <a:lnTo>
                    <a:pt x="56445" y="6288"/>
                  </a:lnTo>
                  <a:lnTo>
                    <a:pt x="59855" y="6886"/>
                  </a:lnTo>
                  <a:lnTo>
                    <a:pt x="62129" y="9403"/>
                  </a:lnTo>
                  <a:lnTo>
                    <a:pt x="64654" y="17842"/>
                  </a:lnTo>
                  <a:lnTo>
                    <a:pt x="64270" y="21998"/>
                  </a:lnTo>
                  <a:lnTo>
                    <a:pt x="49288" y="52427"/>
                  </a:lnTo>
                  <a:lnTo>
                    <a:pt x="43062" y="59793"/>
                  </a:lnTo>
                  <a:lnTo>
                    <a:pt x="42466" y="62665"/>
                  </a:lnTo>
                  <a:lnTo>
                    <a:pt x="43127" y="65638"/>
                  </a:lnTo>
                  <a:lnTo>
                    <a:pt x="44626" y="68679"/>
                  </a:lnTo>
                  <a:lnTo>
                    <a:pt x="46685" y="70705"/>
                  </a:lnTo>
                  <a:lnTo>
                    <a:pt x="70242" y="83066"/>
                  </a:lnTo>
                  <a:lnTo>
                    <a:pt x="88534" y="110360"/>
                  </a:lnTo>
                  <a:lnTo>
                    <a:pt x="93260" y="128934"/>
                  </a:lnTo>
                  <a:lnTo>
                    <a:pt x="91543" y="138701"/>
                  </a:lnTo>
                  <a:lnTo>
                    <a:pt x="86195" y="147628"/>
                  </a:lnTo>
                  <a:lnTo>
                    <a:pt x="76761" y="158651"/>
                  </a:lnTo>
                  <a:lnTo>
                    <a:pt x="62691" y="164961"/>
                  </a:lnTo>
                  <a:lnTo>
                    <a:pt x="46913" y="166707"/>
                  </a:lnTo>
                  <a:lnTo>
                    <a:pt x="19050" y="16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174"/>
          <p:cNvGrpSpPr/>
          <p:nvPr/>
        </p:nvGrpSpPr>
        <p:grpSpPr>
          <a:xfrm>
            <a:off x="3048000" y="5153025"/>
            <a:ext cx="152401" cy="93143"/>
            <a:chOff x="3048000" y="5153025"/>
            <a:chExt cx="152401" cy="93143"/>
          </a:xfrm>
        </p:grpSpPr>
        <p:sp>
          <p:nvSpPr>
            <p:cNvPr id="204" name="SMARTInkShape-740"/>
            <p:cNvSpPr/>
            <p:nvPr>
              <p:custDataLst>
                <p:tags r:id="rId74"/>
              </p:custDataLst>
            </p:nvPr>
          </p:nvSpPr>
          <p:spPr>
            <a:xfrm>
              <a:off x="3048000" y="515302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41"/>
            <p:cNvSpPr/>
            <p:nvPr>
              <p:custDataLst>
                <p:tags r:id="rId75"/>
              </p:custDataLst>
            </p:nvPr>
          </p:nvSpPr>
          <p:spPr>
            <a:xfrm>
              <a:off x="3086885" y="5219700"/>
              <a:ext cx="113516" cy="26468"/>
            </a:xfrm>
            <a:custGeom>
              <a:avLst/>
              <a:gdLst/>
              <a:ahLst/>
              <a:cxnLst/>
              <a:rect l="0" t="0" r="0" b="0"/>
              <a:pathLst>
                <a:path w="113516" h="26468">
                  <a:moveTo>
                    <a:pt x="18265" y="0"/>
                  </a:moveTo>
                  <a:lnTo>
                    <a:pt x="18265" y="0"/>
                  </a:lnTo>
                  <a:lnTo>
                    <a:pt x="5173" y="14151"/>
                  </a:lnTo>
                  <a:lnTo>
                    <a:pt x="0" y="26467"/>
                  </a:lnTo>
                  <a:lnTo>
                    <a:pt x="44113" y="15132"/>
                  </a:lnTo>
                  <a:lnTo>
                    <a:pt x="113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75"/>
          <p:cNvGrpSpPr/>
          <p:nvPr/>
        </p:nvGrpSpPr>
        <p:grpSpPr>
          <a:xfrm>
            <a:off x="4133850" y="5095875"/>
            <a:ext cx="638176" cy="85726"/>
            <a:chOff x="4133850" y="5095875"/>
            <a:chExt cx="638176" cy="85726"/>
          </a:xfrm>
        </p:grpSpPr>
        <p:sp>
          <p:nvSpPr>
            <p:cNvPr id="207" name="SMARTInkShape-742"/>
            <p:cNvSpPr/>
            <p:nvPr>
              <p:custDataLst>
                <p:tags r:id="rId71"/>
              </p:custDataLst>
            </p:nvPr>
          </p:nvSpPr>
          <p:spPr>
            <a:xfrm>
              <a:off x="4133850" y="51720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43"/>
            <p:cNvSpPr/>
            <p:nvPr>
              <p:custDataLst>
                <p:tags r:id="rId72"/>
              </p:custDataLst>
            </p:nvPr>
          </p:nvSpPr>
          <p:spPr>
            <a:xfrm>
              <a:off x="4448175" y="51244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31435" y="8467"/>
                  </a:lnTo>
                  <a:lnTo>
                    <a:pt x="49758" y="19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44"/>
            <p:cNvSpPr/>
            <p:nvPr>
              <p:custDataLst>
                <p:tags r:id="rId73"/>
              </p:custDataLst>
            </p:nvPr>
          </p:nvSpPr>
          <p:spPr>
            <a:xfrm>
              <a:off x="4724400" y="50958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31435" y="8467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76"/>
          <p:cNvGrpSpPr/>
          <p:nvPr/>
        </p:nvGrpSpPr>
        <p:grpSpPr>
          <a:xfrm>
            <a:off x="5182924" y="4733925"/>
            <a:ext cx="690532" cy="466726"/>
            <a:chOff x="5182924" y="4733925"/>
            <a:chExt cx="690532" cy="466726"/>
          </a:xfrm>
        </p:grpSpPr>
        <p:sp>
          <p:nvSpPr>
            <p:cNvPr id="211" name="SMARTInkShape-745"/>
            <p:cNvSpPr/>
            <p:nvPr>
              <p:custDataLst>
                <p:tags r:id="rId66"/>
              </p:custDataLst>
            </p:nvPr>
          </p:nvSpPr>
          <p:spPr>
            <a:xfrm>
              <a:off x="5182924" y="4948613"/>
              <a:ext cx="197214" cy="252038"/>
            </a:xfrm>
            <a:custGeom>
              <a:avLst/>
              <a:gdLst/>
              <a:ahLst/>
              <a:cxnLst/>
              <a:rect l="0" t="0" r="0" b="0"/>
              <a:pathLst>
                <a:path w="197214" h="252038">
                  <a:moveTo>
                    <a:pt x="8201" y="52012"/>
                  </a:moveTo>
                  <a:lnTo>
                    <a:pt x="8201" y="52012"/>
                  </a:lnTo>
                  <a:lnTo>
                    <a:pt x="3145" y="52012"/>
                  </a:lnTo>
                  <a:lnTo>
                    <a:pt x="1656" y="50954"/>
                  </a:lnTo>
                  <a:lnTo>
                    <a:pt x="662" y="49190"/>
                  </a:lnTo>
                  <a:lnTo>
                    <a:pt x="0" y="46956"/>
                  </a:lnTo>
                  <a:lnTo>
                    <a:pt x="617" y="44408"/>
                  </a:lnTo>
                  <a:lnTo>
                    <a:pt x="4125" y="38755"/>
                  </a:lnTo>
                  <a:lnTo>
                    <a:pt x="46287" y="15825"/>
                  </a:lnTo>
                  <a:lnTo>
                    <a:pt x="66402" y="9470"/>
                  </a:lnTo>
                  <a:lnTo>
                    <a:pt x="108167" y="2569"/>
                  </a:lnTo>
                  <a:lnTo>
                    <a:pt x="116120" y="0"/>
                  </a:lnTo>
                  <a:lnTo>
                    <a:pt x="152595" y="1440"/>
                  </a:lnTo>
                  <a:lnTo>
                    <a:pt x="181747" y="8571"/>
                  </a:lnTo>
                  <a:lnTo>
                    <a:pt x="187398" y="14585"/>
                  </a:lnTo>
                  <a:lnTo>
                    <a:pt x="193678" y="32556"/>
                  </a:lnTo>
                  <a:lnTo>
                    <a:pt x="197213" y="66473"/>
                  </a:lnTo>
                  <a:lnTo>
                    <a:pt x="188147" y="103334"/>
                  </a:lnTo>
                  <a:lnTo>
                    <a:pt x="173725" y="145053"/>
                  </a:lnTo>
                  <a:lnTo>
                    <a:pt x="157481" y="186534"/>
                  </a:lnTo>
                  <a:lnTo>
                    <a:pt x="143438" y="232502"/>
                  </a:lnTo>
                  <a:lnTo>
                    <a:pt x="142110" y="244603"/>
                  </a:lnTo>
                  <a:lnTo>
                    <a:pt x="140866" y="247081"/>
                  </a:lnTo>
                  <a:lnTo>
                    <a:pt x="132026" y="252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46"/>
            <p:cNvSpPr/>
            <p:nvPr>
              <p:custDataLst>
                <p:tags r:id="rId67"/>
              </p:custDataLst>
            </p:nvPr>
          </p:nvSpPr>
          <p:spPr>
            <a:xfrm>
              <a:off x="5227432" y="5057775"/>
              <a:ext cx="192294" cy="76201"/>
            </a:xfrm>
            <a:custGeom>
              <a:avLst/>
              <a:gdLst/>
              <a:ahLst/>
              <a:cxnLst/>
              <a:rect l="0" t="0" r="0" b="0"/>
              <a:pathLst>
                <a:path w="192294" h="76201">
                  <a:moveTo>
                    <a:pt x="39893" y="76200"/>
                  </a:moveTo>
                  <a:lnTo>
                    <a:pt x="39893" y="76200"/>
                  </a:lnTo>
                  <a:lnTo>
                    <a:pt x="8836" y="47966"/>
                  </a:lnTo>
                  <a:lnTo>
                    <a:pt x="3314" y="44677"/>
                  </a:lnTo>
                  <a:lnTo>
                    <a:pt x="690" y="41427"/>
                  </a:lnTo>
                  <a:lnTo>
                    <a:pt x="0" y="38201"/>
                  </a:lnTo>
                  <a:lnTo>
                    <a:pt x="598" y="34993"/>
                  </a:lnTo>
                  <a:lnTo>
                    <a:pt x="6906" y="28605"/>
                  </a:lnTo>
                  <a:lnTo>
                    <a:pt x="18882" y="22239"/>
                  </a:lnTo>
                  <a:lnTo>
                    <a:pt x="38316" y="15881"/>
                  </a:lnTo>
                  <a:lnTo>
                    <a:pt x="78114" y="16464"/>
                  </a:lnTo>
                  <a:lnTo>
                    <a:pt x="119331" y="11993"/>
                  </a:lnTo>
                  <a:lnTo>
                    <a:pt x="192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47"/>
            <p:cNvSpPr/>
            <p:nvPr>
              <p:custDataLst>
                <p:tags r:id="rId68"/>
              </p:custDataLst>
            </p:nvPr>
          </p:nvSpPr>
          <p:spPr>
            <a:xfrm>
              <a:off x="5495925" y="4943983"/>
              <a:ext cx="91214" cy="226827"/>
            </a:xfrm>
            <a:custGeom>
              <a:avLst/>
              <a:gdLst/>
              <a:ahLst/>
              <a:cxnLst/>
              <a:rect l="0" t="0" r="0" b="0"/>
              <a:pathLst>
                <a:path w="91214" h="226827">
                  <a:moveTo>
                    <a:pt x="85725" y="18542"/>
                  </a:moveTo>
                  <a:lnTo>
                    <a:pt x="85725" y="18542"/>
                  </a:lnTo>
                  <a:lnTo>
                    <a:pt x="85725" y="13486"/>
                  </a:lnTo>
                  <a:lnTo>
                    <a:pt x="88547" y="8181"/>
                  </a:lnTo>
                  <a:lnTo>
                    <a:pt x="90781" y="5285"/>
                  </a:lnTo>
                  <a:lnTo>
                    <a:pt x="91213" y="3354"/>
                  </a:lnTo>
                  <a:lnTo>
                    <a:pt x="90441" y="2067"/>
                  </a:lnTo>
                  <a:lnTo>
                    <a:pt x="88869" y="1209"/>
                  </a:lnTo>
                  <a:lnTo>
                    <a:pt x="76544" y="0"/>
                  </a:lnTo>
                  <a:lnTo>
                    <a:pt x="54430" y="9756"/>
                  </a:lnTo>
                  <a:lnTo>
                    <a:pt x="42535" y="20281"/>
                  </a:lnTo>
                  <a:lnTo>
                    <a:pt x="17321" y="57068"/>
                  </a:lnTo>
                  <a:lnTo>
                    <a:pt x="12990" y="71295"/>
                  </a:lnTo>
                  <a:lnTo>
                    <a:pt x="15608" y="96261"/>
                  </a:lnTo>
                  <a:lnTo>
                    <a:pt x="32005" y="138768"/>
                  </a:lnTo>
                  <a:lnTo>
                    <a:pt x="47659" y="181247"/>
                  </a:lnTo>
                  <a:lnTo>
                    <a:pt x="51873" y="198805"/>
                  </a:lnTo>
                  <a:lnTo>
                    <a:pt x="50219" y="213665"/>
                  </a:lnTo>
                  <a:lnTo>
                    <a:pt x="48296" y="218474"/>
                  </a:lnTo>
                  <a:lnTo>
                    <a:pt x="45955" y="221680"/>
                  </a:lnTo>
                  <a:lnTo>
                    <a:pt x="43337" y="223817"/>
                  </a:lnTo>
                  <a:lnTo>
                    <a:pt x="34783" y="226193"/>
                  </a:lnTo>
                  <a:lnTo>
                    <a:pt x="29538" y="226826"/>
                  </a:lnTo>
                  <a:lnTo>
                    <a:pt x="24984" y="225131"/>
                  </a:lnTo>
                  <a:lnTo>
                    <a:pt x="17101" y="217604"/>
                  </a:lnTo>
                  <a:lnTo>
                    <a:pt x="0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48"/>
            <p:cNvSpPr/>
            <p:nvPr>
              <p:custDataLst>
                <p:tags r:id="rId69"/>
              </p:custDataLst>
            </p:nvPr>
          </p:nvSpPr>
          <p:spPr>
            <a:xfrm>
              <a:off x="5495925" y="488632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8662" y="30496"/>
                  </a:lnTo>
                  <a:lnTo>
                    <a:pt x="18314" y="24843"/>
                  </a:lnTo>
                  <a:lnTo>
                    <a:pt x="65535" y="1450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49"/>
            <p:cNvSpPr/>
            <p:nvPr>
              <p:custDataLst>
                <p:tags r:id="rId70"/>
              </p:custDataLst>
            </p:nvPr>
          </p:nvSpPr>
          <p:spPr>
            <a:xfrm>
              <a:off x="5669728" y="4733925"/>
              <a:ext cx="203728" cy="213546"/>
            </a:xfrm>
            <a:custGeom>
              <a:avLst/>
              <a:gdLst/>
              <a:ahLst/>
              <a:cxnLst/>
              <a:rect l="0" t="0" r="0" b="0"/>
              <a:pathLst>
                <a:path w="203728" h="213546">
                  <a:moveTo>
                    <a:pt x="140522" y="0"/>
                  </a:moveTo>
                  <a:lnTo>
                    <a:pt x="140522" y="0"/>
                  </a:lnTo>
                  <a:lnTo>
                    <a:pt x="104749" y="43312"/>
                  </a:lnTo>
                  <a:lnTo>
                    <a:pt x="100798" y="47925"/>
                  </a:lnTo>
                  <a:lnTo>
                    <a:pt x="86854" y="90174"/>
                  </a:lnTo>
                  <a:lnTo>
                    <a:pt x="73907" y="127840"/>
                  </a:lnTo>
                  <a:lnTo>
                    <a:pt x="61159" y="170361"/>
                  </a:lnTo>
                  <a:lnTo>
                    <a:pt x="55169" y="205568"/>
                  </a:lnTo>
                  <a:lnTo>
                    <a:pt x="54962" y="212366"/>
                  </a:lnTo>
                  <a:lnTo>
                    <a:pt x="55966" y="213545"/>
                  </a:lnTo>
                  <a:lnTo>
                    <a:pt x="57693" y="213271"/>
                  </a:lnTo>
                  <a:lnTo>
                    <a:pt x="59903" y="212030"/>
                  </a:lnTo>
                  <a:lnTo>
                    <a:pt x="60318" y="209087"/>
                  </a:lnTo>
                  <a:lnTo>
                    <a:pt x="46873" y="161689"/>
                  </a:lnTo>
                  <a:lnTo>
                    <a:pt x="30380" y="132480"/>
                  </a:lnTo>
                  <a:lnTo>
                    <a:pt x="1177" y="96222"/>
                  </a:lnTo>
                  <a:lnTo>
                    <a:pt x="0" y="92723"/>
                  </a:lnTo>
                  <a:lnTo>
                    <a:pt x="275" y="90390"/>
                  </a:lnTo>
                  <a:lnTo>
                    <a:pt x="1515" y="88835"/>
                  </a:lnTo>
                  <a:lnTo>
                    <a:pt x="48443" y="66509"/>
                  </a:lnTo>
                  <a:lnTo>
                    <a:pt x="95731" y="47585"/>
                  </a:lnTo>
                  <a:lnTo>
                    <a:pt x="142371" y="28109"/>
                  </a:lnTo>
                  <a:lnTo>
                    <a:pt x="148104" y="25089"/>
                  </a:lnTo>
                  <a:lnTo>
                    <a:pt x="151927" y="24135"/>
                  </a:lnTo>
                  <a:lnTo>
                    <a:pt x="154475" y="24556"/>
                  </a:lnTo>
                  <a:lnTo>
                    <a:pt x="156174" y="25896"/>
                  </a:lnTo>
                  <a:lnTo>
                    <a:pt x="158062" y="33029"/>
                  </a:lnTo>
                  <a:lnTo>
                    <a:pt x="158564" y="37894"/>
                  </a:lnTo>
                  <a:lnTo>
                    <a:pt x="153480" y="48945"/>
                  </a:lnTo>
                  <a:lnTo>
                    <a:pt x="149161" y="54854"/>
                  </a:lnTo>
                  <a:lnTo>
                    <a:pt x="134624" y="100245"/>
                  </a:lnTo>
                  <a:lnTo>
                    <a:pt x="118356" y="146746"/>
                  </a:lnTo>
                  <a:lnTo>
                    <a:pt x="117278" y="151806"/>
                  </a:lnTo>
                  <a:lnTo>
                    <a:pt x="117618" y="155179"/>
                  </a:lnTo>
                  <a:lnTo>
                    <a:pt x="118903" y="157428"/>
                  </a:lnTo>
                  <a:lnTo>
                    <a:pt x="120817" y="157868"/>
                  </a:lnTo>
                  <a:lnTo>
                    <a:pt x="162109" y="139418"/>
                  </a:lnTo>
                  <a:lnTo>
                    <a:pt x="178786" y="130091"/>
                  </a:lnTo>
                  <a:lnTo>
                    <a:pt x="184023" y="130119"/>
                  </a:lnTo>
                  <a:lnTo>
                    <a:pt x="195486" y="135795"/>
                  </a:lnTo>
                  <a:lnTo>
                    <a:pt x="199390" y="141330"/>
                  </a:lnTo>
                  <a:lnTo>
                    <a:pt x="203727" y="155947"/>
                  </a:lnTo>
                  <a:lnTo>
                    <a:pt x="19767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77"/>
          <p:cNvGrpSpPr/>
          <p:nvPr/>
        </p:nvGrpSpPr>
        <p:grpSpPr>
          <a:xfrm>
            <a:off x="6238991" y="5128487"/>
            <a:ext cx="352310" cy="43589"/>
            <a:chOff x="6238991" y="5128487"/>
            <a:chExt cx="352310" cy="43589"/>
          </a:xfrm>
        </p:grpSpPr>
        <p:sp>
          <p:nvSpPr>
            <p:cNvPr id="217" name="SMARTInkShape-750"/>
            <p:cNvSpPr/>
            <p:nvPr>
              <p:custDataLst>
                <p:tags r:id="rId64"/>
              </p:custDataLst>
            </p:nvPr>
          </p:nvSpPr>
          <p:spPr>
            <a:xfrm>
              <a:off x="6238991" y="5153025"/>
              <a:ext cx="85610" cy="19051"/>
            </a:xfrm>
            <a:custGeom>
              <a:avLst/>
              <a:gdLst/>
              <a:ahLst/>
              <a:cxnLst/>
              <a:rect l="0" t="0" r="0" b="0"/>
              <a:pathLst>
                <a:path w="85610" h="19051">
                  <a:moveTo>
                    <a:pt x="9409" y="19050"/>
                  </a:moveTo>
                  <a:lnTo>
                    <a:pt x="9409" y="19050"/>
                  </a:lnTo>
                  <a:lnTo>
                    <a:pt x="0" y="19050"/>
                  </a:lnTo>
                  <a:lnTo>
                    <a:pt x="17800" y="11511"/>
                  </a:lnTo>
                  <a:lnTo>
                    <a:pt x="85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51"/>
            <p:cNvSpPr/>
            <p:nvPr>
              <p:custDataLst>
                <p:tags r:id="rId65"/>
              </p:custDataLst>
            </p:nvPr>
          </p:nvSpPr>
          <p:spPr>
            <a:xfrm>
              <a:off x="6524625" y="5128487"/>
              <a:ext cx="66676" cy="5489"/>
            </a:xfrm>
            <a:custGeom>
              <a:avLst/>
              <a:gdLst/>
              <a:ahLst/>
              <a:cxnLst/>
              <a:rect l="0" t="0" r="0" b="0"/>
              <a:pathLst>
                <a:path w="66676" h="5489">
                  <a:moveTo>
                    <a:pt x="0" y="5488"/>
                  </a:moveTo>
                  <a:lnTo>
                    <a:pt x="0" y="5488"/>
                  </a:lnTo>
                  <a:lnTo>
                    <a:pt x="15170" y="432"/>
                  </a:lnTo>
                  <a:lnTo>
                    <a:pt x="20696" y="0"/>
                  </a:lnTo>
                  <a:lnTo>
                    <a:pt x="666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178"/>
          <p:cNvGrpSpPr/>
          <p:nvPr/>
        </p:nvGrpSpPr>
        <p:grpSpPr>
          <a:xfrm>
            <a:off x="8810625" y="4080133"/>
            <a:ext cx="1152526" cy="605135"/>
            <a:chOff x="8810625" y="4080133"/>
            <a:chExt cx="1152526" cy="605135"/>
          </a:xfrm>
        </p:grpSpPr>
        <p:sp>
          <p:nvSpPr>
            <p:cNvPr id="220" name="SMARTInkShape-752"/>
            <p:cNvSpPr/>
            <p:nvPr>
              <p:custDataLst>
                <p:tags r:id="rId54"/>
              </p:custDataLst>
            </p:nvPr>
          </p:nvSpPr>
          <p:spPr>
            <a:xfrm>
              <a:off x="8810625" y="4129703"/>
              <a:ext cx="178538" cy="411830"/>
            </a:xfrm>
            <a:custGeom>
              <a:avLst/>
              <a:gdLst/>
              <a:ahLst/>
              <a:cxnLst/>
              <a:rect l="0" t="0" r="0" b="0"/>
              <a:pathLst>
                <a:path w="178538" h="411830">
                  <a:moveTo>
                    <a:pt x="28575" y="127972"/>
                  </a:moveTo>
                  <a:lnTo>
                    <a:pt x="28575" y="127972"/>
                  </a:lnTo>
                  <a:lnTo>
                    <a:pt x="28575" y="100298"/>
                  </a:lnTo>
                  <a:lnTo>
                    <a:pt x="28575" y="145035"/>
                  </a:lnTo>
                  <a:lnTo>
                    <a:pt x="28575" y="185866"/>
                  </a:lnTo>
                  <a:lnTo>
                    <a:pt x="28575" y="218261"/>
                  </a:lnTo>
                  <a:lnTo>
                    <a:pt x="28575" y="253825"/>
                  </a:lnTo>
                  <a:lnTo>
                    <a:pt x="28575" y="289322"/>
                  </a:lnTo>
                  <a:lnTo>
                    <a:pt x="28575" y="333471"/>
                  </a:lnTo>
                  <a:lnTo>
                    <a:pt x="28575" y="365708"/>
                  </a:lnTo>
                  <a:lnTo>
                    <a:pt x="28575" y="411829"/>
                  </a:lnTo>
                  <a:lnTo>
                    <a:pt x="28575" y="368102"/>
                  </a:lnTo>
                  <a:lnTo>
                    <a:pt x="28575" y="328591"/>
                  </a:lnTo>
                  <a:lnTo>
                    <a:pt x="28575" y="290073"/>
                  </a:lnTo>
                  <a:lnTo>
                    <a:pt x="28575" y="243382"/>
                  </a:lnTo>
                  <a:lnTo>
                    <a:pt x="29633" y="205724"/>
                  </a:lnTo>
                  <a:lnTo>
                    <a:pt x="33632" y="171348"/>
                  </a:lnTo>
                  <a:lnTo>
                    <a:pt x="36776" y="132357"/>
                  </a:lnTo>
                  <a:lnTo>
                    <a:pt x="44385" y="89680"/>
                  </a:lnTo>
                  <a:lnTo>
                    <a:pt x="49807" y="47227"/>
                  </a:lnTo>
                  <a:lnTo>
                    <a:pt x="65812" y="12774"/>
                  </a:lnTo>
                  <a:lnTo>
                    <a:pt x="77227" y="2690"/>
                  </a:lnTo>
                  <a:lnTo>
                    <a:pt x="83235" y="0"/>
                  </a:lnTo>
                  <a:lnTo>
                    <a:pt x="89357" y="324"/>
                  </a:lnTo>
                  <a:lnTo>
                    <a:pt x="120711" y="16552"/>
                  </a:lnTo>
                  <a:lnTo>
                    <a:pt x="139718" y="41454"/>
                  </a:lnTo>
                  <a:lnTo>
                    <a:pt x="158755" y="80700"/>
                  </a:lnTo>
                  <a:lnTo>
                    <a:pt x="172745" y="115729"/>
                  </a:lnTo>
                  <a:lnTo>
                    <a:pt x="178537" y="161386"/>
                  </a:lnTo>
                  <a:lnTo>
                    <a:pt x="175196" y="199961"/>
                  </a:lnTo>
                  <a:lnTo>
                    <a:pt x="164585" y="241441"/>
                  </a:lnTo>
                  <a:lnTo>
                    <a:pt x="154365" y="269543"/>
                  </a:lnTo>
                  <a:lnTo>
                    <a:pt x="126423" y="310238"/>
                  </a:lnTo>
                  <a:lnTo>
                    <a:pt x="89529" y="349203"/>
                  </a:lnTo>
                  <a:lnTo>
                    <a:pt x="58276" y="370616"/>
                  </a:lnTo>
                  <a:lnTo>
                    <a:pt x="24330" y="387333"/>
                  </a:lnTo>
                  <a:lnTo>
                    <a:pt x="18336" y="388720"/>
                  </a:lnTo>
                  <a:lnTo>
                    <a:pt x="13283" y="388587"/>
                  </a:lnTo>
                  <a:lnTo>
                    <a:pt x="0" y="385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53"/>
            <p:cNvSpPr/>
            <p:nvPr>
              <p:custDataLst>
                <p:tags r:id="rId55"/>
              </p:custDataLst>
            </p:nvPr>
          </p:nvSpPr>
          <p:spPr>
            <a:xfrm>
              <a:off x="8943975" y="4505325"/>
              <a:ext cx="57151" cy="179943"/>
            </a:xfrm>
            <a:custGeom>
              <a:avLst/>
              <a:gdLst/>
              <a:ahLst/>
              <a:cxnLst/>
              <a:rect l="0" t="0" r="0" b="0"/>
              <a:pathLst>
                <a:path w="57151" h="179943">
                  <a:moveTo>
                    <a:pt x="57150" y="0"/>
                  </a:moveTo>
                  <a:lnTo>
                    <a:pt x="57150" y="0"/>
                  </a:lnTo>
                  <a:lnTo>
                    <a:pt x="47037" y="0"/>
                  </a:lnTo>
                  <a:lnTo>
                    <a:pt x="39250" y="2822"/>
                  </a:lnTo>
                  <a:lnTo>
                    <a:pt x="25627" y="13257"/>
                  </a:lnTo>
                  <a:lnTo>
                    <a:pt x="15942" y="32503"/>
                  </a:lnTo>
                  <a:lnTo>
                    <a:pt x="11426" y="53257"/>
                  </a:lnTo>
                  <a:lnTo>
                    <a:pt x="13192" y="66357"/>
                  </a:lnTo>
                  <a:lnTo>
                    <a:pt x="18563" y="79234"/>
                  </a:lnTo>
                  <a:lnTo>
                    <a:pt x="47132" y="126639"/>
                  </a:lnTo>
                  <a:lnTo>
                    <a:pt x="55171" y="152367"/>
                  </a:lnTo>
                  <a:lnTo>
                    <a:pt x="53715" y="157670"/>
                  </a:lnTo>
                  <a:lnTo>
                    <a:pt x="46451" y="169206"/>
                  </a:lnTo>
                  <a:lnTo>
                    <a:pt x="38989" y="175745"/>
                  </a:lnTo>
                  <a:lnTo>
                    <a:pt x="35517" y="177488"/>
                  </a:lnTo>
                  <a:lnTo>
                    <a:pt x="15463" y="179942"/>
                  </a:lnTo>
                  <a:lnTo>
                    <a:pt x="10307" y="179227"/>
                  </a:lnTo>
                  <a:lnTo>
                    <a:pt x="6872" y="177693"/>
                  </a:lnTo>
                  <a:lnTo>
                    <a:pt x="4580" y="17561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54"/>
            <p:cNvSpPr/>
            <p:nvPr>
              <p:custDataLst>
                <p:tags r:id="rId56"/>
              </p:custDataLst>
            </p:nvPr>
          </p:nvSpPr>
          <p:spPr>
            <a:xfrm>
              <a:off x="9016193" y="4552950"/>
              <a:ext cx="67885" cy="94264"/>
            </a:xfrm>
            <a:custGeom>
              <a:avLst/>
              <a:gdLst/>
              <a:ahLst/>
              <a:cxnLst/>
              <a:rect l="0" t="0" r="0" b="0"/>
              <a:pathLst>
                <a:path w="67885" h="94264">
                  <a:moveTo>
                    <a:pt x="51607" y="0"/>
                  </a:moveTo>
                  <a:lnTo>
                    <a:pt x="51607" y="0"/>
                  </a:lnTo>
                  <a:lnTo>
                    <a:pt x="8007" y="44658"/>
                  </a:lnTo>
                  <a:lnTo>
                    <a:pt x="1185" y="55479"/>
                  </a:lnTo>
                  <a:lnTo>
                    <a:pt x="0" y="60269"/>
                  </a:lnTo>
                  <a:lnTo>
                    <a:pt x="270" y="64521"/>
                  </a:lnTo>
                  <a:lnTo>
                    <a:pt x="8305" y="84006"/>
                  </a:lnTo>
                  <a:lnTo>
                    <a:pt x="12155" y="87754"/>
                  </a:lnTo>
                  <a:lnTo>
                    <a:pt x="22079" y="91918"/>
                  </a:lnTo>
                  <a:lnTo>
                    <a:pt x="44622" y="94263"/>
                  </a:lnTo>
                  <a:lnTo>
                    <a:pt x="51183" y="92475"/>
                  </a:lnTo>
                  <a:lnTo>
                    <a:pt x="61296" y="84844"/>
                  </a:lnTo>
                  <a:lnTo>
                    <a:pt x="66497" y="77220"/>
                  </a:lnTo>
                  <a:lnTo>
                    <a:pt x="67884" y="73705"/>
                  </a:lnTo>
                  <a:lnTo>
                    <a:pt x="66692" y="69244"/>
                  </a:lnTo>
                  <a:lnTo>
                    <a:pt x="49569" y="46879"/>
                  </a:lnTo>
                  <a:lnTo>
                    <a:pt x="40117" y="35652"/>
                  </a:lnTo>
                  <a:lnTo>
                    <a:pt x="325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55"/>
            <p:cNvSpPr/>
            <p:nvPr>
              <p:custDataLst>
                <p:tags r:id="rId57"/>
              </p:custDataLst>
            </p:nvPr>
          </p:nvSpPr>
          <p:spPr>
            <a:xfrm>
              <a:off x="9096375" y="4519770"/>
              <a:ext cx="66676" cy="125844"/>
            </a:xfrm>
            <a:custGeom>
              <a:avLst/>
              <a:gdLst/>
              <a:ahLst/>
              <a:cxnLst/>
              <a:rect l="0" t="0" r="0" b="0"/>
              <a:pathLst>
                <a:path w="66676" h="125844">
                  <a:moveTo>
                    <a:pt x="0" y="14130"/>
                  </a:moveTo>
                  <a:lnTo>
                    <a:pt x="0" y="14130"/>
                  </a:lnTo>
                  <a:lnTo>
                    <a:pt x="5057" y="9074"/>
                  </a:lnTo>
                  <a:lnTo>
                    <a:pt x="7540" y="3769"/>
                  </a:lnTo>
                  <a:lnTo>
                    <a:pt x="8201" y="873"/>
                  </a:lnTo>
                  <a:lnTo>
                    <a:pt x="9701" y="0"/>
                  </a:lnTo>
                  <a:lnTo>
                    <a:pt x="11760" y="477"/>
                  </a:lnTo>
                  <a:lnTo>
                    <a:pt x="22534" y="9026"/>
                  </a:lnTo>
                  <a:lnTo>
                    <a:pt x="36310" y="24965"/>
                  </a:lnTo>
                  <a:lnTo>
                    <a:pt x="40082" y="30878"/>
                  </a:lnTo>
                  <a:lnTo>
                    <a:pt x="45389" y="54371"/>
                  </a:lnTo>
                  <a:lnTo>
                    <a:pt x="47331" y="97314"/>
                  </a:lnTo>
                  <a:lnTo>
                    <a:pt x="47429" y="104511"/>
                  </a:lnTo>
                  <a:lnTo>
                    <a:pt x="45378" y="110368"/>
                  </a:lnTo>
                  <a:lnTo>
                    <a:pt x="37454" y="119697"/>
                  </a:lnTo>
                  <a:lnTo>
                    <a:pt x="29700" y="124549"/>
                  </a:lnTo>
                  <a:lnTo>
                    <a:pt x="26150" y="125843"/>
                  </a:lnTo>
                  <a:lnTo>
                    <a:pt x="23782" y="124588"/>
                  </a:lnTo>
                  <a:lnTo>
                    <a:pt x="22206" y="121635"/>
                  </a:lnTo>
                  <a:lnTo>
                    <a:pt x="19672" y="96632"/>
                  </a:lnTo>
                  <a:lnTo>
                    <a:pt x="24292" y="75382"/>
                  </a:lnTo>
                  <a:lnTo>
                    <a:pt x="47727" y="29021"/>
                  </a:lnTo>
                  <a:lnTo>
                    <a:pt x="66675" y="14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56"/>
            <p:cNvSpPr/>
            <p:nvPr>
              <p:custDataLst>
                <p:tags r:id="rId58"/>
              </p:custDataLst>
            </p:nvPr>
          </p:nvSpPr>
          <p:spPr>
            <a:xfrm>
              <a:off x="9215006" y="4391025"/>
              <a:ext cx="43295" cy="245438"/>
            </a:xfrm>
            <a:custGeom>
              <a:avLst/>
              <a:gdLst/>
              <a:ahLst/>
              <a:cxnLst/>
              <a:rect l="0" t="0" r="0" b="0"/>
              <a:pathLst>
                <a:path w="43295" h="245438">
                  <a:moveTo>
                    <a:pt x="43294" y="0"/>
                  </a:moveTo>
                  <a:lnTo>
                    <a:pt x="43294" y="0"/>
                  </a:lnTo>
                  <a:lnTo>
                    <a:pt x="27048" y="41156"/>
                  </a:lnTo>
                  <a:lnTo>
                    <a:pt x="17468" y="81312"/>
                  </a:lnTo>
                  <a:lnTo>
                    <a:pt x="8534" y="125557"/>
                  </a:lnTo>
                  <a:lnTo>
                    <a:pt x="3032" y="172419"/>
                  </a:lnTo>
                  <a:lnTo>
                    <a:pt x="0" y="197281"/>
                  </a:lnTo>
                  <a:lnTo>
                    <a:pt x="4242" y="230845"/>
                  </a:lnTo>
                  <a:lnTo>
                    <a:pt x="9357" y="240181"/>
                  </a:lnTo>
                  <a:lnTo>
                    <a:pt x="15159" y="244330"/>
                  </a:lnTo>
                  <a:lnTo>
                    <a:pt x="18186" y="245437"/>
                  </a:lnTo>
                  <a:lnTo>
                    <a:pt x="20205" y="244058"/>
                  </a:lnTo>
                  <a:lnTo>
                    <a:pt x="2424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57"/>
            <p:cNvSpPr/>
            <p:nvPr>
              <p:custDataLst>
                <p:tags r:id="rId59"/>
              </p:custDataLst>
            </p:nvPr>
          </p:nvSpPr>
          <p:spPr>
            <a:xfrm>
              <a:off x="9204189" y="4505325"/>
              <a:ext cx="73162" cy="38101"/>
            </a:xfrm>
            <a:custGeom>
              <a:avLst/>
              <a:gdLst/>
              <a:ahLst/>
              <a:cxnLst/>
              <a:rect l="0" t="0" r="0" b="0"/>
              <a:pathLst>
                <a:path w="73162" h="38101">
                  <a:moveTo>
                    <a:pt x="25536" y="38100"/>
                  </a:moveTo>
                  <a:lnTo>
                    <a:pt x="25536" y="38100"/>
                  </a:lnTo>
                  <a:lnTo>
                    <a:pt x="0" y="38100"/>
                  </a:lnTo>
                  <a:lnTo>
                    <a:pt x="46" y="37042"/>
                  </a:lnTo>
                  <a:lnTo>
                    <a:pt x="2918" y="33044"/>
                  </a:lnTo>
                  <a:lnTo>
                    <a:pt x="32688" y="15710"/>
                  </a:lnTo>
                  <a:lnTo>
                    <a:pt x="731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58"/>
            <p:cNvSpPr/>
            <p:nvPr>
              <p:custDataLst>
                <p:tags r:id="rId60"/>
              </p:custDataLst>
            </p:nvPr>
          </p:nvSpPr>
          <p:spPr>
            <a:xfrm>
              <a:off x="9439275" y="4306624"/>
              <a:ext cx="95251" cy="8202"/>
            </a:xfrm>
            <a:custGeom>
              <a:avLst/>
              <a:gdLst/>
              <a:ahLst/>
              <a:cxnLst/>
              <a:rect l="0" t="0" r="0" b="0"/>
              <a:pathLst>
                <a:path w="95251" h="8202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28427" y="0"/>
                  </a:lnTo>
                  <a:lnTo>
                    <a:pt x="75599" y="6993"/>
                  </a:lnTo>
                  <a:lnTo>
                    <a:pt x="952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59"/>
            <p:cNvSpPr/>
            <p:nvPr>
              <p:custDataLst>
                <p:tags r:id="rId61"/>
              </p:custDataLst>
            </p:nvPr>
          </p:nvSpPr>
          <p:spPr>
            <a:xfrm>
              <a:off x="9446657" y="4371975"/>
              <a:ext cx="135494" cy="37709"/>
            </a:xfrm>
            <a:custGeom>
              <a:avLst/>
              <a:gdLst/>
              <a:ahLst/>
              <a:cxnLst/>
              <a:rect l="0" t="0" r="0" b="0"/>
              <a:pathLst>
                <a:path w="135494" h="37709">
                  <a:moveTo>
                    <a:pt x="21193" y="28575"/>
                  </a:moveTo>
                  <a:lnTo>
                    <a:pt x="21193" y="28575"/>
                  </a:lnTo>
                  <a:lnTo>
                    <a:pt x="16136" y="33632"/>
                  </a:lnTo>
                  <a:lnTo>
                    <a:pt x="8009" y="36114"/>
                  </a:lnTo>
                  <a:lnTo>
                    <a:pt x="518" y="37217"/>
                  </a:lnTo>
                  <a:lnTo>
                    <a:pt x="0" y="37511"/>
                  </a:lnTo>
                  <a:lnTo>
                    <a:pt x="714" y="37708"/>
                  </a:lnTo>
                  <a:lnTo>
                    <a:pt x="46846" y="24808"/>
                  </a:lnTo>
                  <a:lnTo>
                    <a:pt x="82861" y="12583"/>
                  </a:lnTo>
                  <a:lnTo>
                    <a:pt x="1354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60"/>
            <p:cNvSpPr/>
            <p:nvPr>
              <p:custDataLst>
                <p:tags r:id="rId62"/>
              </p:custDataLst>
            </p:nvPr>
          </p:nvSpPr>
          <p:spPr>
            <a:xfrm>
              <a:off x="9683712" y="4080133"/>
              <a:ext cx="146089" cy="444019"/>
            </a:xfrm>
            <a:custGeom>
              <a:avLst/>
              <a:gdLst/>
              <a:ahLst/>
              <a:cxnLst/>
              <a:rect l="0" t="0" r="0" b="0"/>
              <a:pathLst>
                <a:path w="146089" h="444019">
                  <a:moveTo>
                    <a:pt x="146088" y="34667"/>
                  </a:moveTo>
                  <a:lnTo>
                    <a:pt x="146088" y="34667"/>
                  </a:lnTo>
                  <a:lnTo>
                    <a:pt x="146088" y="8152"/>
                  </a:lnTo>
                  <a:lnTo>
                    <a:pt x="142913" y="4290"/>
                  </a:lnTo>
                  <a:lnTo>
                    <a:pt x="130918" y="0"/>
                  </a:lnTo>
                  <a:lnTo>
                    <a:pt x="117826" y="915"/>
                  </a:lnTo>
                  <a:lnTo>
                    <a:pt x="104953" y="5908"/>
                  </a:lnTo>
                  <a:lnTo>
                    <a:pt x="85804" y="21677"/>
                  </a:lnTo>
                  <a:lnTo>
                    <a:pt x="59075" y="53927"/>
                  </a:lnTo>
                  <a:lnTo>
                    <a:pt x="54500" y="67569"/>
                  </a:lnTo>
                  <a:lnTo>
                    <a:pt x="53524" y="84215"/>
                  </a:lnTo>
                  <a:lnTo>
                    <a:pt x="58924" y="109320"/>
                  </a:lnTo>
                  <a:lnTo>
                    <a:pt x="82938" y="150782"/>
                  </a:lnTo>
                  <a:lnTo>
                    <a:pt x="101266" y="196831"/>
                  </a:lnTo>
                  <a:lnTo>
                    <a:pt x="105997" y="215125"/>
                  </a:lnTo>
                  <a:lnTo>
                    <a:pt x="102341" y="242417"/>
                  </a:lnTo>
                  <a:lnTo>
                    <a:pt x="83896" y="285961"/>
                  </a:lnTo>
                  <a:lnTo>
                    <a:pt x="82401" y="291096"/>
                  </a:lnTo>
                  <a:lnTo>
                    <a:pt x="51545" y="331099"/>
                  </a:lnTo>
                  <a:lnTo>
                    <a:pt x="14630" y="375226"/>
                  </a:lnTo>
                  <a:lnTo>
                    <a:pt x="1539" y="398746"/>
                  </a:lnTo>
                  <a:lnTo>
                    <a:pt x="0" y="413791"/>
                  </a:lnTo>
                  <a:lnTo>
                    <a:pt x="2844" y="426474"/>
                  </a:lnTo>
                  <a:lnTo>
                    <a:pt x="7635" y="435640"/>
                  </a:lnTo>
                  <a:lnTo>
                    <a:pt x="11452" y="438507"/>
                  </a:lnTo>
                  <a:lnTo>
                    <a:pt x="21339" y="441693"/>
                  </a:lnTo>
                  <a:lnTo>
                    <a:pt x="57386" y="444018"/>
                  </a:lnTo>
                  <a:lnTo>
                    <a:pt x="88938" y="43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61"/>
            <p:cNvSpPr/>
            <p:nvPr>
              <p:custDataLst>
                <p:tags r:id="rId63"/>
              </p:custDataLst>
            </p:nvPr>
          </p:nvSpPr>
          <p:spPr>
            <a:xfrm>
              <a:off x="9925441" y="4476750"/>
              <a:ext cx="37710" cy="19051"/>
            </a:xfrm>
            <a:custGeom>
              <a:avLst/>
              <a:gdLst/>
              <a:ahLst/>
              <a:cxnLst/>
              <a:rect l="0" t="0" r="0" b="0"/>
              <a:pathLst>
                <a:path w="37710" h="19051">
                  <a:moveTo>
                    <a:pt x="9134" y="0"/>
                  </a:moveTo>
                  <a:lnTo>
                    <a:pt x="9134" y="0"/>
                  </a:lnTo>
                  <a:lnTo>
                    <a:pt x="4077" y="5057"/>
                  </a:lnTo>
                  <a:lnTo>
                    <a:pt x="1596" y="10361"/>
                  </a:lnTo>
                  <a:lnTo>
                    <a:pt x="0" y="17333"/>
                  </a:lnTo>
                  <a:lnTo>
                    <a:pt x="377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762"/>
          <p:cNvSpPr/>
          <p:nvPr>
            <p:custDataLst>
              <p:tags r:id="rId14"/>
            </p:custDataLst>
          </p:nvPr>
        </p:nvSpPr>
        <p:spPr>
          <a:xfrm>
            <a:off x="10382250" y="4495800"/>
            <a:ext cx="123826" cy="8206"/>
          </a:xfrm>
          <a:custGeom>
            <a:avLst/>
            <a:gdLst/>
            <a:ahLst/>
            <a:cxnLst/>
            <a:rect l="0" t="0" r="0" b="0"/>
            <a:pathLst>
              <a:path w="123826" h="8206">
                <a:moveTo>
                  <a:pt x="0" y="0"/>
                </a:moveTo>
                <a:lnTo>
                  <a:pt x="0" y="0"/>
                </a:lnTo>
                <a:lnTo>
                  <a:pt x="34716" y="8201"/>
                </a:lnTo>
                <a:lnTo>
                  <a:pt x="80980" y="8205"/>
                </a:lnTo>
                <a:lnTo>
                  <a:pt x="1238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SMARTInkShape-Group180"/>
          <p:cNvGrpSpPr/>
          <p:nvPr/>
        </p:nvGrpSpPr>
        <p:grpSpPr>
          <a:xfrm>
            <a:off x="10896600" y="4505325"/>
            <a:ext cx="504826" cy="19051"/>
            <a:chOff x="10896600" y="4505325"/>
            <a:chExt cx="504826" cy="19051"/>
          </a:xfrm>
        </p:grpSpPr>
        <p:sp>
          <p:nvSpPr>
            <p:cNvPr id="232" name="SMARTInkShape-763"/>
            <p:cNvSpPr/>
            <p:nvPr>
              <p:custDataLst>
                <p:tags r:id="rId52"/>
              </p:custDataLst>
            </p:nvPr>
          </p:nvSpPr>
          <p:spPr>
            <a:xfrm>
              <a:off x="10896600" y="45053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16266" y="1058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764"/>
            <p:cNvSpPr/>
            <p:nvPr>
              <p:custDataLst>
                <p:tags r:id="rId53"/>
              </p:custDataLst>
            </p:nvPr>
          </p:nvSpPr>
          <p:spPr>
            <a:xfrm>
              <a:off x="11249025" y="45148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36727" y="9525"/>
                  </a:lnTo>
                  <a:lnTo>
                    <a:pt x="83573" y="446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181"/>
          <p:cNvGrpSpPr/>
          <p:nvPr/>
        </p:nvGrpSpPr>
        <p:grpSpPr>
          <a:xfrm>
            <a:off x="11734800" y="4088873"/>
            <a:ext cx="346308" cy="730778"/>
            <a:chOff x="11734800" y="4088873"/>
            <a:chExt cx="346308" cy="730778"/>
          </a:xfrm>
        </p:grpSpPr>
        <p:sp>
          <p:nvSpPr>
            <p:cNvPr id="235" name="SMARTInkShape-765"/>
            <p:cNvSpPr/>
            <p:nvPr>
              <p:custDataLst>
                <p:tags r:id="rId50"/>
              </p:custDataLst>
            </p:nvPr>
          </p:nvSpPr>
          <p:spPr>
            <a:xfrm>
              <a:off x="11734800" y="45148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2918" y="0"/>
                  </a:lnTo>
                  <a:lnTo>
                    <a:pt x="84755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66"/>
            <p:cNvSpPr/>
            <p:nvPr>
              <p:custDataLst>
                <p:tags r:id="rId51"/>
              </p:custDataLst>
            </p:nvPr>
          </p:nvSpPr>
          <p:spPr>
            <a:xfrm>
              <a:off x="11896725" y="4088873"/>
              <a:ext cx="184383" cy="730778"/>
            </a:xfrm>
            <a:custGeom>
              <a:avLst/>
              <a:gdLst/>
              <a:ahLst/>
              <a:cxnLst/>
              <a:rect l="0" t="0" r="0" b="0"/>
              <a:pathLst>
                <a:path w="184383" h="730778">
                  <a:moveTo>
                    <a:pt x="0" y="16402"/>
                  </a:moveTo>
                  <a:lnTo>
                    <a:pt x="0" y="16402"/>
                  </a:lnTo>
                  <a:lnTo>
                    <a:pt x="5058" y="6289"/>
                  </a:lnTo>
                  <a:lnTo>
                    <a:pt x="8663" y="3310"/>
                  </a:lnTo>
                  <a:lnTo>
                    <a:pt x="18314" y="0"/>
                  </a:lnTo>
                  <a:lnTo>
                    <a:pt x="45761" y="3193"/>
                  </a:lnTo>
                  <a:lnTo>
                    <a:pt x="90844" y="20300"/>
                  </a:lnTo>
                  <a:lnTo>
                    <a:pt x="116287" y="33667"/>
                  </a:lnTo>
                  <a:lnTo>
                    <a:pt x="162186" y="79628"/>
                  </a:lnTo>
                  <a:lnTo>
                    <a:pt x="172625" y="97772"/>
                  </a:lnTo>
                  <a:lnTo>
                    <a:pt x="184382" y="131723"/>
                  </a:lnTo>
                  <a:lnTo>
                    <a:pt x="182137" y="153028"/>
                  </a:lnTo>
                  <a:lnTo>
                    <a:pt x="170741" y="199533"/>
                  </a:lnTo>
                  <a:lnTo>
                    <a:pt x="150177" y="240230"/>
                  </a:lnTo>
                  <a:lnTo>
                    <a:pt x="123115" y="283728"/>
                  </a:lnTo>
                  <a:lnTo>
                    <a:pt x="112926" y="301372"/>
                  </a:lnTo>
                  <a:lnTo>
                    <a:pt x="100793" y="341613"/>
                  </a:lnTo>
                  <a:lnTo>
                    <a:pt x="89798" y="379679"/>
                  </a:lnTo>
                  <a:lnTo>
                    <a:pt x="87536" y="402578"/>
                  </a:lnTo>
                  <a:lnTo>
                    <a:pt x="92174" y="421222"/>
                  </a:lnTo>
                  <a:lnTo>
                    <a:pt x="107342" y="460550"/>
                  </a:lnTo>
                  <a:lnTo>
                    <a:pt x="119472" y="506968"/>
                  </a:lnTo>
                  <a:lnTo>
                    <a:pt x="121477" y="533700"/>
                  </a:lnTo>
                  <a:lnTo>
                    <a:pt x="113209" y="576764"/>
                  </a:lnTo>
                  <a:lnTo>
                    <a:pt x="98282" y="623673"/>
                  </a:lnTo>
                  <a:lnTo>
                    <a:pt x="70700" y="665849"/>
                  </a:lnTo>
                  <a:lnTo>
                    <a:pt x="27229" y="712742"/>
                  </a:lnTo>
                  <a:lnTo>
                    <a:pt x="9525" y="730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SMARTInkShape-767"/>
          <p:cNvSpPr/>
          <p:nvPr>
            <p:custDataLst>
              <p:tags r:id="rId15"/>
            </p:custDataLst>
          </p:nvPr>
        </p:nvSpPr>
        <p:spPr>
          <a:xfrm>
            <a:off x="10334799" y="3276600"/>
            <a:ext cx="56977" cy="1781046"/>
          </a:xfrm>
          <a:custGeom>
            <a:avLst/>
            <a:gdLst/>
            <a:ahLst/>
            <a:cxnLst/>
            <a:rect l="0" t="0" r="0" b="0"/>
            <a:pathLst>
              <a:path w="56977" h="1781046">
                <a:moveTo>
                  <a:pt x="56976" y="1752600"/>
                </a:moveTo>
                <a:lnTo>
                  <a:pt x="56976" y="1752600"/>
                </a:lnTo>
                <a:lnTo>
                  <a:pt x="56976" y="1757656"/>
                </a:lnTo>
                <a:lnTo>
                  <a:pt x="54152" y="1762961"/>
                </a:lnTo>
                <a:lnTo>
                  <a:pt x="48774" y="1769933"/>
                </a:lnTo>
                <a:lnTo>
                  <a:pt x="47460" y="1781045"/>
                </a:lnTo>
                <a:lnTo>
                  <a:pt x="46394" y="1771428"/>
                </a:lnTo>
                <a:lnTo>
                  <a:pt x="31204" y="1729716"/>
                </a:lnTo>
                <a:lnTo>
                  <a:pt x="21625" y="1697515"/>
                </a:lnTo>
                <a:lnTo>
                  <a:pt x="19419" y="1650232"/>
                </a:lnTo>
                <a:lnTo>
                  <a:pt x="13981" y="1613261"/>
                </a:lnTo>
                <a:lnTo>
                  <a:pt x="10724" y="1577141"/>
                </a:lnTo>
                <a:lnTo>
                  <a:pt x="9758" y="1539628"/>
                </a:lnTo>
                <a:lnTo>
                  <a:pt x="9472" y="1501702"/>
                </a:lnTo>
                <a:lnTo>
                  <a:pt x="9404" y="1470699"/>
                </a:lnTo>
                <a:lnTo>
                  <a:pt x="8316" y="1436810"/>
                </a:lnTo>
                <a:lnTo>
                  <a:pt x="4306" y="1404110"/>
                </a:lnTo>
                <a:lnTo>
                  <a:pt x="1817" y="1369116"/>
                </a:lnTo>
                <a:lnTo>
                  <a:pt x="710" y="1332396"/>
                </a:lnTo>
                <a:lnTo>
                  <a:pt x="219" y="1294909"/>
                </a:lnTo>
                <a:lnTo>
                  <a:pt x="0" y="1257082"/>
                </a:lnTo>
                <a:lnTo>
                  <a:pt x="962" y="1218045"/>
                </a:lnTo>
                <a:lnTo>
                  <a:pt x="4916" y="1176001"/>
                </a:lnTo>
                <a:lnTo>
                  <a:pt x="7380" y="1135442"/>
                </a:lnTo>
                <a:lnTo>
                  <a:pt x="8474" y="1095191"/>
                </a:lnTo>
                <a:lnTo>
                  <a:pt x="8961" y="1052607"/>
                </a:lnTo>
                <a:lnTo>
                  <a:pt x="9180" y="1008986"/>
                </a:lnTo>
                <a:lnTo>
                  <a:pt x="9274" y="964905"/>
                </a:lnTo>
                <a:lnTo>
                  <a:pt x="9316" y="920619"/>
                </a:lnTo>
                <a:lnTo>
                  <a:pt x="9336" y="876241"/>
                </a:lnTo>
                <a:lnTo>
                  <a:pt x="9344" y="831824"/>
                </a:lnTo>
                <a:lnTo>
                  <a:pt x="9348" y="787389"/>
                </a:lnTo>
                <a:lnTo>
                  <a:pt x="9350" y="745767"/>
                </a:lnTo>
                <a:lnTo>
                  <a:pt x="9351" y="705044"/>
                </a:lnTo>
                <a:lnTo>
                  <a:pt x="9351" y="662250"/>
                </a:lnTo>
                <a:lnTo>
                  <a:pt x="9351" y="618536"/>
                </a:lnTo>
                <a:lnTo>
                  <a:pt x="9351" y="575471"/>
                </a:lnTo>
                <a:lnTo>
                  <a:pt x="9351" y="535165"/>
                </a:lnTo>
                <a:lnTo>
                  <a:pt x="9351" y="496084"/>
                </a:lnTo>
                <a:lnTo>
                  <a:pt x="10409" y="457548"/>
                </a:lnTo>
                <a:lnTo>
                  <a:pt x="14408" y="419255"/>
                </a:lnTo>
                <a:lnTo>
                  <a:pt x="16889" y="383891"/>
                </a:lnTo>
                <a:lnTo>
                  <a:pt x="17993" y="350535"/>
                </a:lnTo>
                <a:lnTo>
                  <a:pt x="18485" y="318071"/>
                </a:lnTo>
                <a:lnTo>
                  <a:pt x="18702" y="286004"/>
                </a:lnTo>
                <a:lnTo>
                  <a:pt x="18824" y="241022"/>
                </a:lnTo>
                <a:lnTo>
                  <a:pt x="18861" y="200883"/>
                </a:lnTo>
                <a:lnTo>
                  <a:pt x="18872" y="156535"/>
                </a:lnTo>
                <a:lnTo>
                  <a:pt x="18875" y="111645"/>
                </a:lnTo>
                <a:lnTo>
                  <a:pt x="18876" y="75413"/>
                </a:lnTo>
                <a:lnTo>
                  <a:pt x="18876" y="27805"/>
                </a:lnTo>
                <a:lnTo>
                  <a:pt x="1887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Shape-768"/>
          <p:cNvSpPr/>
          <p:nvPr>
            <p:custDataLst>
              <p:tags r:id="rId16"/>
            </p:custDataLst>
          </p:nvPr>
        </p:nvSpPr>
        <p:spPr>
          <a:xfrm>
            <a:off x="10879413" y="3143250"/>
            <a:ext cx="55288" cy="1933576"/>
          </a:xfrm>
          <a:custGeom>
            <a:avLst/>
            <a:gdLst/>
            <a:ahLst/>
            <a:cxnLst/>
            <a:rect l="0" t="0" r="0" b="0"/>
            <a:pathLst>
              <a:path w="55288" h="1933576">
                <a:moveTo>
                  <a:pt x="36237" y="1933575"/>
                </a:moveTo>
                <a:lnTo>
                  <a:pt x="36237" y="1933575"/>
                </a:lnTo>
                <a:lnTo>
                  <a:pt x="31180" y="1928519"/>
                </a:lnTo>
                <a:lnTo>
                  <a:pt x="27300" y="1886016"/>
                </a:lnTo>
                <a:lnTo>
                  <a:pt x="21772" y="1842807"/>
                </a:lnTo>
                <a:lnTo>
                  <a:pt x="17035" y="1796877"/>
                </a:lnTo>
                <a:lnTo>
                  <a:pt x="12534" y="1761342"/>
                </a:lnTo>
                <a:lnTo>
                  <a:pt x="9827" y="1720855"/>
                </a:lnTo>
                <a:lnTo>
                  <a:pt x="8626" y="1680282"/>
                </a:lnTo>
                <a:lnTo>
                  <a:pt x="8090" y="1644612"/>
                </a:lnTo>
                <a:lnTo>
                  <a:pt x="7852" y="1611119"/>
                </a:lnTo>
                <a:lnTo>
                  <a:pt x="7746" y="1578594"/>
                </a:lnTo>
                <a:lnTo>
                  <a:pt x="7700" y="1546501"/>
                </a:lnTo>
                <a:lnTo>
                  <a:pt x="4857" y="1511776"/>
                </a:lnTo>
                <a:lnTo>
                  <a:pt x="2182" y="1475175"/>
                </a:lnTo>
                <a:lnTo>
                  <a:pt x="4521" y="1437742"/>
                </a:lnTo>
                <a:lnTo>
                  <a:pt x="6266" y="1397116"/>
                </a:lnTo>
                <a:lnTo>
                  <a:pt x="5984" y="1354365"/>
                </a:lnTo>
                <a:lnTo>
                  <a:pt x="2330" y="1310671"/>
                </a:lnTo>
                <a:lnTo>
                  <a:pt x="0" y="1266556"/>
                </a:lnTo>
                <a:lnTo>
                  <a:pt x="24" y="1221197"/>
                </a:lnTo>
                <a:lnTo>
                  <a:pt x="1511" y="1197248"/>
                </a:lnTo>
                <a:lnTo>
                  <a:pt x="3561" y="1172816"/>
                </a:lnTo>
                <a:lnTo>
                  <a:pt x="4928" y="1148060"/>
                </a:lnTo>
                <a:lnTo>
                  <a:pt x="5839" y="1123090"/>
                </a:lnTo>
                <a:lnTo>
                  <a:pt x="6447" y="1097977"/>
                </a:lnTo>
                <a:lnTo>
                  <a:pt x="6852" y="1072768"/>
                </a:lnTo>
                <a:lnTo>
                  <a:pt x="7122" y="1047495"/>
                </a:lnTo>
                <a:lnTo>
                  <a:pt x="7302" y="1022180"/>
                </a:lnTo>
                <a:lnTo>
                  <a:pt x="7421" y="996837"/>
                </a:lnTo>
                <a:lnTo>
                  <a:pt x="7502" y="971474"/>
                </a:lnTo>
                <a:lnTo>
                  <a:pt x="7554" y="946100"/>
                </a:lnTo>
                <a:lnTo>
                  <a:pt x="7590" y="920716"/>
                </a:lnTo>
                <a:lnTo>
                  <a:pt x="7615" y="895328"/>
                </a:lnTo>
                <a:lnTo>
                  <a:pt x="7631" y="869935"/>
                </a:lnTo>
                <a:lnTo>
                  <a:pt x="7641" y="843481"/>
                </a:lnTo>
                <a:lnTo>
                  <a:pt x="7647" y="816321"/>
                </a:lnTo>
                <a:lnTo>
                  <a:pt x="7653" y="788689"/>
                </a:lnTo>
                <a:lnTo>
                  <a:pt x="8714" y="762860"/>
                </a:lnTo>
                <a:lnTo>
                  <a:pt x="10480" y="738231"/>
                </a:lnTo>
                <a:lnTo>
                  <a:pt x="12715" y="714404"/>
                </a:lnTo>
                <a:lnTo>
                  <a:pt x="14207" y="690053"/>
                </a:lnTo>
                <a:lnTo>
                  <a:pt x="15200" y="665352"/>
                </a:lnTo>
                <a:lnTo>
                  <a:pt x="15863" y="640418"/>
                </a:lnTo>
                <a:lnTo>
                  <a:pt x="16599" y="592958"/>
                </a:lnTo>
                <a:lnTo>
                  <a:pt x="17985" y="547170"/>
                </a:lnTo>
                <a:lnTo>
                  <a:pt x="22127" y="502126"/>
                </a:lnTo>
                <a:lnTo>
                  <a:pt x="24674" y="457411"/>
                </a:lnTo>
                <a:lnTo>
                  <a:pt x="25807" y="413902"/>
                </a:lnTo>
                <a:lnTo>
                  <a:pt x="26310" y="373398"/>
                </a:lnTo>
                <a:lnTo>
                  <a:pt x="29356" y="337052"/>
                </a:lnTo>
                <a:lnTo>
                  <a:pt x="33179" y="303259"/>
                </a:lnTo>
                <a:lnTo>
                  <a:pt x="34878" y="270601"/>
                </a:lnTo>
                <a:lnTo>
                  <a:pt x="38455" y="238448"/>
                </a:lnTo>
                <a:lnTo>
                  <a:pt x="43597" y="193418"/>
                </a:lnTo>
                <a:lnTo>
                  <a:pt x="45120" y="153265"/>
                </a:lnTo>
                <a:lnTo>
                  <a:pt x="45635" y="106827"/>
                </a:lnTo>
                <a:lnTo>
                  <a:pt x="50781" y="66695"/>
                </a:lnTo>
                <a:lnTo>
                  <a:pt x="5528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Shape-769"/>
          <p:cNvSpPr/>
          <p:nvPr>
            <p:custDataLst>
              <p:tags r:id="rId17"/>
            </p:custDataLst>
          </p:nvPr>
        </p:nvSpPr>
        <p:spPr>
          <a:xfrm>
            <a:off x="11391900" y="3076575"/>
            <a:ext cx="64726" cy="2081939"/>
          </a:xfrm>
          <a:custGeom>
            <a:avLst/>
            <a:gdLst/>
            <a:ahLst/>
            <a:cxnLst/>
            <a:rect l="0" t="0" r="0" b="0"/>
            <a:pathLst>
              <a:path w="64726" h="2081939">
                <a:moveTo>
                  <a:pt x="28575" y="2076450"/>
                </a:moveTo>
                <a:lnTo>
                  <a:pt x="28575" y="2076450"/>
                </a:lnTo>
                <a:lnTo>
                  <a:pt x="28575" y="2081506"/>
                </a:lnTo>
                <a:lnTo>
                  <a:pt x="29633" y="2081938"/>
                </a:lnTo>
                <a:lnTo>
                  <a:pt x="33632" y="2079594"/>
                </a:lnTo>
                <a:lnTo>
                  <a:pt x="41832" y="2072325"/>
                </a:lnTo>
                <a:lnTo>
                  <a:pt x="50964" y="2058412"/>
                </a:lnTo>
                <a:lnTo>
                  <a:pt x="55928" y="2018480"/>
                </a:lnTo>
                <a:lnTo>
                  <a:pt x="56788" y="1976960"/>
                </a:lnTo>
                <a:lnTo>
                  <a:pt x="58102" y="1937375"/>
                </a:lnTo>
                <a:lnTo>
                  <a:pt x="63664" y="1898835"/>
                </a:lnTo>
                <a:lnTo>
                  <a:pt x="64725" y="1858488"/>
                </a:lnTo>
                <a:lnTo>
                  <a:pt x="61223" y="1825061"/>
                </a:lnTo>
                <a:lnTo>
                  <a:pt x="58961" y="1789038"/>
                </a:lnTo>
                <a:lnTo>
                  <a:pt x="57954" y="1750803"/>
                </a:lnTo>
                <a:lnTo>
                  <a:pt x="57507" y="1709115"/>
                </a:lnTo>
                <a:lnTo>
                  <a:pt x="54487" y="1665893"/>
                </a:lnTo>
                <a:lnTo>
                  <a:pt x="50675" y="1621989"/>
                </a:lnTo>
                <a:lnTo>
                  <a:pt x="48981" y="1577781"/>
                </a:lnTo>
                <a:lnTo>
                  <a:pt x="47470" y="1553504"/>
                </a:lnTo>
                <a:lnTo>
                  <a:pt x="45405" y="1527794"/>
                </a:lnTo>
                <a:lnTo>
                  <a:pt x="42970" y="1501129"/>
                </a:lnTo>
                <a:lnTo>
                  <a:pt x="41346" y="1473828"/>
                </a:lnTo>
                <a:lnTo>
                  <a:pt x="40264" y="1446102"/>
                </a:lnTo>
                <a:lnTo>
                  <a:pt x="39543" y="1418093"/>
                </a:lnTo>
                <a:lnTo>
                  <a:pt x="39061" y="1389895"/>
                </a:lnTo>
                <a:lnTo>
                  <a:pt x="38742" y="1361572"/>
                </a:lnTo>
                <a:lnTo>
                  <a:pt x="38528" y="1333165"/>
                </a:lnTo>
                <a:lnTo>
                  <a:pt x="37327" y="1304701"/>
                </a:lnTo>
                <a:lnTo>
                  <a:pt x="35468" y="1276201"/>
                </a:lnTo>
                <a:lnTo>
                  <a:pt x="33170" y="1247675"/>
                </a:lnTo>
                <a:lnTo>
                  <a:pt x="31638" y="1218076"/>
                </a:lnTo>
                <a:lnTo>
                  <a:pt x="30618" y="1187759"/>
                </a:lnTo>
                <a:lnTo>
                  <a:pt x="29936" y="1156964"/>
                </a:lnTo>
                <a:lnTo>
                  <a:pt x="29483" y="1125851"/>
                </a:lnTo>
                <a:lnTo>
                  <a:pt x="29180" y="1094525"/>
                </a:lnTo>
                <a:lnTo>
                  <a:pt x="28978" y="1063059"/>
                </a:lnTo>
                <a:lnTo>
                  <a:pt x="27784" y="1031498"/>
                </a:lnTo>
                <a:lnTo>
                  <a:pt x="25931" y="999873"/>
                </a:lnTo>
                <a:lnTo>
                  <a:pt x="23637" y="968207"/>
                </a:lnTo>
                <a:lnTo>
                  <a:pt x="22108" y="936513"/>
                </a:lnTo>
                <a:lnTo>
                  <a:pt x="21088" y="904800"/>
                </a:lnTo>
                <a:lnTo>
                  <a:pt x="20409" y="873075"/>
                </a:lnTo>
                <a:lnTo>
                  <a:pt x="19955" y="842400"/>
                </a:lnTo>
                <a:lnTo>
                  <a:pt x="19654" y="812425"/>
                </a:lnTo>
                <a:lnTo>
                  <a:pt x="19452" y="782917"/>
                </a:lnTo>
                <a:lnTo>
                  <a:pt x="19319" y="752661"/>
                </a:lnTo>
                <a:lnTo>
                  <a:pt x="19229" y="721907"/>
                </a:lnTo>
                <a:lnTo>
                  <a:pt x="19170" y="690821"/>
                </a:lnTo>
                <a:lnTo>
                  <a:pt x="18071" y="660573"/>
                </a:lnTo>
                <a:lnTo>
                  <a:pt x="16280" y="630882"/>
                </a:lnTo>
                <a:lnTo>
                  <a:pt x="14028" y="601563"/>
                </a:lnTo>
                <a:lnTo>
                  <a:pt x="12527" y="573551"/>
                </a:lnTo>
                <a:lnTo>
                  <a:pt x="11527" y="546409"/>
                </a:lnTo>
                <a:lnTo>
                  <a:pt x="10861" y="519848"/>
                </a:lnTo>
                <a:lnTo>
                  <a:pt x="10415" y="492615"/>
                </a:lnTo>
                <a:lnTo>
                  <a:pt x="10118" y="464935"/>
                </a:lnTo>
                <a:lnTo>
                  <a:pt x="9920" y="436957"/>
                </a:lnTo>
                <a:lnTo>
                  <a:pt x="9789" y="410896"/>
                </a:lnTo>
                <a:lnTo>
                  <a:pt x="9702" y="386114"/>
                </a:lnTo>
                <a:lnTo>
                  <a:pt x="9603" y="338823"/>
                </a:lnTo>
                <a:lnTo>
                  <a:pt x="9560" y="293110"/>
                </a:lnTo>
                <a:lnTo>
                  <a:pt x="6719" y="248099"/>
                </a:lnTo>
                <a:lnTo>
                  <a:pt x="2986" y="205516"/>
                </a:lnTo>
                <a:lnTo>
                  <a:pt x="1327" y="168952"/>
                </a:lnTo>
                <a:lnTo>
                  <a:pt x="591" y="132239"/>
                </a:lnTo>
                <a:lnTo>
                  <a:pt x="263" y="96873"/>
                </a:lnTo>
                <a:lnTo>
                  <a:pt x="77" y="53162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SMARTInkShape-Group185"/>
          <p:cNvGrpSpPr/>
          <p:nvPr/>
        </p:nvGrpSpPr>
        <p:grpSpPr>
          <a:xfrm>
            <a:off x="10106809" y="2724150"/>
            <a:ext cx="418317" cy="370751"/>
            <a:chOff x="10106809" y="2724150"/>
            <a:chExt cx="418317" cy="370751"/>
          </a:xfrm>
        </p:grpSpPr>
        <p:sp>
          <p:nvSpPr>
            <p:cNvPr id="241" name="SMARTInkShape-770"/>
            <p:cNvSpPr/>
            <p:nvPr>
              <p:custDataLst>
                <p:tags r:id="rId45"/>
              </p:custDataLst>
            </p:nvPr>
          </p:nvSpPr>
          <p:spPr>
            <a:xfrm>
              <a:off x="10106809" y="2973516"/>
              <a:ext cx="113517" cy="121385"/>
            </a:xfrm>
            <a:custGeom>
              <a:avLst/>
              <a:gdLst/>
              <a:ahLst/>
              <a:cxnLst/>
              <a:rect l="0" t="0" r="0" b="0"/>
              <a:pathLst>
                <a:path w="113517" h="121385">
                  <a:moveTo>
                    <a:pt x="18266" y="17334"/>
                  </a:moveTo>
                  <a:lnTo>
                    <a:pt x="18266" y="17334"/>
                  </a:lnTo>
                  <a:lnTo>
                    <a:pt x="0" y="17334"/>
                  </a:lnTo>
                  <a:lnTo>
                    <a:pt x="31756" y="2146"/>
                  </a:lnTo>
                  <a:lnTo>
                    <a:pt x="44017" y="0"/>
                  </a:lnTo>
                  <a:lnTo>
                    <a:pt x="56522" y="1869"/>
                  </a:lnTo>
                  <a:lnTo>
                    <a:pt x="62821" y="3849"/>
                  </a:lnTo>
                  <a:lnTo>
                    <a:pt x="72640" y="11693"/>
                  </a:lnTo>
                  <a:lnTo>
                    <a:pt x="76740" y="16749"/>
                  </a:lnTo>
                  <a:lnTo>
                    <a:pt x="81295" y="30832"/>
                  </a:lnTo>
                  <a:lnTo>
                    <a:pt x="82262" y="46617"/>
                  </a:lnTo>
                  <a:lnTo>
                    <a:pt x="74259" y="73996"/>
                  </a:lnTo>
                  <a:lnTo>
                    <a:pt x="67493" y="86967"/>
                  </a:lnTo>
                  <a:lnTo>
                    <a:pt x="51547" y="109719"/>
                  </a:lnTo>
                  <a:lnTo>
                    <a:pt x="47770" y="119662"/>
                  </a:lnTo>
                  <a:lnTo>
                    <a:pt x="48518" y="120477"/>
                  </a:lnTo>
                  <a:lnTo>
                    <a:pt x="52172" y="121384"/>
                  </a:lnTo>
                  <a:lnTo>
                    <a:pt x="113516" y="8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71"/>
            <p:cNvSpPr/>
            <p:nvPr>
              <p:custDataLst>
                <p:tags r:id="rId46"/>
              </p:custDataLst>
            </p:nvPr>
          </p:nvSpPr>
          <p:spPr>
            <a:xfrm>
              <a:off x="10242829" y="2924175"/>
              <a:ext cx="75013" cy="161926"/>
            </a:xfrm>
            <a:custGeom>
              <a:avLst/>
              <a:gdLst/>
              <a:ahLst/>
              <a:cxnLst/>
              <a:rect l="0" t="0" r="0" b="0"/>
              <a:pathLst>
                <a:path w="75013" h="161926">
                  <a:moveTo>
                    <a:pt x="63221" y="0"/>
                  </a:moveTo>
                  <a:lnTo>
                    <a:pt x="63221" y="0"/>
                  </a:lnTo>
                  <a:lnTo>
                    <a:pt x="40832" y="0"/>
                  </a:lnTo>
                  <a:lnTo>
                    <a:pt x="26365" y="5056"/>
                  </a:lnTo>
                  <a:lnTo>
                    <a:pt x="8675" y="18314"/>
                  </a:lnTo>
                  <a:lnTo>
                    <a:pt x="1937" y="29659"/>
                  </a:lnTo>
                  <a:lnTo>
                    <a:pt x="139" y="35648"/>
                  </a:lnTo>
                  <a:lnTo>
                    <a:pt x="0" y="40698"/>
                  </a:lnTo>
                  <a:lnTo>
                    <a:pt x="2667" y="49132"/>
                  </a:lnTo>
                  <a:lnTo>
                    <a:pt x="34361" y="85320"/>
                  </a:lnTo>
                  <a:lnTo>
                    <a:pt x="68318" y="114665"/>
                  </a:lnTo>
                  <a:lnTo>
                    <a:pt x="72969" y="120893"/>
                  </a:lnTo>
                  <a:lnTo>
                    <a:pt x="75012" y="127162"/>
                  </a:lnTo>
                  <a:lnTo>
                    <a:pt x="74458" y="139772"/>
                  </a:lnTo>
                  <a:lnTo>
                    <a:pt x="71770" y="145040"/>
                  </a:lnTo>
                  <a:lnTo>
                    <a:pt x="53696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72"/>
            <p:cNvSpPr/>
            <p:nvPr>
              <p:custDataLst>
                <p:tags r:id="rId47"/>
              </p:custDataLst>
            </p:nvPr>
          </p:nvSpPr>
          <p:spPr>
            <a:xfrm>
              <a:off x="10248900" y="2876550"/>
              <a:ext cx="76201" cy="47626"/>
            </a:xfrm>
            <a:custGeom>
              <a:avLst/>
              <a:gdLst/>
              <a:ahLst/>
              <a:cxnLst/>
              <a:rect l="0" t="0" r="0" b="0"/>
              <a:pathLst>
                <a:path w="76201" h="47626">
                  <a:moveTo>
                    <a:pt x="0" y="47625"/>
                  </a:moveTo>
                  <a:lnTo>
                    <a:pt x="0" y="476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73"/>
            <p:cNvSpPr/>
            <p:nvPr>
              <p:custDataLst>
                <p:tags r:id="rId48"/>
              </p:custDataLst>
            </p:nvPr>
          </p:nvSpPr>
          <p:spPr>
            <a:xfrm>
              <a:off x="10393125" y="2724150"/>
              <a:ext cx="27226" cy="180976"/>
            </a:xfrm>
            <a:custGeom>
              <a:avLst/>
              <a:gdLst/>
              <a:ahLst/>
              <a:cxnLst/>
              <a:rect l="0" t="0" r="0" b="0"/>
              <a:pathLst>
                <a:path w="27226" h="180976">
                  <a:moveTo>
                    <a:pt x="27225" y="0"/>
                  </a:moveTo>
                  <a:lnTo>
                    <a:pt x="27225" y="0"/>
                  </a:lnTo>
                  <a:lnTo>
                    <a:pt x="22168" y="0"/>
                  </a:lnTo>
                  <a:lnTo>
                    <a:pt x="16864" y="5644"/>
                  </a:lnTo>
                  <a:lnTo>
                    <a:pt x="13968" y="10113"/>
                  </a:lnTo>
                  <a:lnTo>
                    <a:pt x="6116" y="56496"/>
                  </a:lnTo>
                  <a:lnTo>
                    <a:pt x="124" y="100177"/>
                  </a:lnTo>
                  <a:lnTo>
                    <a:pt x="0" y="128875"/>
                  </a:lnTo>
                  <a:lnTo>
                    <a:pt x="8377" y="166210"/>
                  </a:lnTo>
                  <a:lnTo>
                    <a:pt x="12851" y="173707"/>
                  </a:lnTo>
                  <a:lnTo>
                    <a:pt x="272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74"/>
            <p:cNvSpPr/>
            <p:nvPr>
              <p:custDataLst>
                <p:tags r:id="rId49"/>
              </p:custDataLst>
            </p:nvPr>
          </p:nvSpPr>
          <p:spPr>
            <a:xfrm>
              <a:off x="10336574" y="2736968"/>
              <a:ext cx="188552" cy="168158"/>
            </a:xfrm>
            <a:custGeom>
              <a:avLst/>
              <a:gdLst/>
              <a:ahLst/>
              <a:cxnLst/>
              <a:rect l="0" t="0" r="0" b="0"/>
              <a:pathLst>
                <a:path w="188552" h="168158">
                  <a:moveTo>
                    <a:pt x="36151" y="111007"/>
                  </a:moveTo>
                  <a:lnTo>
                    <a:pt x="36151" y="111007"/>
                  </a:lnTo>
                  <a:lnTo>
                    <a:pt x="22002" y="97915"/>
                  </a:lnTo>
                  <a:lnTo>
                    <a:pt x="4627" y="87685"/>
                  </a:lnTo>
                  <a:lnTo>
                    <a:pt x="974" y="81944"/>
                  </a:lnTo>
                  <a:lnTo>
                    <a:pt x="0" y="78932"/>
                  </a:lnTo>
                  <a:lnTo>
                    <a:pt x="407" y="76924"/>
                  </a:lnTo>
                  <a:lnTo>
                    <a:pt x="1738" y="75585"/>
                  </a:lnTo>
                  <a:lnTo>
                    <a:pt x="6040" y="73039"/>
                  </a:lnTo>
                  <a:lnTo>
                    <a:pt x="47444" y="43318"/>
                  </a:lnTo>
                  <a:lnTo>
                    <a:pt x="92620" y="13682"/>
                  </a:lnTo>
                  <a:lnTo>
                    <a:pt x="109327" y="1736"/>
                  </a:lnTo>
                  <a:lnTo>
                    <a:pt x="113511" y="60"/>
                  </a:lnTo>
                  <a:lnTo>
                    <a:pt x="116298" y="0"/>
                  </a:lnTo>
                  <a:lnTo>
                    <a:pt x="118158" y="1019"/>
                  </a:lnTo>
                  <a:lnTo>
                    <a:pt x="119398" y="2757"/>
                  </a:lnTo>
                  <a:lnTo>
                    <a:pt x="114011" y="44397"/>
                  </a:lnTo>
                  <a:lnTo>
                    <a:pt x="107623" y="87501"/>
                  </a:lnTo>
                  <a:lnTo>
                    <a:pt x="103248" y="125345"/>
                  </a:lnTo>
                  <a:lnTo>
                    <a:pt x="104165" y="126916"/>
                  </a:lnTo>
                  <a:lnTo>
                    <a:pt x="105836" y="127963"/>
                  </a:lnTo>
                  <a:lnTo>
                    <a:pt x="108007" y="128661"/>
                  </a:lnTo>
                  <a:lnTo>
                    <a:pt x="109456" y="127010"/>
                  </a:lnTo>
                  <a:lnTo>
                    <a:pt x="113609" y="114572"/>
                  </a:lnTo>
                  <a:lnTo>
                    <a:pt x="122083" y="103419"/>
                  </a:lnTo>
                  <a:lnTo>
                    <a:pt x="132904" y="97051"/>
                  </a:lnTo>
                  <a:lnTo>
                    <a:pt x="138752" y="95353"/>
                  </a:lnTo>
                  <a:lnTo>
                    <a:pt x="150897" y="96289"/>
                  </a:lnTo>
                  <a:lnTo>
                    <a:pt x="157099" y="98020"/>
                  </a:lnTo>
                  <a:lnTo>
                    <a:pt x="162291" y="102349"/>
                  </a:lnTo>
                  <a:lnTo>
                    <a:pt x="181668" y="135894"/>
                  </a:lnTo>
                  <a:lnTo>
                    <a:pt x="188551" y="168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186"/>
          <p:cNvGrpSpPr/>
          <p:nvPr/>
        </p:nvGrpSpPr>
        <p:grpSpPr>
          <a:xfrm>
            <a:off x="10842259" y="2593122"/>
            <a:ext cx="1035417" cy="435829"/>
            <a:chOff x="10842259" y="2593122"/>
            <a:chExt cx="1035417" cy="435829"/>
          </a:xfrm>
        </p:grpSpPr>
        <p:sp>
          <p:nvSpPr>
            <p:cNvPr id="247" name="SMARTInkShape-775"/>
            <p:cNvSpPr/>
            <p:nvPr>
              <p:custDataLst>
                <p:tags r:id="rId35"/>
              </p:custDataLst>
            </p:nvPr>
          </p:nvSpPr>
          <p:spPr>
            <a:xfrm>
              <a:off x="11717073" y="2659898"/>
              <a:ext cx="160603" cy="149978"/>
            </a:xfrm>
            <a:custGeom>
              <a:avLst/>
              <a:gdLst/>
              <a:ahLst/>
              <a:cxnLst/>
              <a:rect l="0" t="0" r="0" b="0"/>
              <a:pathLst>
                <a:path w="160603" h="149978">
                  <a:moveTo>
                    <a:pt x="8202" y="92827"/>
                  </a:moveTo>
                  <a:lnTo>
                    <a:pt x="8202" y="92827"/>
                  </a:lnTo>
                  <a:lnTo>
                    <a:pt x="0" y="84626"/>
                  </a:lnTo>
                  <a:lnTo>
                    <a:pt x="618" y="83126"/>
                  </a:lnTo>
                  <a:lnTo>
                    <a:pt x="4126" y="78638"/>
                  </a:lnTo>
                  <a:lnTo>
                    <a:pt x="49461" y="44308"/>
                  </a:lnTo>
                  <a:lnTo>
                    <a:pt x="94848" y="5756"/>
                  </a:lnTo>
                  <a:lnTo>
                    <a:pt x="100903" y="0"/>
                  </a:lnTo>
                  <a:lnTo>
                    <a:pt x="102810" y="1309"/>
                  </a:lnTo>
                  <a:lnTo>
                    <a:pt x="107753" y="8408"/>
                  </a:lnTo>
                  <a:lnTo>
                    <a:pt x="108435" y="12206"/>
                  </a:lnTo>
                  <a:lnTo>
                    <a:pt x="107832" y="15797"/>
                  </a:lnTo>
                  <a:lnTo>
                    <a:pt x="106372" y="19248"/>
                  </a:lnTo>
                  <a:lnTo>
                    <a:pt x="103836" y="61043"/>
                  </a:lnTo>
                  <a:lnTo>
                    <a:pt x="102565" y="75526"/>
                  </a:lnTo>
                  <a:lnTo>
                    <a:pt x="94326" y="109382"/>
                  </a:lnTo>
                  <a:lnTo>
                    <a:pt x="96309" y="110214"/>
                  </a:lnTo>
                  <a:lnTo>
                    <a:pt x="104158" y="111138"/>
                  </a:lnTo>
                  <a:lnTo>
                    <a:pt x="133662" y="103611"/>
                  </a:lnTo>
                  <a:lnTo>
                    <a:pt x="137350" y="104250"/>
                  </a:lnTo>
                  <a:lnTo>
                    <a:pt x="144269" y="107782"/>
                  </a:lnTo>
                  <a:lnTo>
                    <a:pt x="154118" y="115720"/>
                  </a:lnTo>
                  <a:lnTo>
                    <a:pt x="160602" y="14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76"/>
            <p:cNvSpPr/>
            <p:nvPr>
              <p:custDataLst>
                <p:tags r:id="rId36"/>
              </p:custDataLst>
            </p:nvPr>
          </p:nvSpPr>
          <p:spPr>
            <a:xfrm>
              <a:off x="11753850" y="2657475"/>
              <a:ext cx="28576" cy="195303"/>
            </a:xfrm>
            <a:custGeom>
              <a:avLst/>
              <a:gdLst/>
              <a:ahLst/>
              <a:cxnLst/>
              <a:rect l="0" t="0" r="0" b="0"/>
              <a:pathLst>
                <a:path w="28576" h="195303">
                  <a:moveTo>
                    <a:pt x="28575" y="0"/>
                  </a:moveTo>
                  <a:lnTo>
                    <a:pt x="28575" y="0"/>
                  </a:lnTo>
                  <a:lnTo>
                    <a:pt x="23087" y="0"/>
                  </a:lnTo>
                  <a:lnTo>
                    <a:pt x="25430" y="0"/>
                  </a:lnTo>
                  <a:lnTo>
                    <a:pt x="26479" y="1058"/>
                  </a:lnTo>
                  <a:lnTo>
                    <a:pt x="27644" y="5056"/>
                  </a:lnTo>
                  <a:lnTo>
                    <a:pt x="28299" y="18314"/>
                  </a:lnTo>
                  <a:lnTo>
                    <a:pt x="18860" y="64681"/>
                  </a:lnTo>
                  <a:lnTo>
                    <a:pt x="8859" y="109712"/>
                  </a:lnTo>
                  <a:lnTo>
                    <a:pt x="1750" y="154081"/>
                  </a:lnTo>
                  <a:lnTo>
                    <a:pt x="102" y="19530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77"/>
            <p:cNvSpPr/>
            <p:nvPr>
              <p:custDataLst>
                <p:tags r:id="rId37"/>
              </p:custDataLst>
            </p:nvPr>
          </p:nvSpPr>
          <p:spPr>
            <a:xfrm>
              <a:off x="11620500" y="2828925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13256" y="16641"/>
                  </a:lnTo>
                  <a:lnTo>
                    <a:pt x="24943" y="1268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78"/>
            <p:cNvSpPr/>
            <p:nvPr>
              <p:custDataLst>
                <p:tags r:id="rId38"/>
              </p:custDataLst>
            </p:nvPr>
          </p:nvSpPr>
          <p:spPr>
            <a:xfrm>
              <a:off x="11620615" y="2857892"/>
              <a:ext cx="47511" cy="132959"/>
            </a:xfrm>
            <a:custGeom>
              <a:avLst/>
              <a:gdLst/>
              <a:ahLst/>
              <a:cxnLst/>
              <a:rect l="0" t="0" r="0" b="0"/>
              <a:pathLst>
                <a:path w="47511" h="132959">
                  <a:moveTo>
                    <a:pt x="47510" y="9133"/>
                  </a:moveTo>
                  <a:lnTo>
                    <a:pt x="47510" y="9133"/>
                  </a:lnTo>
                  <a:lnTo>
                    <a:pt x="42452" y="4077"/>
                  </a:lnTo>
                  <a:lnTo>
                    <a:pt x="37149" y="1594"/>
                  </a:lnTo>
                  <a:lnTo>
                    <a:pt x="15007" y="0"/>
                  </a:lnTo>
                  <a:lnTo>
                    <a:pt x="9967" y="928"/>
                  </a:lnTo>
                  <a:lnTo>
                    <a:pt x="6605" y="2605"/>
                  </a:lnTo>
                  <a:lnTo>
                    <a:pt x="1214" y="7844"/>
                  </a:lnTo>
                  <a:lnTo>
                    <a:pt x="0" y="35535"/>
                  </a:lnTo>
                  <a:lnTo>
                    <a:pt x="17801" y="76776"/>
                  </a:lnTo>
                  <a:lnTo>
                    <a:pt x="26355" y="103986"/>
                  </a:lnTo>
                  <a:lnTo>
                    <a:pt x="27837" y="121081"/>
                  </a:lnTo>
                  <a:lnTo>
                    <a:pt x="18935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79"/>
            <p:cNvSpPr/>
            <p:nvPr>
              <p:custDataLst>
                <p:tags r:id="rId39"/>
              </p:custDataLst>
            </p:nvPr>
          </p:nvSpPr>
          <p:spPr>
            <a:xfrm>
              <a:off x="11478409" y="2905125"/>
              <a:ext cx="113517" cy="66676"/>
            </a:xfrm>
            <a:custGeom>
              <a:avLst/>
              <a:gdLst/>
              <a:ahLst/>
              <a:cxnLst/>
              <a:rect l="0" t="0" r="0" b="0"/>
              <a:pathLst>
                <a:path w="113517" h="66676">
                  <a:moveTo>
                    <a:pt x="18266" y="66675"/>
                  </a:moveTo>
                  <a:lnTo>
                    <a:pt x="18266" y="66675"/>
                  </a:lnTo>
                  <a:lnTo>
                    <a:pt x="5175" y="52525"/>
                  </a:lnTo>
                  <a:lnTo>
                    <a:pt x="1865" y="45216"/>
                  </a:lnTo>
                  <a:lnTo>
                    <a:pt x="0" y="35152"/>
                  </a:lnTo>
                  <a:lnTo>
                    <a:pt x="2915" y="31901"/>
                  </a:lnTo>
                  <a:lnTo>
                    <a:pt x="39056" y="15895"/>
                  </a:lnTo>
                  <a:lnTo>
                    <a:pt x="81248" y="9725"/>
                  </a:lnTo>
                  <a:lnTo>
                    <a:pt x="113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80"/>
            <p:cNvSpPr/>
            <p:nvPr>
              <p:custDataLst>
                <p:tags r:id="rId40"/>
              </p:custDataLst>
            </p:nvPr>
          </p:nvSpPr>
          <p:spPr>
            <a:xfrm>
              <a:off x="11450373" y="2830686"/>
              <a:ext cx="99007" cy="169690"/>
            </a:xfrm>
            <a:custGeom>
              <a:avLst/>
              <a:gdLst/>
              <a:ahLst/>
              <a:cxnLst/>
              <a:rect l="0" t="0" r="0" b="0"/>
              <a:pathLst>
                <a:path w="99007" h="169690">
                  <a:moveTo>
                    <a:pt x="8202" y="36339"/>
                  </a:moveTo>
                  <a:lnTo>
                    <a:pt x="8202" y="36339"/>
                  </a:lnTo>
                  <a:lnTo>
                    <a:pt x="8202" y="31283"/>
                  </a:lnTo>
                  <a:lnTo>
                    <a:pt x="5378" y="25978"/>
                  </a:lnTo>
                  <a:lnTo>
                    <a:pt x="0" y="19005"/>
                  </a:lnTo>
                  <a:lnTo>
                    <a:pt x="618" y="17375"/>
                  </a:lnTo>
                  <a:lnTo>
                    <a:pt x="5485" y="10024"/>
                  </a:lnTo>
                  <a:lnTo>
                    <a:pt x="6994" y="4183"/>
                  </a:lnTo>
                  <a:lnTo>
                    <a:pt x="9514" y="2201"/>
                  </a:lnTo>
                  <a:lnTo>
                    <a:pt x="17957" y="0"/>
                  </a:lnTo>
                  <a:lnTo>
                    <a:pt x="39669" y="3818"/>
                  </a:lnTo>
                  <a:lnTo>
                    <a:pt x="61151" y="11651"/>
                  </a:lnTo>
                  <a:lnTo>
                    <a:pt x="71599" y="23250"/>
                  </a:lnTo>
                  <a:lnTo>
                    <a:pt x="86930" y="56566"/>
                  </a:lnTo>
                  <a:lnTo>
                    <a:pt x="93604" y="99209"/>
                  </a:lnTo>
                  <a:lnTo>
                    <a:pt x="99006" y="124229"/>
                  </a:lnTo>
                  <a:lnTo>
                    <a:pt x="94845" y="149164"/>
                  </a:lnTo>
                  <a:lnTo>
                    <a:pt x="84402" y="169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81"/>
            <p:cNvSpPr/>
            <p:nvPr>
              <p:custDataLst>
                <p:tags r:id="rId41"/>
              </p:custDataLst>
            </p:nvPr>
          </p:nvSpPr>
          <p:spPr>
            <a:xfrm>
              <a:off x="11052477" y="2593122"/>
              <a:ext cx="196549" cy="204424"/>
            </a:xfrm>
            <a:custGeom>
              <a:avLst/>
              <a:gdLst/>
              <a:ahLst/>
              <a:cxnLst/>
              <a:rect l="0" t="0" r="0" b="0"/>
              <a:pathLst>
                <a:path w="196549" h="204424">
                  <a:moveTo>
                    <a:pt x="82248" y="35778"/>
                  </a:moveTo>
                  <a:lnTo>
                    <a:pt x="82248" y="35778"/>
                  </a:lnTo>
                  <a:lnTo>
                    <a:pt x="82248" y="19376"/>
                  </a:lnTo>
                  <a:lnTo>
                    <a:pt x="81190" y="18493"/>
                  </a:lnTo>
                  <a:lnTo>
                    <a:pt x="77191" y="17513"/>
                  </a:lnTo>
                  <a:lnTo>
                    <a:pt x="75702" y="19368"/>
                  </a:lnTo>
                  <a:lnTo>
                    <a:pt x="65359" y="62893"/>
                  </a:lnTo>
                  <a:lnTo>
                    <a:pt x="58568" y="99578"/>
                  </a:lnTo>
                  <a:lnTo>
                    <a:pt x="54640" y="144414"/>
                  </a:lnTo>
                  <a:lnTo>
                    <a:pt x="55019" y="164510"/>
                  </a:lnTo>
                  <a:lnTo>
                    <a:pt x="61362" y="187515"/>
                  </a:lnTo>
                  <a:lnTo>
                    <a:pt x="71018" y="204423"/>
                  </a:lnTo>
                  <a:lnTo>
                    <a:pt x="70528" y="204300"/>
                  </a:lnTo>
                  <a:lnTo>
                    <a:pt x="54259" y="188668"/>
                  </a:lnTo>
                  <a:lnTo>
                    <a:pt x="32295" y="154533"/>
                  </a:lnTo>
                  <a:lnTo>
                    <a:pt x="14884" y="136228"/>
                  </a:lnTo>
                  <a:lnTo>
                    <a:pt x="1962" y="116341"/>
                  </a:lnTo>
                  <a:lnTo>
                    <a:pt x="150" y="111712"/>
                  </a:lnTo>
                  <a:lnTo>
                    <a:pt x="0" y="107567"/>
                  </a:lnTo>
                  <a:lnTo>
                    <a:pt x="2654" y="100140"/>
                  </a:lnTo>
                  <a:lnTo>
                    <a:pt x="21644" y="79144"/>
                  </a:lnTo>
                  <a:lnTo>
                    <a:pt x="64593" y="43091"/>
                  </a:lnTo>
                  <a:lnTo>
                    <a:pt x="106636" y="2902"/>
                  </a:lnTo>
                  <a:lnTo>
                    <a:pt x="113548" y="0"/>
                  </a:lnTo>
                  <a:lnTo>
                    <a:pt x="115816" y="284"/>
                  </a:lnTo>
                  <a:lnTo>
                    <a:pt x="117326" y="1533"/>
                  </a:lnTo>
                  <a:lnTo>
                    <a:pt x="118333" y="3422"/>
                  </a:lnTo>
                  <a:lnTo>
                    <a:pt x="120084" y="40611"/>
                  </a:lnTo>
                  <a:lnTo>
                    <a:pt x="117447" y="72488"/>
                  </a:lnTo>
                  <a:lnTo>
                    <a:pt x="111404" y="117723"/>
                  </a:lnTo>
                  <a:lnTo>
                    <a:pt x="111211" y="122158"/>
                  </a:lnTo>
                  <a:lnTo>
                    <a:pt x="112141" y="125114"/>
                  </a:lnTo>
                  <a:lnTo>
                    <a:pt x="113818" y="127086"/>
                  </a:lnTo>
                  <a:lnTo>
                    <a:pt x="115995" y="128400"/>
                  </a:lnTo>
                  <a:lnTo>
                    <a:pt x="118504" y="128217"/>
                  </a:lnTo>
                  <a:lnTo>
                    <a:pt x="155881" y="108569"/>
                  </a:lnTo>
                  <a:lnTo>
                    <a:pt x="160971" y="108647"/>
                  </a:lnTo>
                  <a:lnTo>
                    <a:pt x="165421" y="110816"/>
                  </a:lnTo>
                  <a:lnTo>
                    <a:pt x="180168" y="124449"/>
                  </a:lnTo>
                  <a:lnTo>
                    <a:pt x="192216" y="150425"/>
                  </a:lnTo>
                  <a:lnTo>
                    <a:pt x="196548" y="197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82"/>
            <p:cNvSpPr/>
            <p:nvPr>
              <p:custDataLst>
                <p:tags r:id="rId42"/>
              </p:custDataLst>
            </p:nvPr>
          </p:nvSpPr>
          <p:spPr>
            <a:xfrm>
              <a:off x="10935936" y="2838450"/>
              <a:ext cx="110545" cy="132625"/>
            </a:xfrm>
            <a:custGeom>
              <a:avLst/>
              <a:gdLst/>
              <a:ahLst/>
              <a:cxnLst/>
              <a:rect l="0" t="0" r="0" b="0"/>
              <a:pathLst>
                <a:path w="110545" h="132625">
                  <a:moveTo>
                    <a:pt x="74964" y="0"/>
                  </a:moveTo>
                  <a:lnTo>
                    <a:pt x="74964" y="0"/>
                  </a:lnTo>
                  <a:lnTo>
                    <a:pt x="35192" y="26515"/>
                  </a:lnTo>
                  <a:lnTo>
                    <a:pt x="12849" y="49837"/>
                  </a:lnTo>
                  <a:lnTo>
                    <a:pt x="5024" y="64836"/>
                  </a:lnTo>
                  <a:lnTo>
                    <a:pt x="0" y="91711"/>
                  </a:lnTo>
                  <a:lnTo>
                    <a:pt x="4957" y="104613"/>
                  </a:lnTo>
                  <a:lnTo>
                    <a:pt x="14004" y="120955"/>
                  </a:lnTo>
                  <a:lnTo>
                    <a:pt x="15275" y="125086"/>
                  </a:lnTo>
                  <a:lnTo>
                    <a:pt x="21413" y="127841"/>
                  </a:lnTo>
                  <a:lnTo>
                    <a:pt x="68709" y="132624"/>
                  </a:lnTo>
                  <a:lnTo>
                    <a:pt x="83119" y="127383"/>
                  </a:lnTo>
                  <a:lnTo>
                    <a:pt x="104562" y="111828"/>
                  </a:lnTo>
                  <a:lnTo>
                    <a:pt x="109285" y="102265"/>
                  </a:lnTo>
                  <a:lnTo>
                    <a:pt x="110544" y="96752"/>
                  </a:lnTo>
                  <a:lnTo>
                    <a:pt x="107260" y="73823"/>
                  </a:lnTo>
                  <a:lnTo>
                    <a:pt x="99585" y="57034"/>
                  </a:lnTo>
                  <a:lnTo>
                    <a:pt x="55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83"/>
            <p:cNvSpPr/>
            <p:nvPr>
              <p:custDataLst>
                <p:tags r:id="rId43"/>
              </p:custDataLst>
            </p:nvPr>
          </p:nvSpPr>
          <p:spPr>
            <a:xfrm>
              <a:off x="10842259" y="2867960"/>
              <a:ext cx="44817" cy="160991"/>
            </a:xfrm>
            <a:custGeom>
              <a:avLst/>
              <a:gdLst/>
              <a:ahLst/>
              <a:cxnLst/>
              <a:rect l="0" t="0" r="0" b="0"/>
              <a:pathLst>
                <a:path w="44817" h="160991">
                  <a:moveTo>
                    <a:pt x="44816" y="37165"/>
                  </a:moveTo>
                  <a:lnTo>
                    <a:pt x="44816" y="37165"/>
                  </a:lnTo>
                  <a:lnTo>
                    <a:pt x="44816" y="32109"/>
                  </a:lnTo>
                  <a:lnTo>
                    <a:pt x="41992" y="26804"/>
                  </a:lnTo>
                  <a:lnTo>
                    <a:pt x="28569" y="6167"/>
                  </a:lnTo>
                  <a:lnTo>
                    <a:pt x="18073" y="0"/>
                  </a:lnTo>
                  <a:lnTo>
                    <a:pt x="6670" y="4399"/>
                  </a:lnTo>
                  <a:lnTo>
                    <a:pt x="3512" y="7913"/>
                  </a:lnTo>
                  <a:lnTo>
                    <a:pt x="0" y="17461"/>
                  </a:lnTo>
                  <a:lnTo>
                    <a:pt x="1261" y="28761"/>
                  </a:lnTo>
                  <a:lnTo>
                    <a:pt x="16598" y="76200"/>
                  </a:lnTo>
                  <a:lnTo>
                    <a:pt x="23809" y="93672"/>
                  </a:lnTo>
                  <a:lnTo>
                    <a:pt x="37651" y="116467"/>
                  </a:lnTo>
                  <a:lnTo>
                    <a:pt x="41632" y="133794"/>
                  </a:lnTo>
                  <a:lnTo>
                    <a:pt x="40577" y="146433"/>
                  </a:lnTo>
                  <a:lnTo>
                    <a:pt x="38816" y="151286"/>
                  </a:lnTo>
                  <a:lnTo>
                    <a:pt x="36583" y="154520"/>
                  </a:lnTo>
                  <a:lnTo>
                    <a:pt x="25766" y="16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84"/>
            <p:cNvSpPr/>
            <p:nvPr>
              <p:custDataLst>
                <p:tags r:id="rId44"/>
              </p:custDataLst>
            </p:nvPr>
          </p:nvSpPr>
          <p:spPr>
            <a:xfrm>
              <a:off x="10848975" y="2857500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1531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187"/>
          <p:cNvGrpSpPr/>
          <p:nvPr/>
        </p:nvGrpSpPr>
        <p:grpSpPr>
          <a:xfrm>
            <a:off x="8696325" y="5466782"/>
            <a:ext cx="1599456" cy="618240"/>
            <a:chOff x="8696325" y="5466782"/>
            <a:chExt cx="1599456" cy="618240"/>
          </a:xfrm>
        </p:grpSpPr>
        <p:sp>
          <p:nvSpPr>
            <p:cNvPr id="258" name="SMARTInkShape-785"/>
            <p:cNvSpPr/>
            <p:nvPr>
              <p:custDataLst>
                <p:tags r:id="rId19"/>
              </p:custDataLst>
            </p:nvPr>
          </p:nvSpPr>
          <p:spPr>
            <a:xfrm>
              <a:off x="9778358" y="6048375"/>
              <a:ext cx="432443" cy="36647"/>
            </a:xfrm>
            <a:custGeom>
              <a:avLst/>
              <a:gdLst/>
              <a:ahLst/>
              <a:cxnLst/>
              <a:rect l="0" t="0" r="0" b="0"/>
              <a:pathLst>
                <a:path w="432443" h="36647">
                  <a:moveTo>
                    <a:pt x="146692" y="0"/>
                  </a:moveTo>
                  <a:lnTo>
                    <a:pt x="146692" y="0"/>
                  </a:lnTo>
                  <a:lnTo>
                    <a:pt x="113098" y="7604"/>
                  </a:lnTo>
                  <a:lnTo>
                    <a:pt x="78492" y="13257"/>
                  </a:lnTo>
                  <a:lnTo>
                    <a:pt x="32876" y="18963"/>
                  </a:lnTo>
                  <a:lnTo>
                    <a:pt x="0" y="27101"/>
                  </a:lnTo>
                  <a:lnTo>
                    <a:pt x="214" y="28651"/>
                  </a:lnTo>
                  <a:lnTo>
                    <a:pt x="6096" y="33194"/>
                  </a:lnTo>
                  <a:lnTo>
                    <a:pt x="41535" y="36646"/>
                  </a:lnTo>
                  <a:lnTo>
                    <a:pt x="82138" y="32612"/>
                  </a:lnTo>
                  <a:lnTo>
                    <a:pt x="120980" y="29771"/>
                  </a:lnTo>
                  <a:lnTo>
                    <a:pt x="164356" y="28929"/>
                  </a:lnTo>
                  <a:lnTo>
                    <a:pt x="197935" y="25910"/>
                  </a:lnTo>
                  <a:lnTo>
                    <a:pt x="232966" y="22099"/>
                  </a:lnTo>
                  <a:lnTo>
                    <a:pt x="266174" y="20405"/>
                  </a:lnTo>
                  <a:lnTo>
                    <a:pt x="298573" y="16830"/>
                  </a:lnTo>
                  <a:lnTo>
                    <a:pt x="330610" y="11713"/>
                  </a:lnTo>
                  <a:lnTo>
                    <a:pt x="377341" y="3941"/>
                  </a:lnTo>
                  <a:lnTo>
                    <a:pt x="432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86"/>
            <p:cNvSpPr/>
            <p:nvPr>
              <p:custDataLst>
                <p:tags r:id="rId20"/>
              </p:custDataLst>
            </p:nvPr>
          </p:nvSpPr>
          <p:spPr>
            <a:xfrm>
              <a:off x="9725025" y="6010541"/>
              <a:ext cx="409576" cy="14316"/>
            </a:xfrm>
            <a:custGeom>
              <a:avLst/>
              <a:gdLst/>
              <a:ahLst/>
              <a:cxnLst/>
              <a:rect l="0" t="0" r="0" b="0"/>
              <a:pathLst>
                <a:path w="409576" h="14316">
                  <a:moveTo>
                    <a:pt x="0" y="9259"/>
                  </a:moveTo>
                  <a:lnTo>
                    <a:pt x="0" y="9259"/>
                  </a:lnTo>
                  <a:lnTo>
                    <a:pt x="10113" y="14315"/>
                  </a:lnTo>
                  <a:lnTo>
                    <a:pt x="56496" y="10656"/>
                  </a:lnTo>
                  <a:lnTo>
                    <a:pt x="96820" y="9673"/>
                  </a:lnTo>
                  <a:lnTo>
                    <a:pt x="131932" y="8385"/>
                  </a:lnTo>
                  <a:lnTo>
                    <a:pt x="175497" y="2768"/>
                  </a:lnTo>
                  <a:lnTo>
                    <a:pt x="216276" y="632"/>
                  </a:lnTo>
                  <a:lnTo>
                    <a:pt x="260345" y="0"/>
                  </a:lnTo>
                  <a:lnTo>
                    <a:pt x="299624" y="871"/>
                  </a:lnTo>
                  <a:lnTo>
                    <a:pt x="333958" y="6303"/>
                  </a:lnTo>
                  <a:lnTo>
                    <a:pt x="373530" y="8383"/>
                  </a:lnTo>
                  <a:lnTo>
                    <a:pt x="409575" y="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87"/>
            <p:cNvSpPr/>
            <p:nvPr>
              <p:custDataLst>
                <p:tags r:id="rId21"/>
              </p:custDataLst>
            </p:nvPr>
          </p:nvSpPr>
          <p:spPr>
            <a:xfrm>
              <a:off x="10193476" y="5795175"/>
              <a:ext cx="102305" cy="129376"/>
            </a:xfrm>
            <a:custGeom>
              <a:avLst/>
              <a:gdLst/>
              <a:ahLst/>
              <a:cxnLst/>
              <a:rect l="0" t="0" r="0" b="0"/>
              <a:pathLst>
                <a:path w="102305" h="129376">
                  <a:moveTo>
                    <a:pt x="17324" y="34125"/>
                  </a:moveTo>
                  <a:lnTo>
                    <a:pt x="17324" y="34125"/>
                  </a:lnTo>
                  <a:lnTo>
                    <a:pt x="22381" y="29069"/>
                  </a:lnTo>
                  <a:lnTo>
                    <a:pt x="24862" y="23764"/>
                  </a:lnTo>
                  <a:lnTo>
                    <a:pt x="25526" y="20868"/>
                  </a:lnTo>
                  <a:lnTo>
                    <a:pt x="24908" y="19995"/>
                  </a:lnTo>
                  <a:lnTo>
                    <a:pt x="23438" y="20472"/>
                  </a:lnTo>
                  <a:lnTo>
                    <a:pt x="21400" y="21848"/>
                  </a:lnTo>
                  <a:lnTo>
                    <a:pt x="19136" y="29021"/>
                  </a:lnTo>
                  <a:lnTo>
                    <a:pt x="14661" y="70627"/>
                  </a:lnTo>
                  <a:lnTo>
                    <a:pt x="7011" y="87980"/>
                  </a:lnTo>
                  <a:lnTo>
                    <a:pt x="0" y="98267"/>
                  </a:lnTo>
                  <a:lnTo>
                    <a:pt x="482" y="98053"/>
                  </a:lnTo>
                  <a:lnTo>
                    <a:pt x="3843" y="94993"/>
                  </a:lnTo>
                  <a:lnTo>
                    <a:pt x="25766" y="54973"/>
                  </a:lnTo>
                  <a:lnTo>
                    <a:pt x="43999" y="23034"/>
                  </a:lnTo>
                  <a:lnTo>
                    <a:pt x="58813" y="9440"/>
                  </a:lnTo>
                  <a:lnTo>
                    <a:pt x="73157" y="1987"/>
                  </a:lnTo>
                  <a:lnTo>
                    <a:pt x="79947" y="0"/>
                  </a:lnTo>
                  <a:lnTo>
                    <a:pt x="85531" y="792"/>
                  </a:lnTo>
                  <a:lnTo>
                    <a:pt x="90312" y="3437"/>
                  </a:lnTo>
                  <a:lnTo>
                    <a:pt x="94557" y="7315"/>
                  </a:lnTo>
                  <a:lnTo>
                    <a:pt x="99275" y="22915"/>
                  </a:lnTo>
                  <a:lnTo>
                    <a:pt x="102304" y="62367"/>
                  </a:lnTo>
                  <a:lnTo>
                    <a:pt x="95298" y="99676"/>
                  </a:lnTo>
                  <a:lnTo>
                    <a:pt x="83999" y="129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88"/>
            <p:cNvSpPr/>
            <p:nvPr>
              <p:custDataLst>
                <p:tags r:id="rId22"/>
              </p:custDataLst>
            </p:nvPr>
          </p:nvSpPr>
          <p:spPr>
            <a:xfrm>
              <a:off x="10111842" y="5773211"/>
              <a:ext cx="66347" cy="122765"/>
            </a:xfrm>
            <a:custGeom>
              <a:avLst/>
              <a:gdLst/>
              <a:ahLst/>
              <a:cxnLst/>
              <a:rect l="0" t="0" r="0" b="0"/>
              <a:pathLst>
                <a:path w="66347" h="122765">
                  <a:moveTo>
                    <a:pt x="60858" y="56089"/>
                  </a:moveTo>
                  <a:lnTo>
                    <a:pt x="60858" y="56089"/>
                  </a:lnTo>
                  <a:lnTo>
                    <a:pt x="65915" y="51033"/>
                  </a:lnTo>
                  <a:lnTo>
                    <a:pt x="66346" y="48485"/>
                  </a:lnTo>
                  <a:lnTo>
                    <a:pt x="65575" y="45728"/>
                  </a:lnTo>
                  <a:lnTo>
                    <a:pt x="64003" y="42832"/>
                  </a:lnTo>
                  <a:lnTo>
                    <a:pt x="56078" y="11032"/>
                  </a:lnTo>
                  <a:lnTo>
                    <a:pt x="53438" y="7002"/>
                  </a:lnTo>
                  <a:lnTo>
                    <a:pt x="47683" y="2522"/>
                  </a:lnTo>
                  <a:lnTo>
                    <a:pt x="38493" y="0"/>
                  </a:lnTo>
                  <a:lnTo>
                    <a:pt x="29399" y="5055"/>
                  </a:lnTo>
                  <a:lnTo>
                    <a:pt x="24011" y="9367"/>
                  </a:lnTo>
                  <a:lnTo>
                    <a:pt x="11370" y="35660"/>
                  </a:lnTo>
                  <a:lnTo>
                    <a:pt x="921" y="65206"/>
                  </a:lnTo>
                  <a:lnTo>
                    <a:pt x="0" y="84483"/>
                  </a:lnTo>
                  <a:lnTo>
                    <a:pt x="2975" y="107559"/>
                  </a:lnTo>
                  <a:lnTo>
                    <a:pt x="5336" y="109452"/>
                  </a:lnTo>
                  <a:lnTo>
                    <a:pt x="13604" y="111557"/>
                  </a:lnTo>
                  <a:lnTo>
                    <a:pt x="17713" y="110001"/>
                  </a:lnTo>
                  <a:lnTo>
                    <a:pt x="25102" y="102627"/>
                  </a:lnTo>
                  <a:lnTo>
                    <a:pt x="47052" y="55663"/>
                  </a:lnTo>
                  <a:lnTo>
                    <a:pt x="49432" y="50609"/>
                  </a:lnTo>
                  <a:lnTo>
                    <a:pt x="50066" y="51377"/>
                  </a:lnTo>
                  <a:lnTo>
                    <a:pt x="56340" y="96506"/>
                  </a:lnTo>
                  <a:lnTo>
                    <a:pt x="60858" y="122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89"/>
            <p:cNvSpPr/>
            <p:nvPr>
              <p:custDataLst>
                <p:tags r:id="rId23"/>
              </p:custDataLst>
            </p:nvPr>
          </p:nvSpPr>
          <p:spPr>
            <a:xfrm>
              <a:off x="10067925" y="57435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76200"/>
                  </a:moveTo>
                  <a:lnTo>
                    <a:pt x="0" y="76200"/>
                  </a:lnTo>
                  <a:lnTo>
                    <a:pt x="2824" y="5737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90"/>
            <p:cNvSpPr/>
            <p:nvPr>
              <p:custDataLst>
                <p:tags r:id="rId24"/>
              </p:custDataLst>
            </p:nvPr>
          </p:nvSpPr>
          <p:spPr>
            <a:xfrm>
              <a:off x="10043833" y="5829300"/>
              <a:ext cx="19625" cy="85726"/>
            </a:xfrm>
            <a:custGeom>
              <a:avLst/>
              <a:gdLst/>
              <a:ahLst/>
              <a:cxnLst/>
              <a:rect l="0" t="0" r="0" b="0"/>
              <a:pathLst>
                <a:path w="19625" h="85726">
                  <a:moveTo>
                    <a:pt x="14567" y="0"/>
                  </a:moveTo>
                  <a:lnTo>
                    <a:pt x="14567" y="0"/>
                  </a:lnTo>
                  <a:lnTo>
                    <a:pt x="15625" y="15209"/>
                  </a:lnTo>
                  <a:lnTo>
                    <a:pt x="19624" y="26515"/>
                  </a:lnTo>
                  <a:lnTo>
                    <a:pt x="18997" y="32493"/>
                  </a:lnTo>
                  <a:lnTo>
                    <a:pt x="654" y="77523"/>
                  </a:lnTo>
                  <a:lnTo>
                    <a:pt x="0" y="80257"/>
                  </a:lnTo>
                  <a:lnTo>
                    <a:pt x="504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91"/>
            <p:cNvSpPr/>
            <p:nvPr>
              <p:custDataLst>
                <p:tags r:id="rId25"/>
              </p:custDataLst>
            </p:nvPr>
          </p:nvSpPr>
          <p:spPr>
            <a:xfrm>
              <a:off x="9921998" y="5666175"/>
              <a:ext cx="98303" cy="246304"/>
            </a:xfrm>
            <a:custGeom>
              <a:avLst/>
              <a:gdLst/>
              <a:ahLst/>
              <a:cxnLst/>
              <a:rect l="0" t="0" r="0" b="0"/>
              <a:pathLst>
                <a:path w="98303" h="246304">
                  <a:moveTo>
                    <a:pt x="88777" y="182175"/>
                  </a:moveTo>
                  <a:lnTo>
                    <a:pt x="88777" y="182175"/>
                  </a:lnTo>
                  <a:lnTo>
                    <a:pt x="88777" y="168918"/>
                  </a:lnTo>
                  <a:lnTo>
                    <a:pt x="85953" y="162877"/>
                  </a:lnTo>
                  <a:lnTo>
                    <a:pt x="83720" y="159785"/>
                  </a:lnTo>
                  <a:lnTo>
                    <a:pt x="80114" y="157723"/>
                  </a:lnTo>
                  <a:lnTo>
                    <a:pt x="64927" y="154822"/>
                  </a:lnTo>
                  <a:lnTo>
                    <a:pt x="53130" y="154143"/>
                  </a:lnTo>
                  <a:lnTo>
                    <a:pt x="40832" y="159486"/>
                  </a:lnTo>
                  <a:lnTo>
                    <a:pt x="15688" y="180163"/>
                  </a:lnTo>
                  <a:lnTo>
                    <a:pt x="1740" y="203451"/>
                  </a:lnTo>
                  <a:lnTo>
                    <a:pt x="0" y="218443"/>
                  </a:lnTo>
                  <a:lnTo>
                    <a:pt x="2754" y="231102"/>
                  </a:lnTo>
                  <a:lnTo>
                    <a:pt x="7507" y="240256"/>
                  </a:lnTo>
                  <a:lnTo>
                    <a:pt x="11313" y="243121"/>
                  </a:lnTo>
                  <a:lnTo>
                    <a:pt x="21188" y="246303"/>
                  </a:lnTo>
                  <a:lnTo>
                    <a:pt x="32632" y="244896"/>
                  </a:lnTo>
                  <a:lnTo>
                    <a:pt x="44773" y="239684"/>
                  </a:lnTo>
                  <a:lnTo>
                    <a:pt x="62451" y="224850"/>
                  </a:lnTo>
                  <a:lnTo>
                    <a:pt x="74862" y="205991"/>
                  </a:lnTo>
                  <a:lnTo>
                    <a:pt x="85714" y="174532"/>
                  </a:lnTo>
                  <a:lnTo>
                    <a:pt x="90691" y="154158"/>
                  </a:lnTo>
                  <a:lnTo>
                    <a:pt x="94919" y="137973"/>
                  </a:lnTo>
                  <a:lnTo>
                    <a:pt x="97300" y="101227"/>
                  </a:lnTo>
                  <a:lnTo>
                    <a:pt x="98104" y="56471"/>
                  </a:lnTo>
                  <a:lnTo>
                    <a:pt x="97219" y="16357"/>
                  </a:lnTo>
                  <a:lnTo>
                    <a:pt x="93233" y="4056"/>
                  </a:lnTo>
                  <a:lnTo>
                    <a:pt x="90690" y="987"/>
                  </a:lnTo>
                  <a:lnTo>
                    <a:pt x="87936" y="0"/>
                  </a:lnTo>
                  <a:lnTo>
                    <a:pt x="85041" y="400"/>
                  </a:lnTo>
                  <a:lnTo>
                    <a:pt x="83111" y="3841"/>
                  </a:lnTo>
                  <a:lnTo>
                    <a:pt x="79760" y="51015"/>
                  </a:lnTo>
                  <a:lnTo>
                    <a:pt x="79402" y="94864"/>
                  </a:lnTo>
                  <a:lnTo>
                    <a:pt x="80340" y="135335"/>
                  </a:lnTo>
                  <a:lnTo>
                    <a:pt x="86797" y="175627"/>
                  </a:lnTo>
                  <a:lnTo>
                    <a:pt x="89575" y="219217"/>
                  </a:lnTo>
                  <a:lnTo>
                    <a:pt x="98302" y="229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92"/>
            <p:cNvSpPr/>
            <p:nvPr>
              <p:custDataLst>
                <p:tags r:id="rId26"/>
              </p:custDataLst>
            </p:nvPr>
          </p:nvSpPr>
          <p:spPr>
            <a:xfrm>
              <a:off x="9797449" y="5805441"/>
              <a:ext cx="76384" cy="116175"/>
            </a:xfrm>
            <a:custGeom>
              <a:avLst/>
              <a:gdLst/>
              <a:ahLst/>
              <a:cxnLst/>
              <a:rect l="0" t="0" r="0" b="0"/>
              <a:pathLst>
                <a:path w="76384" h="116175">
                  <a:moveTo>
                    <a:pt x="22826" y="33384"/>
                  </a:moveTo>
                  <a:lnTo>
                    <a:pt x="22826" y="33384"/>
                  </a:lnTo>
                  <a:lnTo>
                    <a:pt x="14624" y="41585"/>
                  </a:lnTo>
                  <a:lnTo>
                    <a:pt x="15242" y="42026"/>
                  </a:lnTo>
                  <a:lnTo>
                    <a:pt x="35727" y="42875"/>
                  </a:lnTo>
                  <a:lnTo>
                    <a:pt x="44787" y="37249"/>
                  </a:lnTo>
                  <a:lnTo>
                    <a:pt x="76383" y="8240"/>
                  </a:lnTo>
                  <a:lnTo>
                    <a:pt x="75465" y="6038"/>
                  </a:lnTo>
                  <a:lnTo>
                    <a:pt x="68798" y="769"/>
                  </a:lnTo>
                  <a:lnTo>
                    <a:pt x="65116" y="0"/>
                  </a:lnTo>
                  <a:lnTo>
                    <a:pt x="61603" y="544"/>
                  </a:lnTo>
                  <a:lnTo>
                    <a:pt x="32047" y="18397"/>
                  </a:lnTo>
                  <a:lnTo>
                    <a:pt x="18267" y="30590"/>
                  </a:lnTo>
                  <a:lnTo>
                    <a:pt x="4130" y="55959"/>
                  </a:lnTo>
                  <a:lnTo>
                    <a:pt x="837" y="64308"/>
                  </a:lnTo>
                  <a:lnTo>
                    <a:pt x="0" y="82053"/>
                  </a:lnTo>
                  <a:lnTo>
                    <a:pt x="3156" y="98406"/>
                  </a:lnTo>
                  <a:lnTo>
                    <a:pt x="8088" y="109202"/>
                  </a:lnTo>
                  <a:lnTo>
                    <a:pt x="13000" y="112505"/>
                  </a:lnTo>
                  <a:lnTo>
                    <a:pt x="26926" y="116174"/>
                  </a:lnTo>
                  <a:lnTo>
                    <a:pt x="60926" y="109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93"/>
            <p:cNvSpPr/>
            <p:nvPr>
              <p:custDataLst>
                <p:tags r:id="rId27"/>
              </p:custDataLst>
            </p:nvPr>
          </p:nvSpPr>
          <p:spPr>
            <a:xfrm>
              <a:off x="9611116" y="5793349"/>
              <a:ext cx="135733" cy="138098"/>
            </a:xfrm>
            <a:custGeom>
              <a:avLst/>
              <a:gdLst/>
              <a:ahLst/>
              <a:cxnLst/>
              <a:rect l="0" t="0" r="0" b="0"/>
              <a:pathLst>
                <a:path w="135733" h="138098">
                  <a:moveTo>
                    <a:pt x="18659" y="16901"/>
                  </a:moveTo>
                  <a:lnTo>
                    <a:pt x="18659" y="16901"/>
                  </a:lnTo>
                  <a:lnTo>
                    <a:pt x="13602" y="11845"/>
                  </a:lnTo>
                  <a:lnTo>
                    <a:pt x="11119" y="6540"/>
                  </a:lnTo>
                  <a:lnTo>
                    <a:pt x="10458" y="3644"/>
                  </a:lnTo>
                  <a:lnTo>
                    <a:pt x="10015" y="2771"/>
                  </a:lnTo>
                  <a:lnTo>
                    <a:pt x="9722" y="3248"/>
                  </a:lnTo>
                  <a:lnTo>
                    <a:pt x="9150" y="50110"/>
                  </a:lnTo>
                  <a:lnTo>
                    <a:pt x="9137" y="92135"/>
                  </a:lnTo>
                  <a:lnTo>
                    <a:pt x="8076" y="122347"/>
                  </a:lnTo>
                  <a:lnTo>
                    <a:pt x="933" y="138097"/>
                  </a:lnTo>
                  <a:lnTo>
                    <a:pt x="0" y="124778"/>
                  </a:lnTo>
                  <a:lnTo>
                    <a:pt x="7200" y="87447"/>
                  </a:lnTo>
                  <a:lnTo>
                    <a:pt x="8752" y="56353"/>
                  </a:lnTo>
                  <a:lnTo>
                    <a:pt x="27455" y="12581"/>
                  </a:lnTo>
                  <a:lnTo>
                    <a:pt x="32445" y="5103"/>
                  </a:lnTo>
                  <a:lnTo>
                    <a:pt x="38192" y="1074"/>
                  </a:lnTo>
                  <a:lnTo>
                    <a:pt x="41206" y="0"/>
                  </a:lnTo>
                  <a:lnTo>
                    <a:pt x="44274" y="1400"/>
                  </a:lnTo>
                  <a:lnTo>
                    <a:pt x="50505" y="8601"/>
                  </a:lnTo>
                  <a:lnTo>
                    <a:pt x="54906" y="29611"/>
                  </a:lnTo>
                  <a:lnTo>
                    <a:pt x="55335" y="57551"/>
                  </a:lnTo>
                  <a:lnTo>
                    <a:pt x="48509" y="79730"/>
                  </a:lnTo>
                  <a:lnTo>
                    <a:pt x="87244" y="34138"/>
                  </a:lnTo>
                  <a:lnTo>
                    <a:pt x="107039" y="17080"/>
                  </a:lnTo>
                  <a:lnTo>
                    <a:pt x="112504" y="13846"/>
                  </a:lnTo>
                  <a:lnTo>
                    <a:pt x="117205" y="12748"/>
                  </a:lnTo>
                  <a:lnTo>
                    <a:pt x="121398" y="13074"/>
                  </a:lnTo>
                  <a:lnTo>
                    <a:pt x="125252" y="14349"/>
                  </a:lnTo>
                  <a:lnTo>
                    <a:pt x="132355" y="27055"/>
                  </a:lnTo>
                  <a:lnTo>
                    <a:pt x="135732" y="36371"/>
                  </a:lnTo>
                  <a:lnTo>
                    <a:pt x="134605" y="80680"/>
                  </a:lnTo>
                  <a:lnTo>
                    <a:pt x="132959" y="13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94"/>
            <p:cNvSpPr/>
            <p:nvPr>
              <p:custDataLst>
                <p:tags r:id="rId28"/>
              </p:custDataLst>
            </p:nvPr>
          </p:nvSpPr>
          <p:spPr>
            <a:xfrm>
              <a:off x="9313307" y="5867400"/>
              <a:ext cx="125969" cy="17731"/>
            </a:xfrm>
            <a:custGeom>
              <a:avLst/>
              <a:gdLst/>
              <a:ahLst/>
              <a:cxnLst/>
              <a:rect l="0" t="0" r="0" b="0"/>
              <a:pathLst>
                <a:path w="125969" h="17731">
                  <a:moveTo>
                    <a:pt x="21193" y="9525"/>
                  </a:moveTo>
                  <a:lnTo>
                    <a:pt x="21193" y="9525"/>
                  </a:lnTo>
                  <a:lnTo>
                    <a:pt x="16136" y="9525"/>
                  </a:lnTo>
                  <a:lnTo>
                    <a:pt x="2879" y="14581"/>
                  </a:lnTo>
                  <a:lnTo>
                    <a:pt x="518" y="16070"/>
                  </a:lnTo>
                  <a:lnTo>
                    <a:pt x="0" y="17064"/>
                  </a:lnTo>
                  <a:lnTo>
                    <a:pt x="714" y="17726"/>
                  </a:lnTo>
                  <a:lnTo>
                    <a:pt x="31220" y="17730"/>
                  </a:lnTo>
                  <a:lnTo>
                    <a:pt x="71740" y="8637"/>
                  </a:lnTo>
                  <a:lnTo>
                    <a:pt x="125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95"/>
            <p:cNvSpPr/>
            <p:nvPr>
              <p:custDataLst>
                <p:tags r:id="rId29"/>
              </p:custDataLst>
            </p:nvPr>
          </p:nvSpPr>
          <p:spPr>
            <a:xfrm>
              <a:off x="9329012" y="5819775"/>
              <a:ext cx="119789" cy="8202"/>
            </a:xfrm>
            <a:custGeom>
              <a:avLst/>
              <a:gdLst/>
              <a:ahLst/>
              <a:cxnLst/>
              <a:rect l="0" t="0" r="0" b="0"/>
              <a:pathLst>
                <a:path w="119789" h="8202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44984" y="1208"/>
                  </a:lnTo>
                  <a:lnTo>
                    <a:pt x="86394" y="238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96"/>
            <p:cNvSpPr/>
            <p:nvPr>
              <p:custDataLst>
                <p:tags r:id="rId30"/>
              </p:custDataLst>
            </p:nvPr>
          </p:nvSpPr>
          <p:spPr>
            <a:xfrm>
              <a:off x="9288199" y="5772150"/>
              <a:ext cx="132027" cy="9526"/>
            </a:xfrm>
            <a:custGeom>
              <a:avLst/>
              <a:gdLst/>
              <a:ahLst/>
              <a:cxnLst/>
              <a:rect l="0" t="0" r="0" b="0"/>
              <a:pathLst>
                <a:path w="1320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9525"/>
                  </a:lnTo>
                  <a:lnTo>
                    <a:pt x="34031" y="1986"/>
                  </a:lnTo>
                  <a:lnTo>
                    <a:pt x="79390" y="393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97"/>
            <p:cNvSpPr/>
            <p:nvPr>
              <p:custDataLst>
                <p:tags r:id="rId31"/>
              </p:custDataLst>
            </p:nvPr>
          </p:nvSpPr>
          <p:spPr>
            <a:xfrm>
              <a:off x="8935006" y="5466782"/>
              <a:ext cx="161370" cy="216943"/>
            </a:xfrm>
            <a:custGeom>
              <a:avLst/>
              <a:gdLst/>
              <a:ahLst/>
              <a:cxnLst/>
              <a:rect l="0" t="0" r="0" b="0"/>
              <a:pathLst>
                <a:path w="161370" h="216943">
                  <a:moveTo>
                    <a:pt x="66119" y="19618"/>
                  </a:moveTo>
                  <a:lnTo>
                    <a:pt x="66119" y="19618"/>
                  </a:lnTo>
                  <a:lnTo>
                    <a:pt x="66119" y="0"/>
                  </a:lnTo>
                  <a:lnTo>
                    <a:pt x="65061" y="45891"/>
                  </a:lnTo>
                  <a:lnTo>
                    <a:pt x="59573" y="83377"/>
                  </a:lnTo>
                  <a:lnTo>
                    <a:pt x="57182" y="128326"/>
                  </a:lnTo>
                  <a:lnTo>
                    <a:pt x="51654" y="168326"/>
                  </a:lnTo>
                  <a:lnTo>
                    <a:pt x="47248" y="215592"/>
                  </a:lnTo>
                  <a:lnTo>
                    <a:pt x="47188" y="216942"/>
                  </a:lnTo>
                  <a:lnTo>
                    <a:pt x="44263" y="195742"/>
                  </a:lnTo>
                  <a:lnTo>
                    <a:pt x="27773" y="150557"/>
                  </a:lnTo>
                  <a:lnTo>
                    <a:pt x="18420" y="129323"/>
                  </a:lnTo>
                  <a:lnTo>
                    <a:pt x="3668" y="108109"/>
                  </a:lnTo>
                  <a:lnTo>
                    <a:pt x="0" y="89584"/>
                  </a:lnTo>
                  <a:lnTo>
                    <a:pt x="5336" y="84933"/>
                  </a:lnTo>
                  <a:lnTo>
                    <a:pt x="49295" y="58932"/>
                  </a:lnTo>
                  <a:lnTo>
                    <a:pt x="87926" y="24990"/>
                  </a:lnTo>
                  <a:lnTo>
                    <a:pt x="99980" y="21210"/>
                  </a:lnTo>
                  <a:lnTo>
                    <a:pt x="106920" y="20325"/>
                  </a:lnTo>
                  <a:lnTo>
                    <a:pt x="109195" y="21148"/>
                  </a:lnTo>
                  <a:lnTo>
                    <a:pt x="110712" y="22755"/>
                  </a:lnTo>
                  <a:lnTo>
                    <a:pt x="111722" y="24885"/>
                  </a:lnTo>
                  <a:lnTo>
                    <a:pt x="113146" y="43051"/>
                  </a:lnTo>
                  <a:lnTo>
                    <a:pt x="106126" y="88765"/>
                  </a:lnTo>
                  <a:lnTo>
                    <a:pt x="96867" y="127031"/>
                  </a:lnTo>
                  <a:lnTo>
                    <a:pt x="86919" y="170314"/>
                  </a:lnTo>
                  <a:lnTo>
                    <a:pt x="87394" y="172999"/>
                  </a:lnTo>
                  <a:lnTo>
                    <a:pt x="88769" y="173731"/>
                  </a:lnTo>
                  <a:lnTo>
                    <a:pt x="90744" y="173160"/>
                  </a:lnTo>
                  <a:lnTo>
                    <a:pt x="98580" y="167300"/>
                  </a:lnTo>
                  <a:lnTo>
                    <a:pt x="122038" y="136400"/>
                  </a:lnTo>
                  <a:lnTo>
                    <a:pt x="133658" y="129730"/>
                  </a:lnTo>
                  <a:lnTo>
                    <a:pt x="139720" y="127951"/>
                  </a:lnTo>
                  <a:lnTo>
                    <a:pt x="144819" y="127824"/>
                  </a:lnTo>
                  <a:lnTo>
                    <a:pt x="153308" y="130503"/>
                  </a:lnTo>
                  <a:lnTo>
                    <a:pt x="155995" y="134816"/>
                  </a:lnTo>
                  <a:lnTo>
                    <a:pt x="159776" y="156057"/>
                  </a:lnTo>
                  <a:lnTo>
                    <a:pt x="161369" y="191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98"/>
            <p:cNvSpPr/>
            <p:nvPr>
              <p:custDataLst>
                <p:tags r:id="rId32"/>
              </p:custDataLst>
            </p:nvPr>
          </p:nvSpPr>
          <p:spPr>
            <a:xfrm>
              <a:off x="8825437" y="5657850"/>
              <a:ext cx="103063" cy="193482"/>
            </a:xfrm>
            <a:custGeom>
              <a:avLst/>
              <a:gdLst/>
              <a:ahLst/>
              <a:cxnLst/>
              <a:rect l="0" t="0" r="0" b="0"/>
              <a:pathLst>
                <a:path w="103063" h="193482">
                  <a:moveTo>
                    <a:pt x="99488" y="0"/>
                  </a:moveTo>
                  <a:lnTo>
                    <a:pt x="99488" y="0"/>
                  </a:lnTo>
                  <a:lnTo>
                    <a:pt x="94431" y="5056"/>
                  </a:lnTo>
                  <a:lnTo>
                    <a:pt x="86304" y="7539"/>
                  </a:lnTo>
                  <a:lnTo>
                    <a:pt x="81174" y="8201"/>
                  </a:lnTo>
                  <a:lnTo>
                    <a:pt x="69829" y="14581"/>
                  </a:lnTo>
                  <a:lnTo>
                    <a:pt x="28713" y="52938"/>
                  </a:lnTo>
                  <a:lnTo>
                    <a:pt x="9700" y="81130"/>
                  </a:lnTo>
                  <a:lnTo>
                    <a:pt x="260" y="107630"/>
                  </a:lnTo>
                  <a:lnTo>
                    <a:pt x="0" y="125094"/>
                  </a:lnTo>
                  <a:lnTo>
                    <a:pt x="6687" y="170725"/>
                  </a:lnTo>
                  <a:lnTo>
                    <a:pt x="9046" y="177316"/>
                  </a:lnTo>
                  <a:lnTo>
                    <a:pt x="20134" y="187463"/>
                  </a:lnTo>
                  <a:lnTo>
                    <a:pt x="27535" y="191650"/>
                  </a:lnTo>
                  <a:lnTo>
                    <a:pt x="44225" y="193481"/>
                  </a:lnTo>
                  <a:lnTo>
                    <a:pt x="61168" y="189708"/>
                  </a:lnTo>
                  <a:lnTo>
                    <a:pt x="75754" y="180975"/>
                  </a:lnTo>
                  <a:lnTo>
                    <a:pt x="86469" y="167217"/>
                  </a:lnTo>
                  <a:lnTo>
                    <a:pt x="101974" y="132513"/>
                  </a:lnTo>
                  <a:lnTo>
                    <a:pt x="103062" y="119573"/>
                  </a:lnTo>
                  <a:lnTo>
                    <a:pt x="89441" y="77813"/>
                  </a:lnTo>
                  <a:lnTo>
                    <a:pt x="82323" y="64216"/>
                  </a:lnTo>
                  <a:lnTo>
                    <a:pt x="67474" y="46779"/>
                  </a:lnTo>
                  <a:lnTo>
                    <a:pt x="56958" y="39613"/>
                  </a:lnTo>
                  <a:lnTo>
                    <a:pt x="5186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99"/>
            <p:cNvSpPr/>
            <p:nvPr>
              <p:custDataLst>
                <p:tags r:id="rId33"/>
              </p:custDataLst>
            </p:nvPr>
          </p:nvSpPr>
          <p:spPr>
            <a:xfrm>
              <a:off x="8696325" y="56483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6246" y="3862"/>
                  </a:lnTo>
                  <a:lnTo>
                    <a:pt x="22390" y="1717"/>
                  </a:lnTo>
                  <a:lnTo>
                    <a:pt x="69206" y="2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800"/>
            <p:cNvSpPr/>
            <p:nvPr>
              <p:custDataLst>
                <p:tags r:id="rId34"/>
              </p:custDataLst>
            </p:nvPr>
          </p:nvSpPr>
          <p:spPr>
            <a:xfrm>
              <a:off x="8698361" y="5648833"/>
              <a:ext cx="93215" cy="225577"/>
            </a:xfrm>
            <a:custGeom>
              <a:avLst/>
              <a:gdLst/>
              <a:ahLst/>
              <a:cxnLst/>
              <a:rect l="0" t="0" r="0" b="0"/>
              <a:pathLst>
                <a:path w="93215" h="225577">
                  <a:moveTo>
                    <a:pt x="93214" y="18542"/>
                  </a:moveTo>
                  <a:lnTo>
                    <a:pt x="93214" y="18542"/>
                  </a:lnTo>
                  <a:lnTo>
                    <a:pt x="93214" y="13486"/>
                  </a:lnTo>
                  <a:lnTo>
                    <a:pt x="84747" y="8181"/>
                  </a:lnTo>
                  <a:lnTo>
                    <a:pt x="63555" y="1209"/>
                  </a:lnTo>
                  <a:lnTo>
                    <a:pt x="47502" y="0"/>
                  </a:lnTo>
                  <a:lnTo>
                    <a:pt x="29340" y="4700"/>
                  </a:lnTo>
                  <a:lnTo>
                    <a:pt x="19669" y="12742"/>
                  </a:lnTo>
                  <a:lnTo>
                    <a:pt x="11843" y="24430"/>
                  </a:lnTo>
                  <a:lnTo>
                    <a:pt x="2547" y="47803"/>
                  </a:lnTo>
                  <a:lnTo>
                    <a:pt x="0" y="61885"/>
                  </a:lnTo>
                  <a:lnTo>
                    <a:pt x="3623" y="86771"/>
                  </a:lnTo>
                  <a:lnTo>
                    <a:pt x="14519" y="117969"/>
                  </a:lnTo>
                  <a:lnTo>
                    <a:pt x="18022" y="135757"/>
                  </a:lnTo>
                  <a:lnTo>
                    <a:pt x="31873" y="176025"/>
                  </a:lnTo>
                  <a:lnTo>
                    <a:pt x="33142" y="191192"/>
                  </a:lnTo>
                  <a:lnTo>
                    <a:pt x="27618" y="219601"/>
                  </a:lnTo>
                  <a:lnTo>
                    <a:pt x="26200" y="222431"/>
                  </a:lnTo>
                  <a:lnTo>
                    <a:pt x="24196" y="224317"/>
                  </a:lnTo>
                  <a:lnTo>
                    <a:pt x="21802" y="225576"/>
                  </a:lnTo>
                  <a:lnTo>
                    <a:pt x="20205" y="225356"/>
                  </a:lnTo>
                  <a:lnTo>
                    <a:pt x="17014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5" name="SMARTInkShape-801"/>
          <p:cNvSpPr/>
          <p:nvPr>
            <p:custDataLst>
              <p:tags r:id="rId18"/>
            </p:custDataLst>
          </p:nvPr>
        </p:nvSpPr>
        <p:spPr>
          <a:xfrm>
            <a:off x="3823466" y="2838528"/>
            <a:ext cx="843785" cy="47156"/>
          </a:xfrm>
          <a:custGeom>
            <a:avLst/>
            <a:gdLst/>
            <a:ahLst/>
            <a:cxnLst/>
            <a:rect l="0" t="0" r="0" b="0"/>
            <a:pathLst>
              <a:path w="843785" h="47156">
                <a:moveTo>
                  <a:pt x="53209" y="38022"/>
                </a:moveTo>
                <a:lnTo>
                  <a:pt x="53209" y="38022"/>
                </a:lnTo>
                <a:lnTo>
                  <a:pt x="22812" y="39080"/>
                </a:lnTo>
                <a:lnTo>
                  <a:pt x="0" y="46223"/>
                </a:lnTo>
                <a:lnTo>
                  <a:pt x="12396" y="47155"/>
                </a:lnTo>
                <a:lnTo>
                  <a:pt x="58122" y="40924"/>
                </a:lnTo>
                <a:lnTo>
                  <a:pt x="102745" y="38595"/>
                </a:lnTo>
                <a:lnTo>
                  <a:pt x="142323" y="35370"/>
                </a:lnTo>
                <a:lnTo>
                  <a:pt x="173248" y="31552"/>
                </a:lnTo>
                <a:lnTo>
                  <a:pt x="208160" y="29854"/>
                </a:lnTo>
                <a:lnTo>
                  <a:pt x="244843" y="29101"/>
                </a:lnTo>
                <a:lnTo>
                  <a:pt x="283371" y="27707"/>
                </a:lnTo>
                <a:lnTo>
                  <a:pt x="325190" y="23560"/>
                </a:lnTo>
                <a:lnTo>
                  <a:pt x="365648" y="21011"/>
                </a:lnTo>
                <a:lnTo>
                  <a:pt x="405854" y="19878"/>
                </a:lnTo>
                <a:lnTo>
                  <a:pt x="448418" y="19374"/>
                </a:lnTo>
                <a:lnTo>
                  <a:pt x="492030" y="19151"/>
                </a:lnTo>
                <a:lnTo>
                  <a:pt x="535049" y="19051"/>
                </a:lnTo>
                <a:lnTo>
                  <a:pt x="575335" y="19007"/>
                </a:lnTo>
                <a:lnTo>
                  <a:pt x="614407" y="18988"/>
                </a:lnTo>
                <a:lnTo>
                  <a:pt x="651881" y="18979"/>
                </a:lnTo>
                <a:lnTo>
                  <a:pt x="686174" y="18975"/>
                </a:lnTo>
                <a:lnTo>
                  <a:pt x="730174" y="13916"/>
                </a:lnTo>
                <a:lnTo>
                  <a:pt x="770023" y="10772"/>
                </a:lnTo>
                <a:lnTo>
                  <a:pt x="813697" y="9839"/>
                </a:lnTo>
                <a:lnTo>
                  <a:pt x="839926" y="9563"/>
                </a:lnTo>
                <a:lnTo>
                  <a:pt x="842270" y="8466"/>
                </a:lnTo>
                <a:lnTo>
                  <a:pt x="841716" y="6677"/>
                </a:lnTo>
                <a:lnTo>
                  <a:pt x="839230" y="4425"/>
                </a:lnTo>
                <a:lnTo>
                  <a:pt x="798278" y="811"/>
                </a:lnTo>
                <a:lnTo>
                  <a:pt x="760921" y="186"/>
                </a:lnTo>
                <a:lnTo>
                  <a:pt x="723041" y="0"/>
                </a:lnTo>
                <a:lnTo>
                  <a:pt x="683948" y="1003"/>
                </a:lnTo>
                <a:lnTo>
                  <a:pt x="638263" y="6475"/>
                </a:lnTo>
                <a:lnTo>
                  <a:pt x="603216" y="8126"/>
                </a:lnTo>
                <a:lnTo>
                  <a:pt x="569296" y="11682"/>
                </a:lnTo>
                <a:lnTo>
                  <a:pt x="535522" y="15732"/>
                </a:lnTo>
                <a:lnTo>
                  <a:pt x="499345" y="17532"/>
                </a:lnTo>
                <a:lnTo>
                  <a:pt x="464922" y="21154"/>
                </a:lnTo>
                <a:lnTo>
                  <a:pt x="431984" y="25234"/>
                </a:lnTo>
                <a:lnTo>
                  <a:pt x="399706" y="27047"/>
                </a:lnTo>
                <a:lnTo>
                  <a:pt x="367722" y="27852"/>
                </a:lnTo>
                <a:lnTo>
                  <a:pt x="322787" y="28306"/>
                </a:lnTo>
                <a:lnTo>
                  <a:pt x="285484" y="31263"/>
                </a:lnTo>
                <a:lnTo>
                  <a:pt x="242272" y="37132"/>
                </a:lnTo>
                <a:lnTo>
                  <a:pt x="226232" y="37758"/>
                </a:lnTo>
                <a:lnTo>
                  <a:pt x="229239" y="37905"/>
                </a:lnTo>
                <a:lnTo>
                  <a:pt x="276717" y="31453"/>
                </a:lnTo>
                <a:lnTo>
                  <a:pt x="318282" y="29373"/>
                </a:lnTo>
                <a:lnTo>
                  <a:pt x="351995" y="28886"/>
                </a:lnTo>
                <a:lnTo>
                  <a:pt x="388144" y="25848"/>
                </a:lnTo>
                <a:lnTo>
                  <a:pt x="426436" y="22028"/>
                </a:lnTo>
                <a:lnTo>
                  <a:pt x="468149" y="20330"/>
                </a:lnTo>
                <a:lnTo>
                  <a:pt x="511382" y="16753"/>
                </a:lnTo>
                <a:lnTo>
                  <a:pt x="554233" y="12694"/>
                </a:lnTo>
                <a:lnTo>
                  <a:pt x="594445" y="10890"/>
                </a:lnTo>
                <a:lnTo>
                  <a:pt x="636305" y="10088"/>
                </a:lnTo>
                <a:lnTo>
                  <a:pt x="678546" y="9732"/>
                </a:lnTo>
                <a:lnTo>
                  <a:pt x="718487" y="9574"/>
                </a:lnTo>
                <a:lnTo>
                  <a:pt x="754582" y="9503"/>
                </a:lnTo>
                <a:lnTo>
                  <a:pt x="801832" y="9463"/>
                </a:lnTo>
                <a:lnTo>
                  <a:pt x="843784" y="94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5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189"/>
          <p:cNvGrpSpPr/>
          <p:nvPr/>
        </p:nvGrpSpPr>
        <p:grpSpPr>
          <a:xfrm>
            <a:off x="445011" y="466725"/>
            <a:ext cx="1202815" cy="579194"/>
            <a:chOff x="445011" y="466725"/>
            <a:chExt cx="1202815" cy="579194"/>
          </a:xfrm>
        </p:grpSpPr>
        <p:sp>
          <p:nvSpPr>
            <p:cNvPr id="2" name="SMARTInkShape-802"/>
            <p:cNvSpPr/>
            <p:nvPr>
              <p:custDataLst>
                <p:tags r:id="rId181"/>
              </p:custDataLst>
            </p:nvPr>
          </p:nvSpPr>
          <p:spPr>
            <a:xfrm>
              <a:off x="537653" y="506541"/>
              <a:ext cx="193432" cy="325186"/>
            </a:xfrm>
            <a:custGeom>
              <a:avLst/>
              <a:gdLst/>
              <a:ahLst/>
              <a:cxnLst/>
              <a:rect l="0" t="0" r="0" b="0"/>
              <a:pathLst>
                <a:path w="193432" h="325186">
                  <a:moveTo>
                    <a:pt x="119572" y="17334"/>
                  </a:moveTo>
                  <a:lnTo>
                    <a:pt x="119572" y="17334"/>
                  </a:lnTo>
                  <a:lnTo>
                    <a:pt x="114515" y="17334"/>
                  </a:lnTo>
                  <a:lnTo>
                    <a:pt x="113026" y="16276"/>
                  </a:lnTo>
                  <a:lnTo>
                    <a:pt x="112033" y="14512"/>
                  </a:lnTo>
                  <a:lnTo>
                    <a:pt x="111371" y="12277"/>
                  </a:lnTo>
                  <a:lnTo>
                    <a:pt x="105383" y="4077"/>
                  </a:lnTo>
                  <a:lnTo>
                    <a:pt x="97038" y="859"/>
                  </a:lnTo>
                  <a:lnTo>
                    <a:pt x="91849" y="0"/>
                  </a:lnTo>
                  <a:lnTo>
                    <a:pt x="86273" y="1545"/>
                  </a:lnTo>
                  <a:lnTo>
                    <a:pt x="62116" y="19232"/>
                  </a:lnTo>
                  <a:lnTo>
                    <a:pt x="46104" y="36947"/>
                  </a:lnTo>
                  <a:lnTo>
                    <a:pt x="27857" y="75812"/>
                  </a:lnTo>
                  <a:lnTo>
                    <a:pt x="12046" y="118491"/>
                  </a:lnTo>
                  <a:lnTo>
                    <a:pt x="576" y="161959"/>
                  </a:lnTo>
                  <a:lnTo>
                    <a:pt x="0" y="208353"/>
                  </a:lnTo>
                  <a:lnTo>
                    <a:pt x="9354" y="252790"/>
                  </a:lnTo>
                  <a:lnTo>
                    <a:pt x="26422" y="290562"/>
                  </a:lnTo>
                  <a:lnTo>
                    <a:pt x="46816" y="309487"/>
                  </a:lnTo>
                  <a:lnTo>
                    <a:pt x="72968" y="323443"/>
                  </a:lnTo>
                  <a:lnTo>
                    <a:pt x="88628" y="325185"/>
                  </a:lnTo>
                  <a:lnTo>
                    <a:pt x="103703" y="321373"/>
                  </a:lnTo>
                  <a:lnTo>
                    <a:pt x="127923" y="307327"/>
                  </a:lnTo>
                  <a:lnTo>
                    <a:pt x="143801" y="287643"/>
                  </a:lnTo>
                  <a:lnTo>
                    <a:pt x="164771" y="246960"/>
                  </a:lnTo>
                  <a:lnTo>
                    <a:pt x="179418" y="208037"/>
                  </a:lnTo>
                  <a:lnTo>
                    <a:pt x="191444" y="167657"/>
                  </a:lnTo>
                  <a:lnTo>
                    <a:pt x="193431" y="125962"/>
                  </a:lnTo>
                  <a:lnTo>
                    <a:pt x="188846" y="83269"/>
                  </a:lnTo>
                  <a:lnTo>
                    <a:pt x="184900" y="54744"/>
                  </a:lnTo>
                  <a:lnTo>
                    <a:pt x="168499" y="22842"/>
                  </a:lnTo>
                  <a:lnTo>
                    <a:pt x="164890" y="17831"/>
                  </a:lnTo>
                  <a:lnTo>
                    <a:pt x="144641" y="5722"/>
                  </a:lnTo>
                  <a:lnTo>
                    <a:pt x="118533" y="488"/>
                  </a:lnTo>
                  <a:lnTo>
                    <a:pt x="100060" y="4908"/>
                  </a:lnTo>
                  <a:lnTo>
                    <a:pt x="90689" y="9050"/>
                  </a:lnTo>
                  <a:lnTo>
                    <a:pt x="77455" y="22119"/>
                  </a:lnTo>
                  <a:lnTo>
                    <a:pt x="52897" y="74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03"/>
            <p:cNvSpPr/>
            <p:nvPr>
              <p:custDataLst>
                <p:tags r:id="rId182"/>
              </p:custDataLst>
            </p:nvPr>
          </p:nvSpPr>
          <p:spPr>
            <a:xfrm>
              <a:off x="791105" y="648092"/>
              <a:ext cx="142346" cy="165153"/>
            </a:xfrm>
            <a:custGeom>
              <a:avLst/>
              <a:gdLst/>
              <a:ahLst/>
              <a:cxnLst/>
              <a:rect l="0" t="0" r="0" b="0"/>
              <a:pathLst>
                <a:path w="142346" h="165153">
                  <a:moveTo>
                    <a:pt x="28045" y="9133"/>
                  </a:moveTo>
                  <a:lnTo>
                    <a:pt x="28045" y="9133"/>
                  </a:lnTo>
                  <a:lnTo>
                    <a:pt x="18912" y="0"/>
                  </a:lnTo>
                  <a:lnTo>
                    <a:pt x="8523" y="9837"/>
                  </a:lnTo>
                  <a:lnTo>
                    <a:pt x="3494" y="20382"/>
                  </a:lnTo>
                  <a:lnTo>
                    <a:pt x="0" y="65844"/>
                  </a:lnTo>
                  <a:lnTo>
                    <a:pt x="685" y="98844"/>
                  </a:lnTo>
                  <a:lnTo>
                    <a:pt x="15730" y="141831"/>
                  </a:lnTo>
                  <a:lnTo>
                    <a:pt x="21866" y="152071"/>
                  </a:lnTo>
                  <a:lnTo>
                    <a:pt x="36327" y="163786"/>
                  </a:lnTo>
                  <a:lnTo>
                    <a:pt x="40975" y="165152"/>
                  </a:lnTo>
                  <a:lnTo>
                    <a:pt x="45132" y="165004"/>
                  </a:lnTo>
                  <a:lnTo>
                    <a:pt x="48961" y="163847"/>
                  </a:lnTo>
                  <a:lnTo>
                    <a:pt x="56038" y="154095"/>
                  </a:lnTo>
                  <a:lnTo>
                    <a:pt x="75619" y="115986"/>
                  </a:lnTo>
                  <a:lnTo>
                    <a:pt x="83303" y="71162"/>
                  </a:lnTo>
                  <a:lnTo>
                    <a:pt x="85880" y="38868"/>
                  </a:lnTo>
                  <a:lnTo>
                    <a:pt x="87768" y="35306"/>
                  </a:lnTo>
                  <a:lnTo>
                    <a:pt x="90085" y="32932"/>
                  </a:lnTo>
                  <a:lnTo>
                    <a:pt x="91630" y="32407"/>
                  </a:lnTo>
                  <a:lnTo>
                    <a:pt x="92660" y="33116"/>
                  </a:lnTo>
                  <a:lnTo>
                    <a:pt x="93347" y="34647"/>
                  </a:lnTo>
                  <a:lnTo>
                    <a:pt x="92746" y="36725"/>
                  </a:lnTo>
                  <a:lnTo>
                    <a:pt x="89257" y="41857"/>
                  </a:lnTo>
                  <a:lnTo>
                    <a:pt x="89822" y="53310"/>
                  </a:lnTo>
                  <a:lnTo>
                    <a:pt x="94433" y="97862"/>
                  </a:lnTo>
                  <a:lnTo>
                    <a:pt x="102268" y="125947"/>
                  </a:lnTo>
                  <a:lnTo>
                    <a:pt x="107952" y="139014"/>
                  </a:lnTo>
                  <a:lnTo>
                    <a:pt x="112008" y="143345"/>
                  </a:lnTo>
                  <a:lnTo>
                    <a:pt x="122159" y="148158"/>
                  </a:lnTo>
                  <a:lnTo>
                    <a:pt x="126771" y="148383"/>
                  </a:lnTo>
                  <a:lnTo>
                    <a:pt x="142345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04"/>
            <p:cNvSpPr/>
            <p:nvPr>
              <p:custDataLst>
                <p:tags r:id="rId183"/>
              </p:custDataLst>
            </p:nvPr>
          </p:nvSpPr>
          <p:spPr>
            <a:xfrm>
              <a:off x="990870" y="477574"/>
              <a:ext cx="47356" cy="319038"/>
            </a:xfrm>
            <a:custGeom>
              <a:avLst/>
              <a:gdLst/>
              <a:ahLst/>
              <a:cxnLst/>
              <a:rect l="0" t="0" r="0" b="0"/>
              <a:pathLst>
                <a:path w="47356" h="319038">
                  <a:moveTo>
                    <a:pt x="28305" y="8201"/>
                  </a:moveTo>
                  <a:lnTo>
                    <a:pt x="28305" y="8201"/>
                  </a:lnTo>
                  <a:lnTo>
                    <a:pt x="28305" y="0"/>
                  </a:lnTo>
                  <a:lnTo>
                    <a:pt x="15048" y="43621"/>
                  </a:lnTo>
                  <a:lnTo>
                    <a:pt x="10399" y="90418"/>
                  </a:lnTo>
                  <a:lnTo>
                    <a:pt x="6659" y="131333"/>
                  </a:lnTo>
                  <a:lnTo>
                    <a:pt x="643" y="176189"/>
                  </a:lnTo>
                  <a:lnTo>
                    <a:pt x="0" y="218136"/>
                  </a:lnTo>
                  <a:lnTo>
                    <a:pt x="2606" y="259063"/>
                  </a:lnTo>
                  <a:lnTo>
                    <a:pt x="11494" y="304072"/>
                  </a:lnTo>
                  <a:lnTo>
                    <a:pt x="16600" y="314324"/>
                  </a:lnTo>
                  <a:lnTo>
                    <a:pt x="22397" y="318881"/>
                  </a:lnTo>
                  <a:lnTo>
                    <a:pt x="25425" y="319037"/>
                  </a:lnTo>
                  <a:lnTo>
                    <a:pt x="31611" y="316389"/>
                  </a:lnTo>
                  <a:lnTo>
                    <a:pt x="47355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05"/>
            <p:cNvSpPr/>
            <p:nvPr>
              <p:custDataLst>
                <p:tags r:id="rId184"/>
              </p:custDataLst>
            </p:nvPr>
          </p:nvSpPr>
          <p:spPr>
            <a:xfrm>
              <a:off x="929107" y="581025"/>
              <a:ext cx="128169" cy="76201"/>
            </a:xfrm>
            <a:custGeom>
              <a:avLst/>
              <a:gdLst/>
              <a:ahLst/>
              <a:cxnLst/>
              <a:rect l="0" t="0" r="0" b="0"/>
              <a:pathLst>
                <a:path w="128169" h="76201">
                  <a:moveTo>
                    <a:pt x="23393" y="76200"/>
                  </a:moveTo>
                  <a:lnTo>
                    <a:pt x="23393" y="76200"/>
                  </a:lnTo>
                  <a:lnTo>
                    <a:pt x="1003" y="76200"/>
                  </a:lnTo>
                  <a:lnTo>
                    <a:pt x="0" y="75142"/>
                  </a:lnTo>
                  <a:lnTo>
                    <a:pt x="389" y="73378"/>
                  </a:lnTo>
                  <a:lnTo>
                    <a:pt x="1707" y="71143"/>
                  </a:lnTo>
                  <a:lnTo>
                    <a:pt x="43884" y="53810"/>
                  </a:lnTo>
                  <a:lnTo>
                    <a:pt x="90859" y="25194"/>
                  </a:lnTo>
                  <a:lnTo>
                    <a:pt x="128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06"/>
            <p:cNvSpPr/>
            <p:nvPr>
              <p:custDataLst>
                <p:tags r:id="rId185"/>
              </p:custDataLst>
            </p:nvPr>
          </p:nvSpPr>
          <p:spPr>
            <a:xfrm>
              <a:off x="1095375" y="466725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6" y="10361"/>
                  </a:lnTo>
                  <a:lnTo>
                    <a:pt x="78" y="51225"/>
                  </a:lnTo>
                  <a:lnTo>
                    <a:pt x="10" y="98729"/>
                  </a:lnTo>
                  <a:lnTo>
                    <a:pt x="3" y="134969"/>
                  </a:lnTo>
                  <a:lnTo>
                    <a:pt x="1" y="17922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07"/>
            <p:cNvSpPr/>
            <p:nvPr>
              <p:custDataLst>
                <p:tags r:id="rId186"/>
              </p:custDataLst>
            </p:nvPr>
          </p:nvSpPr>
          <p:spPr>
            <a:xfrm>
              <a:off x="1123950" y="660658"/>
              <a:ext cx="9526" cy="63243"/>
            </a:xfrm>
            <a:custGeom>
              <a:avLst/>
              <a:gdLst/>
              <a:ahLst/>
              <a:cxnLst/>
              <a:rect l="0" t="0" r="0" b="0"/>
              <a:pathLst>
                <a:path w="9526" h="63243">
                  <a:moveTo>
                    <a:pt x="0" y="34667"/>
                  </a:moveTo>
                  <a:lnTo>
                    <a:pt x="0" y="34667"/>
                  </a:lnTo>
                  <a:lnTo>
                    <a:pt x="0" y="0"/>
                  </a:lnTo>
                  <a:lnTo>
                    <a:pt x="5056" y="12753"/>
                  </a:lnTo>
                  <a:lnTo>
                    <a:pt x="9525" y="63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08"/>
            <p:cNvSpPr/>
            <p:nvPr>
              <p:custDataLst>
                <p:tags r:id="rId187"/>
              </p:custDataLst>
            </p:nvPr>
          </p:nvSpPr>
          <p:spPr>
            <a:xfrm>
              <a:off x="1123950" y="5715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9525" y="425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09"/>
            <p:cNvSpPr/>
            <p:nvPr>
              <p:custDataLst>
                <p:tags r:id="rId188"/>
              </p:custDataLst>
            </p:nvPr>
          </p:nvSpPr>
          <p:spPr>
            <a:xfrm>
              <a:off x="1186841" y="597097"/>
              <a:ext cx="60935" cy="133570"/>
            </a:xfrm>
            <a:custGeom>
              <a:avLst/>
              <a:gdLst/>
              <a:ahLst/>
              <a:cxnLst/>
              <a:rect l="0" t="0" r="0" b="0"/>
              <a:pathLst>
                <a:path w="60935" h="133570">
                  <a:moveTo>
                    <a:pt x="41884" y="50603"/>
                  </a:moveTo>
                  <a:lnTo>
                    <a:pt x="41884" y="50603"/>
                  </a:lnTo>
                  <a:lnTo>
                    <a:pt x="23619" y="50603"/>
                  </a:lnTo>
                  <a:lnTo>
                    <a:pt x="28123" y="50603"/>
                  </a:lnTo>
                  <a:lnTo>
                    <a:pt x="53446" y="34201"/>
                  </a:lnTo>
                  <a:lnTo>
                    <a:pt x="55942" y="31202"/>
                  </a:lnTo>
                  <a:lnTo>
                    <a:pt x="59455" y="17926"/>
                  </a:lnTo>
                  <a:lnTo>
                    <a:pt x="60277" y="10327"/>
                  </a:lnTo>
                  <a:lnTo>
                    <a:pt x="57820" y="3422"/>
                  </a:lnTo>
                  <a:lnTo>
                    <a:pt x="55683" y="99"/>
                  </a:lnTo>
                  <a:lnTo>
                    <a:pt x="51083" y="0"/>
                  </a:lnTo>
                  <a:lnTo>
                    <a:pt x="37506" y="5535"/>
                  </a:lnTo>
                  <a:lnTo>
                    <a:pt x="26533" y="15051"/>
                  </a:lnTo>
                  <a:lnTo>
                    <a:pt x="18128" y="27394"/>
                  </a:lnTo>
                  <a:lnTo>
                    <a:pt x="826" y="70360"/>
                  </a:lnTo>
                  <a:lnTo>
                    <a:pt x="0" y="83373"/>
                  </a:lnTo>
                  <a:lnTo>
                    <a:pt x="3036" y="110463"/>
                  </a:lnTo>
                  <a:lnTo>
                    <a:pt x="6461" y="116968"/>
                  </a:lnTo>
                  <a:lnTo>
                    <a:pt x="18732" y="127018"/>
                  </a:lnTo>
                  <a:lnTo>
                    <a:pt x="33378" y="133569"/>
                  </a:lnTo>
                  <a:lnTo>
                    <a:pt x="60934" y="126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10"/>
            <p:cNvSpPr/>
            <p:nvPr>
              <p:custDataLst>
                <p:tags r:id="rId189"/>
              </p:custDataLst>
            </p:nvPr>
          </p:nvSpPr>
          <p:spPr>
            <a:xfrm>
              <a:off x="1305863" y="590550"/>
              <a:ext cx="84788" cy="164776"/>
            </a:xfrm>
            <a:custGeom>
              <a:avLst/>
              <a:gdLst/>
              <a:ahLst/>
              <a:cxnLst/>
              <a:rect l="0" t="0" r="0" b="0"/>
              <a:pathLst>
                <a:path w="84788" h="164776">
                  <a:moveTo>
                    <a:pt x="18112" y="19050"/>
                  </a:moveTo>
                  <a:lnTo>
                    <a:pt x="18112" y="19050"/>
                  </a:lnTo>
                  <a:lnTo>
                    <a:pt x="13055" y="19050"/>
                  </a:lnTo>
                  <a:lnTo>
                    <a:pt x="13683" y="21167"/>
                  </a:lnTo>
                  <a:lnTo>
                    <a:pt x="33738" y="52602"/>
                  </a:lnTo>
                  <a:lnTo>
                    <a:pt x="42380" y="77674"/>
                  </a:lnTo>
                  <a:lnTo>
                    <a:pt x="44352" y="105212"/>
                  </a:lnTo>
                  <a:lnTo>
                    <a:pt x="36874" y="146755"/>
                  </a:lnTo>
                  <a:lnTo>
                    <a:pt x="26953" y="161437"/>
                  </a:lnTo>
                  <a:lnTo>
                    <a:pt x="24006" y="164775"/>
                  </a:lnTo>
                  <a:lnTo>
                    <a:pt x="19925" y="163825"/>
                  </a:lnTo>
                  <a:lnTo>
                    <a:pt x="9745" y="154303"/>
                  </a:lnTo>
                  <a:lnTo>
                    <a:pt x="3810" y="142310"/>
                  </a:lnTo>
                  <a:lnTo>
                    <a:pt x="0" y="107250"/>
                  </a:lnTo>
                  <a:lnTo>
                    <a:pt x="6852" y="68222"/>
                  </a:lnTo>
                  <a:lnTo>
                    <a:pt x="16422" y="45849"/>
                  </a:lnTo>
                  <a:lnTo>
                    <a:pt x="26533" y="32372"/>
                  </a:lnTo>
                  <a:lnTo>
                    <a:pt x="84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11"/>
            <p:cNvSpPr/>
            <p:nvPr>
              <p:custDataLst>
                <p:tags r:id="rId190"/>
              </p:custDataLst>
            </p:nvPr>
          </p:nvSpPr>
          <p:spPr>
            <a:xfrm>
              <a:off x="1352550" y="572824"/>
              <a:ext cx="152401" cy="227277"/>
            </a:xfrm>
            <a:custGeom>
              <a:avLst/>
              <a:gdLst/>
              <a:ahLst/>
              <a:cxnLst/>
              <a:rect l="0" t="0" r="0" b="0"/>
              <a:pathLst>
                <a:path w="152401" h="227277">
                  <a:moveTo>
                    <a:pt x="152400" y="8201"/>
                  </a:moveTo>
                  <a:lnTo>
                    <a:pt x="152400" y="8201"/>
                  </a:lnTo>
                  <a:lnTo>
                    <a:pt x="147344" y="3144"/>
                  </a:lnTo>
                  <a:lnTo>
                    <a:pt x="142039" y="662"/>
                  </a:lnTo>
                  <a:lnTo>
                    <a:pt x="139143" y="0"/>
                  </a:lnTo>
                  <a:lnTo>
                    <a:pt x="119897" y="4125"/>
                  </a:lnTo>
                  <a:lnTo>
                    <a:pt x="108674" y="12034"/>
                  </a:lnTo>
                  <a:lnTo>
                    <a:pt x="104199" y="17106"/>
                  </a:lnTo>
                  <a:lnTo>
                    <a:pt x="99227" y="28387"/>
                  </a:lnTo>
                  <a:lnTo>
                    <a:pt x="96036" y="52875"/>
                  </a:lnTo>
                  <a:lnTo>
                    <a:pt x="100539" y="71767"/>
                  </a:lnTo>
                  <a:lnTo>
                    <a:pt x="117661" y="114863"/>
                  </a:lnTo>
                  <a:lnTo>
                    <a:pt x="122607" y="138357"/>
                  </a:lnTo>
                  <a:lnTo>
                    <a:pt x="123284" y="153890"/>
                  </a:lnTo>
                  <a:lnTo>
                    <a:pt x="117940" y="168554"/>
                  </a:lnTo>
                  <a:lnTo>
                    <a:pt x="107451" y="182127"/>
                  </a:lnTo>
                  <a:lnTo>
                    <a:pt x="60716" y="214484"/>
                  </a:lnTo>
                  <a:lnTo>
                    <a:pt x="34688" y="223486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12"/>
            <p:cNvSpPr/>
            <p:nvPr>
              <p:custDataLst>
                <p:tags r:id="rId191"/>
              </p:custDataLst>
            </p:nvPr>
          </p:nvSpPr>
          <p:spPr>
            <a:xfrm>
              <a:off x="445011" y="876300"/>
              <a:ext cx="936115" cy="161926"/>
            </a:xfrm>
            <a:custGeom>
              <a:avLst/>
              <a:gdLst/>
              <a:ahLst/>
              <a:cxnLst/>
              <a:rect l="0" t="0" r="0" b="0"/>
              <a:pathLst>
                <a:path w="936115" h="161926">
                  <a:moveTo>
                    <a:pt x="21714" y="161925"/>
                  </a:moveTo>
                  <a:lnTo>
                    <a:pt x="21714" y="161925"/>
                  </a:lnTo>
                  <a:lnTo>
                    <a:pt x="256" y="161925"/>
                  </a:lnTo>
                  <a:lnTo>
                    <a:pt x="0" y="160867"/>
                  </a:lnTo>
                  <a:lnTo>
                    <a:pt x="5361" y="156868"/>
                  </a:lnTo>
                  <a:lnTo>
                    <a:pt x="52735" y="142627"/>
                  </a:lnTo>
                  <a:lnTo>
                    <a:pt x="89114" y="136099"/>
                  </a:lnTo>
                  <a:lnTo>
                    <a:pt x="132348" y="128520"/>
                  </a:lnTo>
                  <a:lnTo>
                    <a:pt x="167193" y="119562"/>
                  </a:lnTo>
                  <a:lnTo>
                    <a:pt x="203846" y="112052"/>
                  </a:lnTo>
                  <a:lnTo>
                    <a:pt x="246948" y="105187"/>
                  </a:lnTo>
                  <a:lnTo>
                    <a:pt x="293268" y="98608"/>
                  </a:lnTo>
                  <a:lnTo>
                    <a:pt x="338549" y="92156"/>
                  </a:lnTo>
                  <a:lnTo>
                    <a:pt x="362054" y="88954"/>
                  </a:lnTo>
                  <a:lnTo>
                    <a:pt x="386191" y="85761"/>
                  </a:lnTo>
                  <a:lnTo>
                    <a:pt x="410748" y="82574"/>
                  </a:lnTo>
                  <a:lnTo>
                    <a:pt x="436645" y="79391"/>
                  </a:lnTo>
                  <a:lnTo>
                    <a:pt x="463435" y="76211"/>
                  </a:lnTo>
                  <a:lnTo>
                    <a:pt x="490820" y="73032"/>
                  </a:lnTo>
                  <a:lnTo>
                    <a:pt x="517543" y="69855"/>
                  </a:lnTo>
                  <a:lnTo>
                    <a:pt x="543825" y="66678"/>
                  </a:lnTo>
                  <a:lnTo>
                    <a:pt x="569813" y="63502"/>
                  </a:lnTo>
                  <a:lnTo>
                    <a:pt x="594547" y="60326"/>
                  </a:lnTo>
                  <a:lnTo>
                    <a:pt x="641784" y="53976"/>
                  </a:lnTo>
                  <a:lnTo>
                    <a:pt x="687473" y="47625"/>
                  </a:lnTo>
                  <a:lnTo>
                    <a:pt x="731415" y="41275"/>
                  </a:lnTo>
                  <a:lnTo>
                    <a:pt x="772112" y="34925"/>
                  </a:lnTo>
                  <a:lnTo>
                    <a:pt x="811366" y="28575"/>
                  </a:lnTo>
                  <a:lnTo>
                    <a:pt x="847862" y="22225"/>
                  </a:lnTo>
                  <a:lnTo>
                    <a:pt x="891150" y="12700"/>
                  </a:lnTo>
                  <a:lnTo>
                    <a:pt x="9361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13"/>
            <p:cNvSpPr/>
            <p:nvPr>
              <p:custDataLst>
                <p:tags r:id="rId192"/>
              </p:custDataLst>
            </p:nvPr>
          </p:nvSpPr>
          <p:spPr>
            <a:xfrm>
              <a:off x="771587" y="876300"/>
              <a:ext cx="628589" cy="169619"/>
            </a:xfrm>
            <a:custGeom>
              <a:avLst/>
              <a:gdLst/>
              <a:ahLst/>
              <a:cxnLst/>
              <a:rect l="0" t="0" r="0" b="0"/>
              <a:pathLst>
                <a:path w="628589" h="169619">
                  <a:moveTo>
                    <a:pt x="57088" y="142875"/>
                  </a:moveTo>
                  <a:lnTo>
                    <a:pt x="57088" y="142875"/>
                  </a:lnTo>
                  <a:lnTo>
                    <a:pt x="10465" y="159122"/>
                  </a:lnTo>
                  <a:lnTo>
                    <a:pt x="30" y="165265"/>
                  </a:lnTo>
                  <a:lnTo>
                    <a:pt x="0" y="167327"/>
                  </a:lnTo>
                  <a:lnTo>
                    <a:pt x="3154" y="168701"/>
                  </a:lnTo>
                  <a:lnTo>
                    <a:pt x="8432" y="169618"/>
                  </a:lnTo>
                  <a:lnTo>
                    <a:pt x="53866" y="156938"/>
                  </a:lnTo>
                  <a:lnTo>
                    <a:pt x="93057" y="146454"/>
                  </a:lnTo>
                  <a:lnTo>
                    <a:pt x="137713" y="136645"/>
                  </a:lnTo>
                  <a:lnTo>
                    <a:pt x="168769" y="130228"/>
                  </a:lnTo>
                  <a:lnTo>
                    <a:pt x="203032" y="121026"/>
                  </a:lnTo>
                  <a:lnTo>
                    <a:pt x="240485" y="109881"/>
                  </a:lnTo>
                  <a:lnTo>
                    <a:pt x="281826" y="97872"/>
                  </a:lnTo>
                  <a:lnTo>
                    <a:pt x="324894" y="88301"/>
                  </a:lnTo>
                  <a:lnTo>
                    <a:pt x="368729" y="79462"/>
                  </a:lnTo>
                  <a:lnTo>
                    <a:pt x="412906" y="68478"/>
                  </a:lnTo>
                  <a:lnTo>
                    <a:pt x="454413" y="56540"/>
                  </a:lnTo>
                  <a:lnTo>
                    <a:pt x="494027" y="44179"/>
                  </a:lnTo>
                  <a:lnTo>
                    <a:pt x="532800" y="31629"/>
                  </a:lnTo>
                  <a:lnTo>
                    <a:pt x="571199" y="18996"/>
                  </a:lnTo>
                  <a:lnTo>
                    <a:pt x="628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14"/>
            <p:cNvSpPr/>
            <p:nvPr>
              <p:custDataLst>
                <p:tags r:id="rId193"/>
              </p:custDataLst>
            </p:nvPr>
          </p:nvSpPr>
          <p:spPr>
            <a:xfrm>
              <a:off x="1628775" y="5810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15"/>
            <p:cNvSpPr/>
            <p:nvPr>
              <p:custDataLst>
                <p:tags r:id="rId194"/>
              </p:custDataLst>
            </p:nvPr>
          </p:nvSpPr>
          <p:spPr>
            <a:xfrm>
              <a:off x="1619250" y="733425"/>
              <a:ext cx="19051" cy="18542"/>
            </a:xfrm>
            <a:custGeom>
              <a:avLst/>
              <a:gdLst/>
              <a:ahLst/>
              <a:cxnLst/>
              <a:rect l="0" t="0" r="0" b="0"/>
              <a:pathLst>
                <a:path w="19051" h="18542">
                  <a:moveTo>
                    <a:pt x="0" y="0"/>
                  </a:moveTo>
                  <a:lnTo>
                    <a:pt x="0" y="0"/>
                  </a:lnTo>
                  <a:lnTo>
                    <a:pt x="0" y="17334"/>
                  </a:lnTo>
                  <a:lnTo>
                    <a:pt x="1058" y="17906"/>
                  </a:lnTo>
                  <a:lnTo>
                    <a:pt x="5056" y="18541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90"/>
          <p:cNvGrpSpPr/>
          <p:nvPr/>
        </p:nvGrpSpPr>
        <p:grpSpPr>
          <a:xfrm>
            <a:off x="2573466" y="504576"/>
            <a:ext cx="1103185" cy="390775"/>
            <a:chOff x="2573466" y="504576"/>
            <a:chExt cx="1103185" cy="390775"/>
          </a:xfrm>
        </p:grpSpPr>
        <p:sp>
          <p:nvSpPr>
            <p:cNvPr id="17" name="SMARTInkShape-816"/>
            <p:cNvSpPr/>
            <p:nvPr>
              <p:custDataLst>
                <p:tags r:id="rId174"/>
              </p:custDataLst>
            </p:nvPr>
          </p:nvSpPr>
          <p:spPr>
            <a:xfrm>
              <a:off x="2724150" y="575799"/>
              <a:ext cx="17103" cy="267929"/>
            </a:xfrm>
            <a:custGeom>
              <a:avLst/>
              <a:gdLst/>
              <a:ahLst/>
              <a:cxnLst/>
              <a:rect l="0" t="0" r="0" b="0"/>
              <a:pathLst>
                <a:path w="17103" h="267929">
                  <a:moveTo>
                    <a:pt x="0" y="14751"/>
                  </a:moveTo>
                  <a:lnTo>
                    <a:pt x="0" y="14751"/>
                  </a:lnTo>
                  <a:lnTo>
                    <a:pt x="0" y="562"/>
                  </a:lnTo>
                  <a:lnTo>
                    <a:pt x="1058" y="0"/>
                  </a:lnTo>
                  <a:lnTo>
                    <a:pt x="2822" y="683"/>
                  </a:lnTo>
                  <a:lnTo>
                    <a:pt x="5056" y="2198"/>
                  </a:lnTo>
                  <a:lnTo>
                    <a:pt x="7539" y="9525"/>
                  </a:lnTo>
                  <a:lnTo>
                    <a:pt x="9409" y="54984"/>
                  </a:lnTo>
                  <a:lnTo>
                    <a:pt x="16048" y="96860"/>
                  </a:lnTo>
                  <a:lnTo>
                    <a:pt x="17102" y="122805"/>
                  </a:lnTo>
                  <a:lnTo>
                    <a:pt x="11335" y="162781"/>
                  </a:lnTo>
                  <a:lnTo>
                    <a:pt x="9883" y="201801"/>
                  </a:lnTo>
                  <a:lnTo>
                    <a:pt x="3049" y="241611"/>
                  </a:lnTo>
                  <a:lnTo>
                    <a:pt x="402" y="267516"/>
                  </a:lnTo>
                  <a:lnTo>
                    <a:pt x="1326" y="267928"/>
                  </a:lnTo>
                  <a:lnTo>
                    <a:pt x="9525" y="26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17"/>
            <p:cNvSpPr/>
            <p:nvPr>
              <p:custDataLst>
                <p:tags r:id="rId175"/>
              </p:custDataLst>
            </p:nvPr>
          </p:nvSpPr>
          <p:spPr>
            <a:xfrm>
              <a:off x="2573466" y="552450"/>
              <a:ext cx="274510" cy="76201"/>
            </a:xfrm>
            <a:custGeom>
              <a:avLst/>
              <a:gdLst/>
              <a:ahLst/>
              <a:cxnLst/>
              <a:rect l="0" t="0" r="0" b="0"/>
              <a:pathLst>
                <a:path w="274510" h="76201">
                  <a:moveTo>
                    <a:pt x="17334" y="76200"/>
                  </a:moveTo>
                  <a:lnTo>
                    <a:pt x="17334" y="76200"/>
                  </a:lnTo>
                  <a:lnTo>
                    <a:pt x="0" y="76200"/>
                  </a:lnTo>
                  <a:lnTo>
                    <a:pt x="486" y="75142"/>
                  </a:lnTo>
                  <a:lnTo>
                    <a:pt x="3849" y="71143"/>
                  </a:lnTo>
                  <a:lnTo>
                    <a:pt x="50830" y="49632"/>
                  </a:lnTo>
                  <a:lnTo>
                    <a:pt x="97187" y="26709"/>
                  </a:lnTo>
                  <a:lnTo>
                    <a:pt x="133304" y="16263"/>
                  </a:lnTo>
                  <a:lnTo>
                    <a:pt x="177707" y="9798"/>
                  </a:lnTo>
                  <a:lnTo>
                    <a:pt x="225297" y="1000"/>
                  </a:lnTo>
                  <a:lnTo>
                    <a:pt x="274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18"/>
            <p:cNvSpPr/>
            <p:nvPr>
              <p:custDataLst>
                <p:tags r:id="rId176"/>
              </p:custDataLst>
            </p:nvPr>
          </p:nvSpPr>
          <p:spPr>
            <a:xfrm>
              <a:off x="2600325" y="809625"/>
              <a:ext cx="285751" cy="85726"/>
            </a:xfrm>
            <a:custGeom>
              <a:avLst/>
              <a:gdLst/>
              <a:ahLst/>
              <a:cxnLst/>
              <a:rect l="0" t="0" r="0" b="0"/>
              <a:pathLst>
                <a:path w="285751" h="85726">
                  <a:moveTo>
                    <a:pt x="0" y="85725"/>
                  </a:moveTo>
                  <a:lnTo>
                    <a:pt x="0" y="85725"/>
                  </a:lnTo>
                  <a:lnTo>
                    <a:pt x="0" y="80668"/>
                  </a:lnTo>
                  <a:lnTo>
                    <a:pt x="1058" y="79179"/>
                  </a:lnTo>
                  <a:lnTo>
                    <a:pt x="2822" y="78186"/>
                  </a:lnTo>
                  <a:lnTo>
                    <a:pt x="5056" y="77524"/>
                  </a:lnTo>
                  <a:lnTo>
                    <a:pt x="13258" y="71536"/>
                  </a:lnTo>
                  <a:lnTo>
                    <a:pt x="56402" y="62045"/>
                  </a:lnTo>
                  <a:lnTo>
                    <a:pt x="102050" y="47433"/>
                  </a:lnTo>
                  <a:lnTo>
                    <a:pt x="144890" y="35221"/>
                  </a:lnTo>
                  <a:lnTo>
                    <a:pt x="185453" y="21019"/>
                  </a:lnTo>
                  <a:lnTo>
                    <a:pt x="232659" y="6739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19"/>
            <p:cNvSpPr/>
            <p:nvPr>
              <p:custDataLst>
                <p:tags r:id="rId177"/>
              </p:custDataLst>
            </p:nvPr>
          </p:nvSpPr>
          <p:spPr>
            <a:xfrm>
              <a:off x="3000587" y="542692"/>
              <a:ext cx="161507" cy="279604"/>
            </a:xfrm>
            <a:custGeom>
              <a:avLst/>
              <a:gdLst/>
              <a:ahLst/>
              <a:cxnLst/>
              <a:rect l="0" t="0" r="0" b="0"/>
              <a:pathLst>
                <a:path w="161507" h="279604">
                  <a:moveTo>
                    <a:pt x="114088" y="47858"/>
                  </a:moveTo>
                  <a:lnTo>
                    <a:pt x="114088" y="47858"/>
                  </a:lnTo>
                  <a:lnTo>
                    <a:pt x="114088" y="26399"/>
                  </a:lnTo>
                  <a:lnTo>
                    <a:pt x="113030" y="24027"/>
                  </a:lnTo>
                  <a:lnTo>
                    <a:pt x="111266" y="22446"/>
                  </a:lnTo>
                  <a:lnTo>
                    <a:pt x="109032" y="21392"/>
                  </a:lnTo>
                  <a:lnTo>
                    <a:pt x="100905" y="23042"/>
                  </a:lnTo>
                  <a:lnTo>
                    <a:pt x="56754" y="41728"/>
                  </a:lnTo>
                  <a:lnTo>
                    <a:pt x="40068" y="56155"/>
                  </a:lnTo>
                  <a:lnTo>
                    <a:pt x="12004" y="101292"/>
                  </a:lnTo>
                  <a:lnTo>
                    <a:pt x="5218" y="118173"/>
                  </a:lnTo>
                  <a:lnTo>
                    <a:pt x="861" y="163504"/>
                  </a:lnTo>
                  <a:lnTo>
                    <a:pt x="0" y="203111"/>
                  </a:lnTo>
                  <a:lnTo>
                    <a:pt x="4908" y="229678"/>
                  </a:lnTo>
                  <a:lnTo>
                    <a:pt x="22184" y="264599"/>
                  </a:lnTo>
                  <a:lnTo>
                    <a:pt x="31261" y="274009"/>
                  </a:lnTo>
                  <a:lnTo>
                    <a:pt x="36645" y="278001"/>
                  </a:lnTo>
                  <a:lnTo>
                    <a:pt x="43409" y="279603"/>
                  </a:lnTo>
                  <a:lnTo>
                    <a:pt x="59392" y="278561"/>
                  </a:lnTo>
                  <a:lnTo>
                    <a:pt x="74257" y="271748"/>
                  </a:lnTo>
                  <a:lnTo>
                    <a:pt x="88977" y="259548"/>
                  </a:lnTo>
                  <a:lnTo>
                    <a:pt x="123481" y="215330"/>
                  </a:lnTo>
                  <a:lnTo>
                    <a:pt x="145381" y="171760"/>
                  </a:lnTo>
                  <a:lnTo>
                    <a:pt x="156403" y="131724"/>
                  </a:lnTo>
                  <a:lnTo>
                    <a:pt x="160664" y="91980"/>
                  </a:lnTo>
                  <a:lnTo>
                    <a:pt x="161506" y="54104"/>
                  </a:lnTo>
                  <a:lnTo>
                    <a:pt x="151539" y="27836"/>
                  </a:lnTo>
                  <a:lnTo>
                    <a:pt x="130124" y="5002"/>
                  </a:lnTo>
                  <a:lnTo>
                    <a:pt x="121603" y="1295"/>
                  </a:lnTo>
                  <a:lnTo>
                    <a:pt x="103670" y="0"/>
                  </a:lnTo>
                  <a:lnTo>
                    <a:pt x="68403" y="7791"/>
                  </a:lnTo>
                  <a:lnTo>
                    <a:pt x="57447" y="13470"/>
                  </a:lnTo>
                  <a:lnTo>
                    <a:pt x="49051" y="25166"/>
                  </a:lnTo>
                  <a:lnTo>
                    <a:pt x="42849" y="40948"/>
                  </a:lnTo>
                  <a:lnTo>
                    <a:pt x="40093" y="58545"/>
                  </a:lnTo>
                  <a:lnTo>
                    <a:pt x="43598" y="86302"/>
                  </a:lnTo>
                  <a:lnTo>
                    <a:pt x="55322" y="117580"/>
                  </a:lnTo>
                  <a:lnTo>
                    <a:pt x="82558" y="157800"/>
                  </a:lnTo>
                  <a:lnTo>
                    <a:pt x="98161" y="176507"/>
                  </a:lnTo>
                  <a:lnTo>
                    <a:pt x="111015" y="199571"/>
                  </a:lnTo>
                  <a:lnTo>
                    <a:pt x="125643" y="215106"/>
                  </a:lnTo>
                  <a:lnTo>
                    <a:pt x="129806" y="226613"/>
                  </a:lnTo>
                  <a:lnTo>
                    <a:pt x="132846" y="266986"/>
                  </a:lnTo>
                  <a:lnTo>
                    <a:pt x="131885" y="270144"/>
                  </a:lnTo>
                  <a:lnTo>
                    <a:pt x="123613" y="276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20"/>
            <p:cNvSpPr/>
            <p:nvPr>
              <p:custDataLst>
                <p:tags r:id="rId178"/>
              </p:custDataLst>
            </p:nvPr>
          </p:nvSpPr>
          <p:spPr>
            <a:xfrm>
              <a:off x="3296080" y="504576"/>
              <a:ext cx="171021" cy="334002"/>
            </a:xfrm>
            <a:custGeom>
              <a:avLst/>
              <a:gdLst/>
              <a:ahLst/>
              <a:cxnLst/>
              <a:rect l="0" t="0" r="0" b="0"/>
              <a:pathLst>
                <a:path w="171021" h="334002">
                  <a:moveTo>
                    <a:pt x="18620" y="105024"/>
                  </a:moveTo>
                  <a:lnTo>
                    <a:pt x="18620" y="105024"/>
                  </a:lnTo>
                  <a:lnTo>
                    <a:pt x="23677" y="110081"/>
                  </a:lnTo>
                  <a:lnTo>
                    <a:pt x="26821" y="128395"/>
                  </a:lnTo>
                  <a:lnTo>
                    <a:pt x="25148" y="175090"/>
                  </a:lnTo>
                  <a:lnTo>
                    <a:pt x="20554" y="210804"/>
                  </a:lnTo>
                  <a:lnTo>
                    <a:pt x="13945" y="255741"/>
                  </a:lnTo>
                  <a:lnTo>
                    <a:pt x="6912" y="297288"/>
                  </a:lnTo>
                  <a:lnTo>
                    <a:pt x="215" y="334001"/>
                  </a:lnTo>
                  <a:lnTo>
                    <a:pt x="0" y="333875"/>
                  </a:lnTo>
                  <a:lnTo>
                    <a:pt x="6201" y="315290"/>
                  </a:lnTo>
                  <a:lnTo>
                    <a:pt x="11346" y="269599"/>
                  </a:lnTo>
                  <a:lnTo>
                    <a:pt x="19287" y="230693"/>
                  </a:lnTo>
                  <a:lnTo>
                    <a:pt x="25266" y="195802"/>
                  </a:lnTo>
                  <a:lnTo>
                    <a:pt x="31451" y="155600"/>
                  </a:lnTo>
                  <a:lnTo>
                    <a:pt x="35828" y="111543"/>
                  </a:lnTo>
                  <a:lnTo>
                    <a:pt x="44910" y="69270"/>
                  </a:lnTo>
                  <a:lnTo>
                    <a:pt x="65069" y="27670"/>
                  </a:lnTo>
                  <a:lnTo>
                    <a:pt x="82712" y="4963"/>
                  </a:lnTo>
                  <a:lnTo>
                    <a:pt x="89923" y="1275"/>
                  </a:lnTo>
                  <a:lnTo>
                    <a:pt x="106402" y="0"/>
                  </a:lnTo>
                  <a:lnTo>
                    <a:pt x="112066" y="1141"/>
                  </a:lnTo>
                  <a:lnTo>
                    <a:pt x="115843" y="2960"/>
                  </a:lnTo>
                  <a:lnTo>
                    <a:pt x="132016" y="18541"/>
                  </a:lnTo>
                  <a:lnTo>
                    <a:pt x="137810" y="38365"/>
                  </a:lnTo>
                  <a:lnTo>
                    <a:pt x="138250" y="73632"/>
                  </a:lnTo>
                  <a:lnTo>
                    <a:pt x="133172" y="94247"/>
                  </a:lnTo>
                  <a:lnTo>
                    <a:pt x="118413" y="121586"/>
                  </a:lnTo>
                  <a:lnTo>
                    <a:pt x="101693" y="136272"/>
                  </a:lnTo>
                  <a:lnTo>
                    <a:pt x="90624" y="142152"/>
                  </a:lnTo>
                  <a:lnTo>
                    <a:pt x="84757" y="150127"/>
                  </a:lnTo>
                  <a:lnTo>
                    <a:pt x="71613" y="158134"/>
                  </a:lnTo>
                  <a:lnTo>
                    <a:pt x="38645" y="171260"/>
                  </a:lnTo>
                  <a:lnTo>
                    <a:pt x="43015" y="181682"/>
                  </a:lnTo>
                  <a:lnTo>
                    <a:pt x="51013" y="193119"/>
                  </a:lnTo>
                  <a:lnTo>
                    <a:pt x="97522" y="238894"/>
                  </a:lnTo>
                  <a:lnTo>
                    <a:pt x="139595" y="283021"/>
                  </a:lnTo>
                  <a:lnTo>
                    <a:pt x="171020" y="305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21"/>
            <p:cNvSpPr/>
            <p:nvPr>
              <p:custDataLst>
                <p:tags r:id="rId179"/>
              </p:custDataLst>
            </p:nvPr>
          </p:nvSpPr>
          <p:spPr>
            <a:xfrm>
              <a:off x="3667125" y="628801"/>
              <a:ext cx="9526" cy="28425"/>
            </a:xfrm>
            <a:custGeom>
              <a:avLst/>
              <a:gdLst/>
              <a:ahLst/>
              <a:cxnLst/>
              <a:rect l="0" t="0" r="0" b="0"/>
              <a:pathLst>
                <a:path w="9526" h="28425">
                  <a:moveTo>
                    <a:pt x="0" y="18899"/>
                  </a:moveTo>
                  <a:lnTo>
                    <a:pt x="0" y="18899"/>
                  </a:lnTo>
                  <a:lnTo>
                    <a:pt x="0" y="1565"/>
                  </a:lnTo>
                  <a:lnTo>
                    <a:pt x="1058" y="993"/>
                  </a:lnTo>
                  <a:lnTo>
                    <a:pt x="8201" y="0"/>
                  </a:lnTo>
                  <a:lnTo>
                    <a:pt x="9525" y="28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22"/>
            <p:cNvSpPr/>
            <p:nvPr>
              <p:custDataLst>
                <p:tags r:id="rId180"/>
              </p:custDataLst>
            </p:nvPr>
          </p:nvSpPr>
          <p:spPr>
            <a:xfrm>
              <a:off x="3657600" y="742950"/>
              <a:ext cx="9526" cy="14131"/>
            </a:xfrm>
            <a:custGeom>
              <a:avLst/>
              <a:gdLst/>
              <a:ahLst/>
              <a:cxnLst/>
              <a:rect l="0" t="0" r="0" b="0"/>
              <a:pathLst>
                <a:path w="9526" h="14131">
                  <a:moveTo>
                    <a:pt x="0" y="0"/>
                  </a:moveTo>
                  <a:lnTo>
                    <a:pt x="0" y="0"/>
                  </a:lnTo>
                  <a:lnTo>
                    <a:pt x="0" y="14130"/>
                  </a:lnTo>
                  <a:lnTo>
                    <a:pt x="0" y="12277"/>
                  </a:lnTo>
                  <a:lnTo>
                    <a:pt x="1058" y="1136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91"/>
          <p:cNvGrpSpPr/>
          <p:nvPr/>
        </p:nvGrpSpPr>
        <p:grpSpPr>
          <a:xfrm>
            <a:off x="4029468" y="409575"/>
            <a:ext cx="1723633" cy="516324"/>
            <a:chOff x="4029468" y="409575"/>
            <a:chExt cx="1723633" cy="516324"/>
          </a:xfrm>
        </p:grpSpPr>
        <p:sp>
          <p:nvSpPr>
            <p:cNvPr id="25" name="SMARTInkShape-823"/>
            <p:cNvSpPr/>
            <p:nvPr>
              <p:custDataLst>
                <p:tags r:id="rId160"/>
              </p:custDataLst>
            </p:nvPr>
          </p:nvSpPr>
          <p:spPr>
            <a:xfrm>
              <a:off x="4029468" y="544249"/>
              <a:ext cx="9133" cy="255852"/>
            </a:xfrm>
            <a:custGeom>
              <a:avLst/>
              <a:gdLst/>
              <a:ahLst/>
              <a:cxnLst/>
              <a:rect l="0" t="0" r="0" b="0"/>
              <a:pathLst>
                <a:path w="9133" h="255852">
                  <a:moveTo>
                    <a:pt x="9132" y="8201"/>
                  </a:moveTo>
                  <a:lnTo>
                    <a:pt x="9132" y="8201"/>
                  </a:lnTo>
                  <a:lnTo>
                    <a:pt x="9132" y="0"/>
                  </a:lnTo>
                  <a:lnTo>
                    <a:pt x="9132" y="4125"/>
                  </a:lnTo>
                  <a:lnTo>
                    <a:pt x="1593" y="36853"/>
                  </a:lnTo>
                  <a:lnTo>
                    <a:pt x="0" y="82535"/>
                  </a:lnTo>
                  <a:lnTo>
                    <a:pt x="4780" y="122536"/>
                  </a:lnTo>
                  <a:lnTo>
                    <a:pt x="8559" y="166145"/>
                  </a:lnTo>
                  <a:lnTo>
                    <a:pt x="9018" y="212496"/>
                  </a:lnTo>
                  <a:lnTo>
                    <a:pt x="9132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24"/>
            <p:cNvSpPr/>
            <p:nvPr>
              <p:custDataLst>
                <p:tags r:id="rId161"/>
              </p:custDataLst>
            </p:nvPr>
          </p:nvSpPr>
          <p:spPr>
            <a:xfrm>
              <a:off x="4086225" y="650536"/>
              <a:ext cx="84696" cy="145910"/>
            </a:xfrm>
            <a:custGeom>
              <a:avLst/>
              <a:gdLst/>
              <a:ahLst/>
              <a:cxnLst/>
              <a:rect l="0" t="0" r="0" b="0"/>
              <a:pathLst>
                <a:path w="84696" h="145910">
                  <a:moveTo>
                    <a:pt x="0" y="44789"/>
                  </a:moveTo>
                  <a:lnTo>
                    <a:pt x="0" y="44789"/>
                  </a:lnTo>
                  <a:lnTo>
                    <a:pt x="8201" y="44789"/>
                  </a:lnTo>
                  <a:lnTo>
                    <a:pt x="8642" y="45847"/>
                  </a:lnTo>
                  <a:lnTo>
                    <a:pt x="9132" y="49846"/>
                  </a:lnTo>
                  <a:lnTo>
                    <a:pt x="1289" y="93694"/>
                  </a:lnTo>
                  <a:lnTo>
                    <a:pt x="75" y="140801"/>
                  </a:lnTo>
                  <a:lnTo>
                    <a:pt x="22" y="145909"/>
                  </a:lnTo>
                  <a:lnTo>
                    <a:pt x="1" y="101853"/>
                  </a:lnTo>
                  <a:lnTo>
                    <a:pt x="0" y="67694"/>
                  </a:lnTo>
                  <a:lnTo>
                    <a:pt x="2822" y="32526"/>
                  </a:lnTo>
                  <a:lnTo>
                    <a:pt x="5057" y="23913"/>
                  </a:lnTo>
                  <a:lnTo>
                    <a:pt x="13183" y="11522"/>
                  </a:lnTo>
                  <a:lnTo>
                    <a:pt x="18314" y="6736"/>
                  </a:lnTo>
                  <a:lnTo>
                    <a:pt x="29659" y="1418"/>
                  </a:lnTo>
                  <a:lnTo>
                    <a:pt x="35648" y="0"/>
                  </a:lnTo>
                  <a:lnTo>
                    <a:pt x="40698" y="1171"/>
                  </a:lnTo>
                  <a:lnTo>
                    <a:pt x="64888" y="23928"/>
                  </a:lnTo>
                  <a:lnTo>
                    <a:pt x="77905" y="52131"/>
                  </a:lnTo>
                  <a:lnTo>
                    <a:pt x="84695" y="94112"/>
                  </a:lnTo>
                  <a:lnTo>
                    <a:pt x="84209" y="110102"/>
                  </a:lnTo>
                  <a:lnTo>
                    <a:pt x="76200" y="130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25"/>
            <p:cNvSpPr/>
            <p:nvPr>
              <p:custDataLst>
                <p:tags r:id="rId162"/>
              </p:custDataLst>
            </p:nvPr>
          </p:nvSpPr>
          <p:spPr>
            <a:xfrm>
              <a:off x="4267200" y="533400"/>
              <a:ext cx="28576" cy="263952"/>
            </a:xfrm>
            <a:custGeom>
              <a:avLst/>
              <a:gdLst/>
              <a:ahLst/>
              <a:cxnLst/>
              <a:rect l="0" t="0" r="0" b="0"/>
              <a:pathLst>
                <a:path w="28576" h="263952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3183"/>
                  </a:lnTo>
                  <a:lnTo>
                    <a:pt x="7584" y="25968"/>
                  </a:lnTo>
                  <a:lnTo>
                    <a:pt x="1812" y="68669"/>
                  </a:lnTo>
                  <a:lnTo>
                    <a:pt x="537" y="105366"/>
                  </a:lnTo>
                  <a:lnTo>
                    <a:pt x="106" y="145579"/>
                  </a:lnTo>
                  <a:lnTo>
                    <a:pt x="21" y="189113"/>
                  </a:lnTo>
                  <a:lnTo>
                    <a:pt x="2827" y="232834"/>
                  </a:lnTo>
                  <a:lnTo>
                    <a:pt x="10363" y="252785"/>
                  </a:lnTo>
                  <a:lnTo>
                    <a:pt x="17333" y="263951"/>
                  </a:lnTo>
                  <a:lnTo>
                    <a:pt x="285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26"/>
            <p:cNvSpPr/>
            <p:nvPr>
              <p:custDataLst>
                <p:tags r:id="rId163"/>
              </p:custDataLst>
            </p:nvPr>
          </p:nvSpPr>
          <p:spPr>
            <a:xfrm>
              <a:off x="4205386" y="647700"/>
              <a:ext cx="90390" cy="28576"/>
            </a:xfrm>
            <a:custGeom>
              <a:avLst/>
              <a:gdLst/>
              <a:ahLst/>
              <a:cxnLst/>
              <a:rect l="0" t="0" r="0" b="0"/>
              <a:pathLst>
                <a:path w="90390" h="28576">
                  <a:moveTo>
                    <a:pt x="14189" y="28575"/>
                  </a:moveTo>
                  <a:lnTo>
                    <a:pt x="14189" y="28575"/>
                  </a:lnTo>
                  <a:lnTo>
                    <a:pt x="0" y="28575"/>
                  </a:lnTo>
                  <a:lnTo>
                    <a:pt x="496" y="27517"/>
                  </a:lnTo>
                  <a:lnTo>
                    <a:pt x="22081" y="15318"/>
                  </a:lnTo>
                  <a:lnTo>
                    <a:pt x="9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27"/>
            <p:cNvSpPr/>
            <p:nvPr>
              <p:custDataLst>
                <p:tags r:id="rId164"/>
              </p:custDataLst>
            </p:nvPr>
          </p:nvSpPr>
          <p:spPr>
            <a:xfrm>
              <a:off x="5564005" y="409575"/>
              <a:ext cx="189096" cy="272344"/>
            </a:xfrm>
            <a:custGeom>
              <a:avLst/>
              <a:gdLst/>
              <a:ahLst/>
              <a:cxnLst/>
              <a:rect l="0" t="0" r="0" b="0"/>
              <a:pathLst>
                <a:path w="189096" h="272344">
                  <a:moveTo>
                    <a:pt x="55745" y="0"/>
                  </a:moveTo>
                  <a:lnTo>
                    <a:pt x="55745" y="0"/>
                  </a:lnTo>
                  <a:lnTo>
                    <a:pt x="45632" y="15169"/>
                  </a:lnTo>
                  <a:lnTo>
                    <a:pt x="37402" y="56344"/>
                  </a:lnTo>
                  <a:lnTo>
                    <a:pt x="28556" y="93835"/>
                  </a:lnTo>
                  <a:lnTo>
                    <a:pt x="15116" y="134812"/>
                  </a:lnTo>
                  <a:lnTo>
                    <a:pt x="9502" y="174875"/>
                  </a:lnTo>
                  <a:lnTo>
                    <a:pt x="5707" y="204920"/>
                  </a:lnTo>
                  <a:lnTo>
                    <a:pt x="0" y="239092"/>
                  </a:lnTo>
                  <a:lnTo>
                    <a:pt x="6919" y="271989"/>
                  </a:lnTo>
                  <a:lnTo>
                    <a:pt x="10494" y="272343"/>
                  </a:lnTo>
                  <a:lnTo>
                    <a:pt x="22933" y="269914"/>
                  </a:lnTo>
                  <a:lnTo>
                    <a:pt x="42731" y="257539"/>
                  </a:lnTo>
                  <a:lnTo>
                    <a:pt x="71230" y="212581"/>
                  </a:lnTo>
                  <a:lnTo>
                    <a:pt x="82387" y="180708"/>
                  </a:lnTo>
                  <a:lnTo>
                    <a:pt x="81972" y="177622"/>
                  </a:lnTo>
                  <a:lnTo>
                    <a:pt x="80638" y="175565"/>
                  </a:lnTo>
                  <a:lnTo>
                    <a:pt x="78691" y="174193"/>
                  </a:lnTo>
                  <a:lnTo>
                    <a:pt x="75275" y="175395"/>
                  </a:lnTo>
                  <a:lnTo>
                    <a:pt x="65836" y="182376"/>
                  </a:lnTo>
                  <a:lnTo>
                    <a:pt x="53679" y="198206"/>
                  </a:lnTo>
                  <a:lnTo>
                    <a:pt x="41147" y="229064"/>
                  </a:lnTo>
                  <a:lnTo>
                    <a:pt x="38673" y="243270"/>
                  </a:lnTo>
                  <a:lnTo>
                    <a:pt x="40131" y="248963"/>
                  </a:lnTo>
                  <a:lnTo>
                    <a:pt x="47394" y="258112"/>
                  </a:lnTo>
                  <a:lnTo>
                    <a:pt x="63322" y="262883"/>
                  </a:lnTo>
                  <a:lnTo>
                    <a:pt x="102986" y="265946"/>
                  </a:lnTo>
                  <a:lnTo>
                    <a:pt x="147941" y="252401"/>
                  </a:lnTo>
                  <a:lnTo>
                    <a:pt x="18909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28"/>
            <p:cNvSpPr/>
            <p:nvPr>
              <p:custDataLst>
                <p:tags r:id="rId165"/>
              </p:custDataLst>
            </p:nvPr>
          </p:nvSpPr>
          <p:spPr>
            <a:xfrm>
              <a:off x="5524500" y="4762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47429"/>
                  </a:lnTo>
                  <a:lnTo>
                    <a:pt x="9701" y="1435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29"/>
            <p:cNvSpPr/>
            <p:nvPr>
              <p:custDataLst>
                <p:tags r:id="rId166"/>
              </p:custDataLst>
            </p:nvPr>
          </p:nvSpPr>
          <p:spPr>
            <a:xfrm>
              <a:off x="5476875" y="58102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3994" y="5057"/>
                  </a:lnTo>
                  <a:lnTo>
                    <a:pt x="11511" y="13183"/>
                  </a:lnTo>
                  <a:lnTo>
                    <a:pt x="4585" y="592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30"/>
            <p:cNvSpPr/>
            <p:nvPr>
              <p:custDataLst>
                <p:tags r:id="rId167"/>
              </p:custDataLst>
            </p:nvPr>
          </p:nvSpPr>
          <p:spPr>
            <a:xfrm>
              <a:off x="5349328" y="581025"/>
              <a:ext cx="108498" cy="9134"/>
            </a:xfrm>
            <a:custGeom>
              <a:avLst/>
              <a:gdLst/>
              <a:ahLst/>
              <a:cxnLst/>
              <a:rect l="0" t="0" r="0" b="0"/>
              <a:pathLst>
                <a:path w="108498" h="9134">
                  <a:moveTo>
                    <a:pt x="22772" y="0"/>
                  </a:moveTo>
                  <a:lnTo>
                    <a:pt x="22772" y="0"/>
                  </a:lnTo>
                  <a:lnTo>
                    <a:pt x="12659" y="0"/>
                  </a:lnTo>
                  <a:lnTo>
                    <a:pt x="4872" y="2822"/>
                  </a:lnTo>
                  <a:lnTo>
                    <a:pt x="1313" y="5057"/>
                  </a:lnTo>
                  <a:lnTo>
                    <a:pt x="0" y="6546"/>
                  </a:lnTo>
                  <a:lnTo>
                    <a:pt x="182" y="7539"/>
                  </a:lnTo>
                  <a:lnTo>
                    <a:pt x="1362" y="8201"/>
                  </a:lnTo>
                  <a:lnTo>
                    <a:pt x="8079" y="9133"/>
                  </a:lnTo>
                  <a:lnTo>
                    <a:pt x="46472" y="1934"/>
                  </a:lnTo>
                  <a:lnTo>
                    <a:pt x="108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31"/>
            <p:cNvSpPr/>
            <p:nvPr>
              <p:custDataLst>
                <p:tags r:id="rId168"/>
              </p:custDataLst>
            </p:nvPr>
          </p:nvSpPr>
          <p:spPr>
            <a:xfrm>
              <a:off x="5382213" y="419100"/>
              <a:ext cx="56563" cy="311183"/>
            </a:xfrm>
            <a:custGeom>
              <a:avLst/>
              <a:gdLst/>
              <a:ahLst/>
              <a:cxnLst/>
              <a:rect l="0" t="0" r="0" b="0"/>
              <a:pathLst>
                <a:path w="56563" h="311183">
                  <a:moveTo>
                    <a:pt x="56562" y="0"/>
                  </a:moveTo>
                  <a:lnTo>
                    <a:pt x="56562" y="0"/>
                  </a:lnTo>
                  <a:lnTo>
                    <a:pt x="56562" y="42616"/>
                  </a:lnTo>
                  <a:lnTo>
                    <a:pt x="51506" y="79772"/>
                  </a:lnTo>
                  <a:lnTo>
                    <a:pt x="46861" y="124766"/>
                  </a:lnTo>
                  <a:lnTo>
                    <a:pt x="38636" y="164085"/>
                  </a:lnTo>
                  <a:lnTo>
                    <a:pt x="20252" y="203588"/>
                  </a:lnTo>
                  <a:lnTo>
                    <a:pt x="9467" y="239181"/>
                  </a:lnTo>
                  <a:lnTo>
                    <a:pt x="1398" y="284077"/>
                  </a:lnTo>
                  <a:lnTo>
                    <a:pt x="0" y="303716"/>
                  </a:lnTo>
                  <a:lnTo>
                    <a:pt x="863" y="307253"/>
                  </a:lnTo>
                  <a:lnTo>
                    <a:pt x="2496" y="309610"/>
                  </a:lnTo>
                  <a:lnTo>
                    <a:pt x="4643" y="311182"/>
                  </a:lnTo>
                  <a:lnTo>
                    <a:pt x="8191" y="309054"/>
                  </a:lnTo>
                  <a:lnTo>
                    <a:pt x="39062" y="273005"/>
                  </a:lnTo>
                  <a:lnTo>
                    <a:pt x="4703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32"/>
            <p:cNvSpPr/>
            <p:nvPr>
              <p:custDataLst>
                <p:tags r:id="rId169"/>
              </p:custDataLst>
            </p:nvPr>
          </p:nvSpPr>
          <p:spPr>
            <a:xfrm>
              <a:off x="5248275" y="561975"/>
              <a:ext cx="95251" cy="178447"/>
            </a:xfrm>
            <a:custGeom>
              <a:avLst/>
              <a:gdLst/>
              <a:ahLst/>
              <a:cxnLst/>
              <a:rect l="0" t="0" r="0" b="0"/>
              <a:pathLst>
                <a:path w="95251" h="178447">
                  <a:moveTo>
                    <a:pt x="0" y="66675"/>
                  </a:moveTo>
                  <a:lnTo>
                    <a:pt x="0" y="66675"/>
                  </a:lnTo>
                  <a:lnTo>
                    <a:pt x="0" y="57542"/>
                  </a:lnTo>
                  <a:lnTo>
                    <a:pt x="18314" y="75498"/>
                  </a:lnTo>
                  <a:lnTo>
                    <a:pt x="30592" y="97864"/>
                  </a:lnTo>
                  <a:lnTo>
                    <a:pt x="35875" y="114487"/>
                  </a:lnTo>
                  <a:lnTo>
                    <a:pt x="32384" y="136228"/>
                  </a:lnTo>
                  <a:lnTo>
                    <a:pt x="21724" y="163356"/>
                  </a:lnTo>
                  <a:lnTo>
                    <a:pt x="11340" y="178446"/>
                  </a:lnTo>
                  <a:lnTo>
                    <a:pt x="9883" y="159779"/>
                  </a:lnTo>
                  <a:lnTo>
                    <a:pt x="12418" y="135239"/>
                  </a:lnTo>
                  <a:lnTo>
                    <a:pt x="19907" y="110979"/>
                  </a:lnTo>
                  <a:lnTo>
                    <a:pt x="45714" y="68369"/>
                  </a:lnTo>
                  <a:lnTo>
                    <a:pt x="76869" y="211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33"/>
            <p:cNvSpPr/>
            <p:nvPr>
              <p:custDataLst>
                <p:tags r:id="rId170"/>
              </p:custDataLst>
            </p:nvPr>
          </p:nvSpPr>
          <p:spPr>
            <a:xfrm>
              <a:off x="4820670" y="596715"/>
              <a:ext cx="379981" cy="329184"/>
            </a:xfrm>
            <a:custGeom>
              <a:avLst/>
              <a:gdLst/>
              <a:ahLst/>
              <a:cxnLst/>
              <a:rect l="0" t="0" r="0" b="0"/>
              <a:pathLst>
                <a:path w="379981" h="329184">
                  <a:moveTo>
                    <a:pt x="84705" y="50985"/>
                  </a:moveTo>
                  <a:lnTo>
                    <a:pt x="84705" y="50985"/>
                  </a:lnTo>
                  <a:lnTo>
                    <a:pt x="84705" y="14130"/>
                  </a:lnTo>
                  <a:lnTo>
                    <a:pt x="82588" y="9481"/>
                  </a:lnTo>
                  <a:lnTo>
                    <a:pt x="74592" y="1494"/>
                  </a:lnTo>
                  <a:lnTo>
                    <a:pt x="70554" y="0"/>
                  </a:lnTo>
                  <a:lnTo>
                    <a:pt x="66805" y="61"/>
                  </a:lnTo>
                  <a:lnTo>
                    <a:pt x="57699" y="4011"/>
                  </a:lnTo>
                  <a:lnTo>
                    <a:pt x="36839" y="18134"/>
                  </a:lnTo>
                  <a:lnTo>
                    <a:pt x="6728" y="53284"/>
                  </a:lnTo>
                  <a:lnTo>
                    <a:pt x="2424" y="61884"/>
                  </a:lnTo>
                  <a:lnTo>
                    <a:pt x="0" y="77733"/>
                  </a:lnTo>
                  <a:lnTo>
                    <a:pt x="4339" y="95834"/>
                  </a:lnTo>
                  <a:lnTo>
                    <a:pt x="8903" y="98876"/>
                  </a:lnTo>
                  <a:lnTo>
                    <a:pt x="22440" y="99434"/>
                  </a:lnTo>
                  <a:lnTo>
                    <a:pt x="33395" y="96154"/>
                  </a:lnTo>
                  <a:lnTo>
                    <a:pt x="59015" y="81353"/>
                  </a:lnTo>
                  <a:lnTo>
                    <a:pt x="69920" y="66568"/>
                  </a:lnTo>
                  <a:lnTo>
                    <a:pt x="74975" y="51655"/>
                  </a:lnTo>
                  <a:lnTo>
                    <a:pt x="74081" y="67384"/>
                  </a:lnTo>
                  <a:lnTo>
                    <a:pt x="63419" y="112509"/>
                  </a:lnTo>
                  <a:lnTo>
                    <a:pt x="52513" y="152156"/>
                  </a:lnTo>
                  <a:lnTo>
                    <a:pt x="44561" y="195371"/>
                  </a:lnTo>
                  <a:lnTo>
                    <a:pt x="38557" y="237315"/>
                  </a:lnTo>
                  <a:lnTo>
                    <a:pt x="30826" y="283191"/>
                  </a:lnTo>
                  <a:lnTo>
                    <a:pt x="27683" y="328582"/>
                  </a:lnTo>
                  <a:lnTo>
                    <a:pt x="28698" y="329183"/>
                  </a:lnTo>
                  <a:lnTo>
                    <a:pt x="32649" y="324207"/>
                  </a:lnTo>
                  <a:lnTo>
                    <a:pt x="58556" y="277969"/>
                  </a:lnTo>
                  <a:lnTo>
                    <a:pt x="69897" y="238344"/>
                  </a:lnTo>
                  <a:lnTo>
                    <a:pt x="86836" y="195121"/>
                  </a:lnTo>
                  <a:lnTo>
                    <a:pt x="103617" y="149223"/>
                  </a:lnTo>
                  <a:lnTo>
                    <a:pt x="121485" y="106256"/>
                  </a:lnTo>
                  <a:lnTo>
                    <a:pt x="136546" y="59531"/>
                  </a:lnTo>
                  <a:lnTo>
                    <a:pt x="157617" y="16457"/>
                  </a:lnTo>
                  <a:lnTo>
                    <a:pt x="160255" y="5947"/>
                  </a:lnTo>
                  <a:lnTo>
                    <a:pt x="144621" y="52251"/>
                  </a:lnTo>
                  <a:lnTo>
                    <a:pt x="134158" y="93720"/>
                  </a:lnTo>
                  <a:lnTo>
                    <a:pt x="133749" y="132530"/>
                  </a:lnTo>
                  <a:lnTo>
                    <a:pt x="137547" y="144730"/>
                  </a:lnTo>
                  <a:lnTo>
                    <a:pt x="141100" y="148407"/>
                  </a:lnTo>
                  <a:lnTo>
                    <a:pt x="150692" y="152492"/>
                  </a:lnTo>
                  <a:lnTo>
                    <a:pt x="162935" y="154792"/>
                  </a:lnTo>
                  <a:lnTo>
                    <a:pt x="166491" y="152998"/>
                  </a:lnTo>
                  <a:lnTo>
                    <a:pt x="196975" y="117127"/>
                  </a:lnTo>
                  <a:lnTo>
                    <a:pt x="211304" y="92155"/>
                  </a:lnTo>
                  <a:lnTo>
                    <a:pt x="217879" y="52490"/>
                  </a:lnTo>
                  <a:lnTo>
                    <a:pt x="212947" y="61544"/>
                  </a:lnTo>
                  <a:lnTo>
                    <a:pt x="209838" y="77632"/>
                  </a:lnTo>
                  <a:lnTo>
                    <a:pt x="209847" y="107519"/>
                  </a:lnTo>
                  <a:lnTo>
                    <a:pt x="213701" y="117739"/>
                  </a:lnTo>
                  <a:lnTo>
                    <a:pt x="217269" y="120888"/>
                  </a:lnTo>
                  <a:lnTo>
                    <a:pt x="226878" y="124386"/>
                  </a:lnTo>
                  <a:lnTo>
                    <a:pt x="238204" y="123119"/>
                  </a:lnTo>
                  <a:lnTo>
                    <a:pt x="282092" y="109716"/>
                  </a:lnTo>
                  <a:lnTo>
                    <a:pt x="324436" y="77025"/>
                  </a:lnTo>
                  <a:lnTo>
                    <a:pt x="347814" y="53437"/>
                  </a:lnTo>
                  <a:lnTo>
                    <a:pt x="354395" y="42902"/>
                  </a:lnTo>
                  <a:lnTo>
                    <a:pt x="355515" y="38188"/>
                  </a:lnTo>
                  <a:lnTo>
                    <a:pt x="355204" y="33987"/>
                  </a:lnTo>
                  <a:lnTo>
                    <a:pt x="353937" y="30128"/>
                  </a:lnTo>
                  <a:lnTo>
                    <a:pt x="350977" y="28614"/>
                  </a:lnTo>
                  <a:lnTo>
                    <a:pt x="342043" y="29753"/>
                  </a:lnTo>
                  <a:lnTo>
                    <a:pt x="325112" y="36345"/>
                  </a:lnTo>
                  <a:lnTo>
                    <a:pt x="306690" y="50057"/>
                  </a:lnTo>
                  <a:lnTo>
                    <a:pt x="282089" y="89252"/>
                  </a:lnTo>
                  <a:lnTo>
                    <a:pt x="278265" y="100095"/>
                  </a:lnTo>
                  <a:lnTo>
                    <a:pt x="275809" y="124303"/>
                  </a:lnTo>
                  <a:lnTo>
                    <a:pt x="277725" y="129497"/>
                  </a:lnTo>
                  <a:lnTo>
                    <a:pt x="285497" y="138090"/>
                  </a:lnTo>
                  <a:lnTo>
                    <a:pt x="293185" y="142615"/>
                  </a:lnTo>
                  <a:lnTo>
                    <a:pt x="296716" y="143822"/>
                  </a:lnTo>
                  <a:lnTo>
                    <a:pt x="301188" y="142510"/>
                  </a:lnTo>
                  <a:lnTo>
                    <a:pt x="311800" y="135407"/>
                  </a:lnTo>
                  <a:lnTo>
                    <a:pt x="324618" y="114452"/>
                  </a:lnTo>
                  <a:lnTo>
                    <a:pt x="342414" y="69569"/>
                  </a:lnTo>
                  <a:lnTo>
                    <a:pt x="349629" y="54656"/>
                  </a:lnTo>
                  <a:lnTo>
                    <a:pt x="350221" y="55549"/>
                  </a:lnTo>
                  <a:lnTo>
                    <a:pt x="354206" y="100785"/>
                  </a:lnTo>
                  <a:lnTo>
                    <a:pt x="364658" y="124440"/>
                  </a:lnTo>
                  <a:lnTo>
                    <a:pt x="379980" y="136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34"/>
            <p:cNvSpPr/>
            <p:nvPr>
              <p:custDataLst>
                <p:tags r:id="rId171"/>
              </p:custDataLst>
            </p:nvPr>
          </p:nvSpPr>
          <p:spPr>
            <a:xfrm>
              <a:off x="4657725" y="685800"/>
              <a:ext cx="85726" cy="17727"/>
            </a:xfrm>
            <a:custGeom>
              <a:avLst/>
              <a:gdLst/>
              <a:ahLst/>
              <a:cxnLst/>
              <a:rect l="0" t="0" r="0" b="0"/>
              <a:pathLst>
                <a:path w="85726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0" y="13601"/>
                  </a:lnTo>
                  <a:lnTo>
                    <a:pt x="2117" y="12242"/>
                  </a:lnTo>
                  <a:lnTo>
                    <a:pt x="26515" y="9883"/>
                  </a:lnTo>
                  <a:lnTo>
                    <a:pt x="57567" y="853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35"/>
            <p:cNvSpPr/>
            <p:nvPr>
              <p:custDataLst>
                <p:tags r:id="rId172"/>
              </p:custDataLst>
            </p:nvPr>
          </p:nvSpPr>
          <p:spPr>
            <a:xfrm>
              <a:off x="4490312" y="609600"/>
              <a:ext cx="81689" cy="151127"/>
            </a:xfrm>
            <a:custGeom>
              <a:avLst/>
              <a:gdLst/>
              <a:ahLst/>
              <a:cxnLst/>
              <a:rect l="0" t="0" r="0" b="0"/>
              <a:pathLst>
                <a:path w="81689" h="151127">
                  <a:moveTo>
                    <a:pt x="5488" y="28575"/>
                  </a:moveTo>
                  <a:lnTo>
                    <a:pt x="5488" y="28575"/>
                  </a:lnTo>
                  <a:lnTo>
                    <a:pt x="5488" y="20374"/>
                  </a:lnTo>
                  <a:lnTo>
                    <a:pt x="4430" y="19933"/>
                  </a:lnTo>
                  <a:lnTo>
                    <a:pt x="0" y="19311"/>
                  </a:lnTo>
                  <a:lnTo>
                    <a:pt x="2344" y="19166"/>
                  </a:lnTo>
                  <a:lnTo>
                    <a:pt x="14669" y="24141"/>
                  </a:lnTo>
                  <a:lnTo>
                    <a:pt x="22974" y="32249"/>
                  </a:lnTo>
                  <a:lnTo>
                    <a:pt x="33599" y="51536"/>
                  </a:lnTo>
                  <a:lnTo>
                    <a:pt x="40628" y="77359"/>
                  </a:lnTo>
                  <a:lnTo>
                    <a:pt x="41214" y="95765"/>
                  </a:lnTo>
                  <a:lnTo>
                    <a:pt x="32967" y="130629"/>
                  </a:lnTo>
                  <a:lnTo>
                    <a:pt x="27226" y="142724"/>
                  </a:lnTo>
                  <a:lnTo>
                    <a:pt x="16830" y="151126"/>
                  </a:lnTo>
                  <a:lnTo>
                    <a:pt x="15551" y="131797"/>
                  </a:lnTo>
                  <a:lnTo>
                    <a:pt x="20897" y="113610"/>
                  </a:lnTo>
                  <a:lnTo>
                    <a:pt x="30162" y="88343"/>
                  </a:lnTo>
                  <a:lnTo>
                    <a:pt x="34446" y="73130"/>
                  </a:lnTo>
                  <a:lnTo>
                    <a:pt x="60350" y="28171"/>
                  </a:lnTo>
                  <a:lnTo>
                    <a:pt x="70887" y="6662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36"/>
            <p:cNvSpPr/>
            <p:nvPr>
              <p:custDataLst>
                <p:tags r:id="rId173"/>
              </p:custDataLst>
            </p:nvPr>
          </p:nvSpPr>
          <p:spPr>
            <a:xfrm>
              <a:off x="4373299" y="640087"/>
              <a:ext cx="93927" cy="125485"/>
            </a:xfrm>
            <a:custGeom>
              <a:avLst/>
              <a:gdLst/>
              <a:ahLst/>
              <a:cxnLst/>
              <a:rect l="0" t="0" r="0" b="0"/>
              <a:pathLst>
                <a:path w="93927" h="125485">
                  <a:moveTo>
                    <a:pt x="8201" y="45713"/>
                  </a:moveTo>
                  <a:lnTo>
                    <a:pt x="8201" y="45713"/>
                  </a:lnTo>
                  <a:lnTo>
                    <a:pt x="0" y="53914"/>
                  </a:lnTo>
                  <a:lnTo>
                    <a:pt x="617" y="54355"/>
                  </a:lnTo>
                  <a:lnTo>
                    <a:pt x="12050" y="55122"/>
                  </a:lnTo>
                  <a:lnTo>
                    <a:pt x="26157" y="50147"/>
                  </a:lnTo>
                  <a:lnTo>
                    <a:pt x="66531" y="21084"/>
                  </a:lnTo>
                  <a:lnTo>
                    <a:pt x="71167" y="14305"/>
                  </a:lnTo>
                  <a:lnTo>
                    <a:pt x="71345" y="11016"/>
                  </a:lnTo>
                  <a:lnTo>
                    <a:pt x="68720" y="4539"/>
                  </a:lnTo>
                  <a:lnTo>
                    <a:pt x="66539" y="2389"/>
                  </a:lnTo>
                  <a:lnTo>
                    <a:pt x="61293" y="0"/>
                  </a:lnTo>
                  <a:lnTo>
                    <a:pt x="42276" y="3711"/>
                  </a:lnTo>
                  <a:lnTo>
                    <a:pt x="21590" y="16570"/>
                  </a:lnTo>
                  <a:lnTo>
                    <a:pt x="14151" y="24999"/>
                  </a:lnTo>
                  <a:lnTo>
                    <a:pt x="4320" y="49147"/>
                  </a:lnTo>
                  <a:lnTo>
                    <a:pt x="349" y="75306"/>
                  </a:lnTo>
                  <a:lnTo>
                    <a:pt x="4228" y="98108"/>
                  </a:lnTo>
                  <a:lnTo>
                    <a:pt x="8728" y="103926"/>
                  </a:lnTo>
                  <a:lnTo>
                    <a:pt x="30229" y="117172"/>
                  </a:lnTo>
                  <a:lnTo>
                    <a:pt x="47625" y="124392"/>
                  </a:lnTo>
                  <a:lnTo>
                    <a:pt x="60295" y="125484"/>
                  </a:lnTo>
                  <a:lnTo>
                    <a:pt x="65155" y="124294"/>
                  </a:lnTo>
                  <a:lnTo>
                    <a:pt x="82109" y="112505"/>
                  </a:lnTo>
                  <a:lnTo>
                    <a:pt x="93926" y="93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92"/>
          <p:cNvGrpSpPr/>
          <p:nvPr/>
        </p:nvGrpSpPr>
        <p:grpSpPr>
          <a:xfrm>
            <a:off x="6096000" y="541704"/>
            <a:ext cx="582687" cy="325456"/>
            <a:chOff x="6096000" y="541704"/>
            <a:chExt cx="582687" cy="325456"/>
          </a:xfrm>
        </p:grpSpPr>
        <p:sp>
          <p:nvSpPr>
            <p:cNvPr id="40" name="SMARTInkShape-837"/>
            <p:cNvSpPr/>
            <p:nvPr>
              <p:custDataLst>
                <p:tags r:id="rId156"/>
              </p:custDataLst>
            </p:nvPr>
          </p:nvSpPr>
          <p:spPr>
            <a:xfrm>
              <a:off x="6438900" y="5619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4194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38"/>
            <p:cNvSpPr/>
            <p:nvPr>
              <p:custDataLst>
                <p:tags r:id="rId157"/>
              </p:custDataLst>
            </p:nvPr>
          </p:nvSpPr>
          <p:spPr>
            <a:xfrm>
              <a:off x="6473330" y="565583"/>
              <a:ext cx="205357" cy="301577"/>
            </a:xfrm>
            <a:custGeom>
              <a:avLst/>
              <a:gdLst/>
              <a:ahLst/>
              <a:cxnLst/>
              <a:rect l="0" t="0" r="0" b="0"/>
              <a:pathLst>
                <a:path w="205357" h="301577">
                  <a:moveTo>
                    <a:pt x="79870" y="44017"/>
                  </a:moveTo>
                  <a:lnTo>
                    <a:pt x="79870" y="44017"/>
                  </a:lnTo>
                  <a:lnTo>
                    <a:pt x="84926" y="28848"/>
                  </a:lnTo>
                  <a:lnTo>
                    <a:pt x="84587" y="15756"/>
                  </a:lnTo>
                  <a:lnTo>
                    <a:pt x="80801" y="217"/>
                  </a:lnTo>
                  <a:lnTo>
                    <a:pt x="78374" y="0"/>
                  </a:lnTo>
                  <a:lnTo>
                    <a:pt x="70033" y="2582"/>
                  </a:lnTo>
                  <a:lnTo>
                    <a:pt x="58494" y="9985"/>
                  </a:lnTo>
                  <a:lnTo>
                    <a:pt x="43315" y="23938"/>
                  </a:lnTo>
                  <a:lnTo>
                    <a:pt x="37165" y="35446"/>
                  </a:lnTo>
                  <a:lnTo>
                    <a:pt x="33216" y="55024"/>
                  </a:lnTo>
                  <a:lnTo>
                    <a:pt x="33951" y="57705"/>
                  </a:lnTo>
                  <a:lnTo>
                    <a:pt x="35499" y="59492"/>
                  </a:lnTo>
                  <a:lnTo>
                    <a:pt x="37589" y="60684"/>
                  </a:lnTo>
                  <a:lnTo>
                    <a:pt x="40041" y="60420"/>
                  </a:lnTo>
                  <a:lnTo>
                    <a:pt x="45588" y="57304"/>
                  </a:lnTo>
                  <a:lnTo>
                    <a:pt x="69107" y="35558"/>
                  </a:lnTo>
                  <a:lnTo>
                    <a:pt x="75087" y="26852"/>
                  </a:lnTo>
                  <a:lnTo>
                    <a:pt x="76681" y="23049"/>
                  </a:lnTo>
                  <a:lnTo>
                    <a:pt x="78803" y="21571"/>
                  </a:lnTo>
                  <a:lnTo>
                    <a:pt x="81275" y="21645"/>
                  </a:lnTo>
                  <a:lnTo>
                    <a:pt x="83982" y="22752"/>
                  </a:lnTo>
                  <a:lnTo>
                    <a:pt x="85787" y="24549"/>
                  </a:lnTo>
                  <a:lnTo>
                    <a:pt x="87791" y="29367"/>
                  </a:lnTo>
                  <a:lnTo>
                    <a:pt x="88019" y="70443"/>
                  </a:lnTo>
                  <a:lnTo>
                    <a:pt x="82755" y="107821"/>
                  </a:lnTo>
                  <a:lnTo>
                    <a:pt x="77617" y="152733"/>
                  </a:lnTo>
                  <a:lnTo>
                    <a:pt x="66725" y="192727"/>
                  </a:lnTo>
                  <a:lnTo>
                    <a:pt x="55440" y="232730"/>
                  </a:lnTo>
                  <a:lnTo>
                    <a:pt x="50407" y="256330"/>
                  </a:lnTo>
                  <a:lnTo>
                    <a:pt x="30816" y="289390"/>
                  </a:lnTo>
                  <a:lnTo>
                    <a:pt x="24942" y="296499"/>
                  </a:lnTo>
                  <a:lnTo>
                    <a:pt x="19968" y="300180"/>
                  </a:lnTo>
                  <a:lnTo>
                    <a:pt x="15593" y="301576"/>
                  </a:lnTo>
                  <a:lnTo>
                    <a:pt x="11618" y="301448"/>
                  </a:lnTo>
                  <a:lnTo>
                    <a:pt x="7910" y="299246"/>
                  </a:lnTo>
                  <a:lnTo>
                    <a:pt x="969" y="291155"/>
                  </a:lnTo>
                  <a:lnTo>
                    <a:pt x="0" y="274859"/>
                  </a:lnTo>
                  <a:lnTo>
                    <a:pt x="8001" y="234960"/>
                  </a:lnTo>
                  <a:lnTo>
                    <a:pt x="21769" y="206073"/>
                  </a:lnTo>
                  <a:lnTo>
                    <a:pt x="60985" y="158917"/>
                  </a:lnTo>
                  <a:lnTo>
                    <a:pt x="106682" y="112476"/>
                  </a:lnTo>
                  <a:lnTo>
                    <a:pt x="150861" y="74823"/>
                  </a:lnTo>
                  <a:lnTo>
                    <a:pt x="189682" y="33532"/>
                  </a:lnTo>
                  <a:lnTo>
                    <a:pt x="204599" y="15745"/>
                  </a:lnTo>
                  <a:lnTo>
                    <a:pt x="205356" y="12469"/>
                  </a:lnTo>
                  <a:lnTo>
                    <a:pt x="203744" y="10285"/>
                  </a:lnTo>
                  <a:lnTo>
                    <a:pt x="200553" y="8829"/>
                  </a:lnTo>
                  <a:lnTo>
                    <a:pt x="196309" y="9975"/>
                  </a:lnTo>
                  <a:lnTo>
                    <a:pt x="168216" y="32688"/>
                  </a:lnTo>
                  <a:lnTo>
                    <a:pt x="154612" y="55830"/>
                  </a:lnTo>
                  <a:lnTo>
                    <a:pt x="148139" y="76885"/>
                  </a:lnTo>
                  <a:lnTo>
                    <a:pt x="147253" y="84378"/>
                  </a:lnTo>
                  <a:lnTo>
                    <a:pt x="152504" y="94058"/>
                  </a:lnTo>
                  <a:lnTo>
                    <a:pt x="161894" y="104357"/>
                  </a:lnTo>
                  <a:lnTo>
                    <a:pt x="173122" y="112463"/>
                  </a:lnTo>
                  <a:lnTo>
                    <a:pt x="179079" y="113989"/>
                  </a:lnTo>
                  <a:lnTo>
                    <a:pt x="203695" y="110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39"/>
            <p:cNvSpPr/>
            <p:nvPr>
              <p:custDataLst>
                <p:tags r:id="rId158"/>
              </p:custDataLst>
            </p:nvPr>
          </p:nvSpPr>
          <p:spPr>
            <a:xfrm>
              <a:off x="6239975" y="564030"/>
              <a:ext cx="237026" cy="119187"/>
            </a:xfrm>
            <a:custGeom>
              <a:avLst/>
              <a:gdLst/>
              <a:ahLst/>
              <a:cxnLst/>
              <a:rect l="0" t="0" r="0" b="0"/>
              <a:pathLst>
                <a:path w="237026" h="119187">
                  <a:moveTo>
                    <a:pt x="84625" y="16995"/>
                  </a:moveTo>
                  <a:lnTo>
                    <a:pt x="84625" y="16995"/>
                  </a:lnTo>
                  <a:lnTo>
                    <a:pt x="79569" y="11938"/>
                  </a:lnTo>
                  <a:lnTo>
                    <a:pt x="74264" y="9456"/>
                  </a:lnTo>
                  <a:lnTo>
                    <a:pt x="62235" y="7862"/>
                  </a:lnTo>
                  <a:lnTo>
                    <a:pt x="47769" y="12643"/>
                  </a:lnTo>
                  <a:lnTo>
                    <a:pt x="30078" y="25818"/>
                  </a:lnTo>
                  <a:lnTo>
                    <a:pt x="11431" y="48184"/>
                  </a:lnTo>
                  <a:lnTo>
                    <a:pt x="4470" y="65782"/>
                  </a:lnTo>
                  <a:lnTo>
                    <a:pt x="0" y="97893"/>
                  </a:lnTo>
                  <a:lnTo>
                    <a:pt x="2211" y="108688"/>
                  </a:lnTo>
                  <a:lnTo>
                    <a:pt x="4283" y="113049"/>
                  </a:lnTo>
                  <a:lnTo>
                    <a:pt x="6722" y="115956"/>
                  </a:lnTo>
                  <a:lnTo>
                    <a:pt x="12254" y="119186"/>
                  </a:lnTo>
                  <a:lnTo>
                    <a:pt x="16270" y="117931"/>
                  </a:lnTo>
                  <a:lnTo>
                    <a:pt x="43965" y="95028"/>
                  </a:lnTo>
                  <a:lnTo>
                    <a:pt x="50679" y="85896"/>
                  </a:lnTo>
                  <a:lnTo>
                    <a:pt x="68993" y="43261"/>
                  </a:lnTo>
                  <a:lnTo>
                    <a:pt x="73291" y="31480"/>
                  </a:lnTo>
                  <a:lnTo>
                    <a:pt x="73894" y="31944"/>
                  </a:lnTo>
                  <a:lnTo>
                    <a:pt x="80109" y="76486"/>
                  </a:lnTo>
                  <a:lnTo>
                    <a:pt x="88343" y="93301"/>
                  </a:lnTo>
                  <a:lnTo>
                    <a:pt x="94391" y="98534"/>
                  </a:lnTo>
                  <a:lnTo>
                    <a:pt x="97486" y="99929"/>
                  </a:lnTo>
                  <a:lnTo>
                    <a:pt x="100607" y="99801"/>
                  </a:lnTo>
                  <a:lnTo>
                    <a:pt x="106898" y="96837"/>
                  </a:lnTo>
                  <a:lnTo>
                    <a:pt x="126106" y="78706"/>
                  </a:lnTo>
                  <a:lnTo>
                    <a:pt x="134105" y="67000"/>
                  </a:lnTo>
                  <a:lnTo>
                    <a:pt x="141327" y="30923"/>
                  </a:lnTo>
                  <a:lnTo>
                    <a:pt x="141716" y="45274"/>
                  </a:lnTo>
                  <a:lnTo>
                    <a:pt x="140705" y="74910"/>
                  </a:lnTo>
                  <a:lnTo>
                    <a:pt x="132642" y="109712"/>
                  </a:lnTo>
                  <a:lnTo>
                    <a:pt x="132512" y="109498"/>
                  </a:lnTo>
                  <a:lnTo>
                    <a:pt x="132366" y="106438"/>
                  </a:lnTo>
                  <a:lnTo>
                    <a:pt x="147445" y="63898"/>
                  </a:lnTo>
                  <a:lnTo>
                    <a:pt x="152275" y="43122"/>
                  </a:lnTo>
                  <a:lnTo>
                    <a:pt x="179467" y="8349"/>
                  </a:lnTo>
                  <a:lnTo>
                    <a:pt x="182778" y="4881"/>
                  </a:lnTo>
                  <a:lnTo>
                    <a:pt x="194924" y="1028"/>
                  </a:lnTo>
                  <a:lnTo>
                    <a:pt x="202607" y="0"/>
                  </a:lnTo>
                  <a:lnTo>
                    <a:pt x="208788" y="1432"/>
                  </a:lnTo>
                  <a:lnTo>
                    <a:pt x="218478" y="8667"/>
                  </a:lnTo>
                  <a:lnTo>
                    <a:pt x="237025" y="45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40"/>
            <p:cNvSpPr/>
            <p:nvPr>
              <p:custDataLst>
                <p:tags r:id="rId159"/>
              </p:custDataLst>
            </p:nvPr>
          </p:nvSpPr>
          <p:spPr>
            <a:xfrm>
              <a:off x="6096000" y="541704"/>
              <a:ext cx="161926" cy="175673"/>
            </a:xfrm>
            <a:custGeom>
              <a:avLst/>
              <a:gdLst/>
              <a:ahLst/>
              <a:cxnLst/>
              <a:rect l="0" t="0" r="0" b="0"/>
              <a:pathLst>
                <a:path w="161926" h="175673">
                  <a:moveTo>
                    <a:pt x="0" y="58371"/>
                  </a:moveTo>
                  <a:lnTo>
                    <a:pt x="0" y="58371"/>
                  </a:lnTo>
                  <a:lnTo>
                    <a:pt x="0" y="35981"/>
                  </a:lnTo>
                  <a:lnTo>
                    <a:pt x="1058" y="33919"/>
                  </a:lnTo>
                  <a:lnTo>
                    <a:pt x="2822" y="32545"/>
                  </a:lnTo>
                  <a:lnTo>
                    <a:pt x="8662" y="31018"/>
                  </a:lnTo>
                  <a:lnTo>
                    <a:pt x="30592" y="29957"/>
                  </a:lnTo>
                  <a:lnTo>
                    <a:pt x="40407" y="35512"/>
                  </a:lnTo>
                  <a:lnTo>
                    <a:pt x="69095" y="62299"/>
                  </a:lnTo>
                  <a:lnTo>
                    <a:pt x="84949" y="89917"/>
                  </a:lnTo>
                  <a:lnTo>
                    <a:pt x="90672" y="109433"/>
                  </a:lnTo>
                  <a:lnTo>
                    <a:pt x="94346" y="153790"/>
                  </a:lnTo>
                  <a:lnTo>
                    <a:pt x="93789" y="165338"/>
                  </a:lnTo>
                  <a:lnTo>
                    <a:pt x="90015" y="173998"/>
                  </a:lnTo>
                  <a:lnTo>
                    <a:pt x="86468" y="175672"/>
                  </a:lnTo>
                  <a:lnTo>
                    <a:pt x="76884" y="174710"/>
                  </a:lnTo>
                  <a:lnTo>
                    <a:pt x="73480" y="170856"/>
                  </a:lnTo>
                  <a:lnTo>
                    <a:pt x="60727" y="125109"/>
                  </a:lnTo>
                  <a:lnTo>
                    <a:pt x="59268" y="101664"/>
                  </a:lnTo>
                  <a:lnTo>
                    <a:pt x="70548" y="54795"/>
                  </a:lnTo>
                  <a:lnTo>
                    <a:pt x="90292" y="27169"/>
                  </a:lnTo>
                  <a:lnTo>
                    <a:pt x="115777" y="0"/>
                  </a:lnTo>
                  <a:lnTo>
                    <a:pt x="161925" y="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93"/>
          <p:cNvGrpSpPr/>
          <p:nvPr/>
        </p:nvGrpSpPr>
        <p:grpSpPr>
          <a:xfrm>
            <a:off x="6935917" y="609600"/>
            <a:ext cx="198309" cy="123771"/>
            <a:chOff x="6935917" y="609600"/>
            <a:chExt cx="198309" cy="123771"/>
          </a:xfrm>
        </p:grpSpPr>
        <p:sp>
          <p:nvSpPr>
            <p:cNvPr id="45" name="SMARTInkShape-841"/>
            <p:cNvSpPr/>
            <p:nvPr>
              <p:custDataLst>
                <p:tags r:id="rId154"/>
              </p:custDataLst>
            </p:nvPr>
          </p:nvSpPr>
          <p:spPr>
            <a:xfrm>
              <a:off x="6945050" y="704850"/>
              <a:ext cx="189176" cy="28521"/>
            </a:xfrm>
            <a:custGeom>
              <a:avLst/>
              <a:gdLst/>
              <a:ahLst/>
              <a:cxnLst/>
              <a:rect l="0" t="0" r="0" b="0"/>
              <a:pathLst>
                <a:path w="189176" h="28521">
                  <a:moveTo>
                    <a:pt x="8200" y="0"/>
                  </a:moveTo>
                  <a:lnTo>
                    <a:pt x="8200" y="0"/>
                  </a:lnTo>
                  <a:lnTo>
                    <a:pt x="662" y="17900"/>
                  </a:lnTo>
                  <a:lnTo>
                    <a:pt x="0" y="21459"/>
                  </a:lnTo>
                  <a:lnTo>
                    <a:pt x="2733" y="23831"/>
                  </a:lnTo>
                  <a:lnTo>
                    <a:pt x="21750" y="27169"/>
                  </a:lnTo>
                  <a:lnTo>
                    <a:pt x="59443" y="28297"/>
                  </a:lnTo>
                  <a:lnTo>
                    <a:pt x="102283" y="28520"/>
                  </a:lnTo>
                  <a:lnTo>
                    <a:pt x="146806" y="22018"/>
                  </a:lnTo>
                  <a:lnTo>
                    <a:pt x="1891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42"/>
            <p:cNvSpPr/>
            <p:nvPr>
              <p:custDataLst>
                <p:tags r:id="rId155"/>
              </p:custDataLst>
            </p:nvPr>
          </p:nvSpPr>
          <p:spPr>
            <a:xfrm>
              <a:off x="6935917" y="609600"/>
              <a:ext cx="160209" cy="9526"/>
            </a:xfrm>
            <a:custGeom>
              <a:avLst/>
              <a:gdLst/>
              <a:ahLst/>
              <a:cxnLst/>
              <a:rect l="0" t="0" r="0" b="0"/>
              <a:pathLst>
                <a:path w="160209" h="9526">
                  <a:moveTo>
                    <a:pt x="17333" y="9525"/>
                  </a:moveTo>
                  <a:lnTo>
                    <a:pt x="17333" y="9525"/>
                  </a:lnTo>
                  <a:lnTo>
                    <a:pt x="0" y="9525"/>
                  </a:lnTo>
                  <a:lnTo>
                    <a:pt x="46086" y="2979"/>
                  </a:lnTo>
                  <a:lnTo>
                    <a:pt x="82884" y="883"/>
                  </a:lnTo>
                  <a:lnTo>
                    <a:pt x="123657" y="261"/>
                  </a:lnTo>
                  <a:lnTo>
                    <a:pt x="160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94"/>
          <p:cNvGrpSpPr/>
          <p:nvPr/>
        </p:nvGrpSpPr>
        <p:grpSpPr>
          <a:xfrm>
            <a:off x="7459679" y="547289"/>
            <a:ext cx="1182006" cy="371060"/>
            <a:chOff x="7459679" y="547289"/>
            <a:chExt cx="1182006" cy="371060"/>
          </a:xfrm>
        </p:grpSpPr>
        <p:sp>
          <p:nvSpPr>
            <p:cNvPr id="48" name="SMARTInkShape-843"/>
            <p:cNvSpPr/>
            <p:nvPr>
              <p:custDataLst>
                <p:tags r:id="rId147"/>
              </p:custDataLst>
            </p:nvPr>
          </p:nvSpPr>
          <p:spPr>
            <a:xfrm>
              <a:off x="8629650" y="771525"/>
              <a:ext cx="12035" cy="5489"/>
            </a:xfrm>
            <a:custGeom>
              <a:avLst/>
              <a:gdLst/>
              <a:ahLst/>
              <a:cxnLst/>
              <a:rect l="0" t="0" r="0" b="0"/>
              <a:pathLst>
                <a:path w="12035" h="54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5488"/>
                  </a:lnTo>
                  <a:lnTo>
                    <a:pt x="10113" y="3145"/>
                  </a:lnTo>
                  <a:lnTo>
                    <a:pt x="12034" y="209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44"/>
            <p:cNvSpPr/>
            <p:nvPr>
              <p:custDataLst>
                <p:tags r:id="rId148"/>
              </p:custDataLst>
            </p:nvPr>
          </p:nvSpPr>
          <p:spPr>
            <a:xfrm>
              <a:off x="8458200" y="781050"/>
              <a:ext cx="18658" cy="95251"/>
            </a:xfrm>
            <a:custGeom>
              <a:avLst/>
              <a:gdLst/>
              <a:ahLst/>
              <a:cxnLst/>
              <a:rect l="0" t="0" r="0" b="0"/>
              <a:pathLst>
                <a:path w="18658" h="9525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2117"/>
                  </a:lnTo>
                  <a:lnTo>
                    <a:pt x="18657" y="21459"/>
                  </a:lnTo>
                  <a:lnTo>
                    <a:pt x="10815" y="6581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45"/>
            <p:cNvSpPr/>
            <p:nvPr>
              <p:custDataLst>
                <p:tags r:id="rId149"/>
              </p:custDataLst>
            </p:nvPr>
          </p:nvSpPr>
          <p:spPr>
            <a:xfrm>
              <a:off x="8216319" y="578684"/>
              <a:ext cx="153818" cy="259517"/>
            </a:xfrm>
            <a:custGeom>
              <a:avLst/>
              <a:gdLst/>
              <a:ahLst/>
              <a:cxnLst/>
              <a:rect l="0" t="0" r="0" b="0"/>
              <a:pathLst>
                <a:path w="153818" h="259517">
                  <a:moveTo>
                    <a:pt x="118056" y="69016"/>
                  </a:moveTo>
                  <a:lnTo>
                    <a:pt x="118056" y="69016"/>
                  </a:lnTo>
                  <a:lnTo>
                    <a:pt x="118056" y="63959"/>
                  </a:lnTo>
                  <a:lnTo>
                    <a:pt x="127188" y="24940"/>
                  </a:lnTo>
                  <a:lnTo>
                    <a:pt x="125203" y="23757"/>
                  </a:lnTo>
                  <a:lnTo>
                    <a:pt x="101031" y="21703"/>
                  </a:lnTo>
                  <a:lnTo>
                    <a:pt x="88970" y="27174"/>
                  </a:lnTo>
                  <a:lnTo>
                    <a:pt x="48514" y="52460"/>
                  </a:lnTo>
                  <a:lnTo>
                    <a:pt x="39944" y="57978"/>
                  </a:lnTo>
                  <a:lnTo>
                    <a:pt x="27601" y="75399"/>
                  </a:lnTo>
                  <a:lnTo>
                    <a:pt x="7564" y="119206"/>
                  </a:lnTo>
                  <a:lnTo>
                    <a:pt x="862" y="136831"/>
                  </a:lnTo>
                  <a:lnTo>
                    <a:pt x="0" y="152425"/>
                  </a:lnTo>
                  <a:lnTo>
                    <a:pt x="8071" y="179684"/>
                  </a:lnTo>
                  <a:lnTo>
                    <a:pt x="21849" y="199055"/>
                  </a:lnTo>
                  <a:lnTo>
                    <a:pt x="38962" y="209008"/>
                  </a:lnTo>
                  <a:lnTo>
                    <a:pt x="59620" y="214843"/>
                  </a:lnTo>
                  <a:lnTo>
                    <a:pt x="79384" y="213909"/>
                  </a:lnTo>
                  <a:lnTo>
                    <a:pt x="95929" y="207143"/>
                  </a:lnTo>
                  <a:lnTo>
                    <a:pt x="118742" y="190610"/>
                  </a:lnTo>
                  <a:lnTo>
                    <a:pt x="135074" y="165251"/>
                  </a:lnTo>
                  <a:lnTo>
                    <a:pt x="150894" y="120873"/>
                  </a:lnTo>
                  <a:lnTo>
                    <a:pt x="153817" y="104058"/>
                  </a:lnTo>
                  <a:lnTo>
                    <a:pt x="149148" y="62924"/>
                  </a:lnTo>
                  <a:lnTo>
                    <a:pt x="145260" y="38166"/>
                  </a:lnTo>
                  <a:lnTo>
                    <a:pt x="136849" y="20380"/>
                  </a:lnTo>
                  <a:lnTo>
                    <a:pt x="120412" y="7536"/>
                  </a:lnTo>
                  <a:lnTo>
                    <a:pt x="110101" y="2629"/>
                  </a:lnTo>
                  <a:lnTo>
                    <a:pt x="90179" y="0"/>
                  </a:lnTo>
                  <a:lnTo>
                    <a:pt x="71800" y="3417"/>
                  </a:lnTo>
                  <a:lnTo>
                    <a:pt x="56575" y="11992"/>
                  </a:lnTo>
                  <a:lnTo>
                    <a:pt x="45576" y="25680"/>
                  </a:lnTo>
                  <a:lnTo>
                    <a:pt x="38218" y="42347"/>
                  </a:lnTo>
                  <a:lnTo>
                    <a:pt x="34948" y="60338"/>
                  </a:lnTo>
                  <a:lnTo>
                    <a:pt x="39138" y="78918"/>
                  </a:lnTo>
                  <a:lnTo>
                    <a:pt x="58431" y="118611"/>
                  </a:lnTo>
                  <a:lnTo>
                    <a:pt x="97306" y="162368"/>
                  </a:lnTo>
                  <a:lnTo>
                    <a:pt x="119406" y="186743"/>
                  </a:lnTo>
                  <a:lnTo>
                    <a:pt x="134642" y="230956"/>
                  </a:lnTo>
                  <a:lnTo>
                    <a:pt x="135463" y="237301"/>
                  </a:lnTo>
                  <a:lnTo>
                    <a:pt x="133554" y="247173"/>
                  </a:lnTo>
                  <a:lnTo>
                    <a:pt x="127581" y="25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46"/>
            <p:cNvSpPr/>
            <p:nvPr>
              <p:custDataLst>
                <p:tags r:id="rId150"/>
              </p:custDataLst>
            </p:nvPr>
          </p:nvSpPr>
          <p:spPr>
            <a:xfrm>
              <a:off x="7962900" y="685800"/>
              <a:ext cx="123826" cy="27252"/>
            </a:xfrm>
            <a:custGeom>
              <a:avLst/>
              <a:gdLst/>
              <a:ahLst/>
              <a:cxnLst/>
              <a:rect l="0" t="0" r="0" b="0"/>
              <a:pathLst>
                <a:path w="123826" h="27252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36628" y="15201"/>
                  </a:lnTo>
                  <a:lnTo>
                    <a:pt x="76352" y="615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47"/>
            <p:cNvSpPr/>
            <p:nvPr>
              <p:custDataLst>
                <p:tags r:id="rId151"/>
              </p:custDataLst>
            </p:nvPr>
          </p:nvSpPr>
          <p:spPr>
            <a:xfrm>
              <a:off x="7686675" y="744425"/>
              <a:ext cx="89656" cy="173924"/>
            </a:xfrm>
            <a:custGeom>
              <a:avLst/>
              <a:gdLst/>
              <a:ahLst/>
              <a:cxnLst/>
              <a:rect l="0" t="0" r="0" b="0"/>
              <a:pathLst>
                <a:path w="89656" h="173924">
                  <a:moveTo>
                    <a:pt x="57150" y="27100"/>
                  </a:moveTo>
                  <a:lnTo>
                    <a:pt x="57150" y="27100"/>
                  </a:lnTo>
                  <a:lnTo>
                    <a:pt x="52094" y="22044"/>
                  </a:lnTo>
                  <a:lnTo>
                    <a:pt x="49612" y="16739"/>
                  </a:lnTo>
                  <a:lnTo>
                    <a:pt x="48950" y="13843"/>
                  </a:lnTo>
                  <a:lnTo>
                    <a:pt x="47449" y="11912"/>
                  </a:lnTo>
                  <a:lnTo>
                    <a:pt x="42961" y="9766"/>
                  </a:lnTo>
                  <a:lnTo>
                    <a:pt x="41341" y="8136"/>
                  </a:lnTo>
                  <a:lnTo>
                    <a:pt x="39540" y="3502"/>
                  </a:lnTo>
                  <a:lnTo>
                    <a:pt x="40118" y="1843"/>
                  </a:lnTo>
                  <a:lnTo>
                    <a:pt x="41563" y="737"/>
                  </a:lnTo>
                  <a:lnTo>
                    <a:pt x="43583" y="0"/>
                  </a:lnTo>
                  <a:lnTo>
                    <a:pt x="56541" y="4018"/>
                  </a:lnTo>
                  <a:lnTo>
                    <a:pt x="64993" y="11903"/>
                  </a:lnTo>
                  <a:lnTo>
                    <a:pt x="68728" y="16968"/>
                  </a:lnTo>
                  <a:lnTo>
                    <a:pt x="70160" y="22462"/>
                  </a:lnTo>
                  <a:lnTo>
                    <a:pt x="68930" y="34211"/>
                  </a:lnTo>
                  <a:lnTo>
                    <a:pt x="62287" y="52725"/>
                  </a:lnTo>
                  <a:lnTo>
                    <a:pt x="56611" y="59656"/>
                  </a:lnTo>
                  <a:lnTo>
                    <a:pt x="44344" y="69161"/>
                  </a:lnTo>
                  <a:lnTo>
                    <a:pt x="40875" y="75074"/>
                  </a:lnTo>
                  <a:lnTo>
                    <a:pt x="38648" y="82438"/>
                  </a:lnTo>
                  <a:lnTo>
                    <a:pt x="43988" y="83445"/>
                  </a:lnTo>
                  <a:lnTo>
                    <a:pt x="48375" y="83713"/>
                  </a:lnTo>
                  <a:lnTo>
                    <a:pt x="58894" y="89656"/>
                  </a:lnTo>
                  <a:lnTo>
                    <a:pt x="81526" y="110166"/>
                  </a:lnTo>
                  <a:lnTo>
                    <a:pt x="88445" y="120815"/>
                  </a:lnTo>
                  <a:lnTo>
                    <a:pt x="89655" y="125560"/>
                  </a:lnTo>
                  <a:lnTo>
                    <a:pt x="89403" y="129782"/>
                  </a:lnTo>
                  <a:lnTo>
                    <a:pt x="81395" y="149218"/>
                  </a:lnTo>
                  <a:lnTo>
                    <a:pt x="72865" y="158280"/>
                  </a:lnTo>
                  <a:lnTo>
                    <a:pt x="50141" y="172721"/>
                  </a:lnTo>
                  <a:lnTo>
                    <a:pt x="44010" y="173923"/>
                  </a:lnTo>
                  <a:lnTo>
                    <a:pt x="31555" y="172435"/>
                  </a:lnTo>
                  <a:lnTo>
                    <a:pt x="0" y="15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48"/>
            <p:cNvSpPr/>
            <p:nvPr>
              <p:custDataLst>
                <p:tags r:id="rId152"/>
              </p:custDataLst>
            </p:nvPr>
          </p:nvSpPr>
          <p:spPr>
            <a:xfrm>
              <a:off x="7516665" y="648208"/>
              <a:ext cx="103336" cy="180468"/>
            </a:xfrm>
            <a:custGeom>
              <a:avLst/>
              <a:gdLst/>
              <a:ahLst/>
              <a:cxnLst/>
              <a:rect l="0" t="0" r="0" b="0"/>
              <a:pathLst>
                <a:path w="103336" h="180468">
                  <a:moveTo>
                    <a:pt x="17610" y="18542"/>
                  </a:moveTo>
                  <a:lnTo>
                    <a:pt x="17610" y="18542"/>
                  </a:lnTo>
                  <a:lnTo>
                    <a:pt x="12554" y="13485"/>
                  </a:lnTo>
                  <a:lnTo>
                    <a:pt x="10072" y="8181"/>
                  </a:lnTo>
                  <a:lnTo>
                    <a:pt x="9410" y="5285"/>
                  </a:lnTo>
                  <a:lnTo>
                    <a:pt x="7909" y="3354"/>
                  </a:lnTo>
                  <a:lnTo>
                    <a:pt x="0" y="0"/>
                  </a:lnTo>
                  <a:lnTo>
                    <a:pt x="4043" y="9756"/>
                  </a:lnTo>
                  <a:lnTo>
                    <a:pt x="26925" y="32015"/>
                  </a:lnTo>
                  <a:lnTo>
                    <a:pt x="51013" y="77014"/>
                  </a:lnTo>
                  <a:lnTo>
                    <a:pt x="80001" y="120925"/>
                  </a:lnTo>
                  <a:lnTo>
                    <a:pt x="96838" y="165361"/>
                  </a:lnTo>
                  <a:lnTo>
                    <a:pt x="103335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49"/>
            <p:cNvSpPr/>
            <p:nvPr>
              <p:custDataLst>
                <p:tags r:id="rId153"/>
              </p:custDataLst>
            </p:nvPr>
          </p:nvSpPr>
          <p:spPr>
            <a:xfrm>
              <a:off x="7459679" y="547289"/>
              <a:ext cx="185996" cy="237747"/>
            </a:xfrm>
            <a:custGeom>
              <a:avLst/>
              <a:gdLst/>
              <a:ahLst/>
              <a:cxnLst/>
              <a:rect l="0" t="0" r="0" b="0"/>
              <a:pathLst>
                <a:path w="185996" h="237747">
                  <a:moveTo>
                    <a:pt x="141271" y="33736"/>
                  </a:moveTo>
                  <a:lnTo>
                    <a:pt x="141271" y="33736"/>
                  </a:lnTo>
                  <a:lnTo>
                    <a:pt x="114435" y="2182"/>
                  </a:lnTo>
                  <a:lnTo>
                    <a:pt x="110680" y="0"/>
                  </a:lnTo>
                  <a:lnTo>
                    <a:pt x="98042" y="398"/>
                  </a:lnTo>
                  <a:lnTo>
                    <a:pt x="82899" y="5161"/>
                  </a:lnTo>
                  <a:lnTo>
                    <a:pt x="49563" y="25435"/>
                  </a:lnTo>
                  <a:lnTo>
                    <a:pt x="26416" y="57731"/>
                  </a:lnTo>
                  <a:lnTo>
                    <a:pt x="6518" y="94450"/>
                  </a:lnTo>
                  <a:lnTo>
                    <a:pt x="0" y="137294"/>
                  </a:lnTo>
                  <a:lnTo>
                    <a:pt x="1535" y="183701"/>
                  </a:lnTo>
                  <a:lnTo>
                    <a:pt x="8850" y="208345"/>
                  </a:lnTo>
                  <a:lnTo>
                    <a:pt x="11716" y="213642"/>
                  </a:lnTo>
                  <a:lnTo>
                    <a:pt x="20544" y="222350"/>
                  </a:lnTo>
                  <a:lnTo>
                    <a:pt x="33640" y="229748"/>
                  </a:lnTo>
                  <a:lnTo>
                    <a:pt x="62696" y="237746"/>
                  </a:lnTo>
                  <a:lnTo>
                    <a:pt x="86710" y="234354"/>
                  </a:lnTo>
                  <a:lnTo>
                    <a:pt x="127031" y="220721"/>
                  </a:lnTo>
                  <a:lnTo>
                    <a:pt x="161479" y="193780"/>
                  </a:lnTo>
                  <a:lnTo>
                    <a:pt x="179105" y="148520"/>
                  </a:lnTo>
                  <a:lnTo>
                    <a:pt x="185995" y="116782"/>
                  </a:lnTo>
                  <a:lnTo>
                    <a:pt x="185215" y="83390"/>
                  </a:lnTo>
                  <a:lnTo>
                    <a:pt x="179851" y="63213"/>
                  </a:lnTo>
                  <a:lnTo>
                    <a:pt x="159161" y="27211"/>
                  </a:lnTo>
                  <a:lnTo>
                    <a:pt x="147106" y="14961"/>
                  </a:lnTo>
                  <a:lnTo>
                    <a:pt x="129477" y="8065"/>
                  </a:lnTo>
                  <a:lnTo>
                    <a:pt x="120859" y="6452"/>
                  </a:lnTo>
                  <a:lnTo>
                    <a:pt x="94889" y="10600"/>
                  </a:lnTo>
                  <a:lnTo>
                    <a:pt x="87066" y="15137"/>
                  </a:lnTo>
                  <a:lnTo>
                    <a:pt x="75553" y="28645"/>
                  </a:lnTo>
                  <a:lnTo>
                    <a:pt x="65071" y="52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95"/>
          <p:cNvGrpSpPr/>
          <p:nvPr/>
        </p:nvGrpSpPr>
        <p:grpSpPr>
          <a:xfrm>
            <a:off x="1390650" y="1600200"/>
            <a:ext cx="1156133" cy="442150"/>
            <a:chOff x="1390650" y="1600200"/>
            <a:chExt cx="1156133" cy="442150"/>
          </a:xfrm>
        </p:grpSpPr>
        <p:sp>
          <p:nvSpPr>
            <p:cNvPr id="56" name="SMARTInkShape-850"/>
            <p:cNvSpPr/>
            <p:nvPr>
              <p:custDataLst>
                <p:tags r:id="rId138"/>
              </p:custDataLst>
            </p:nvPr>
          </p:nvSpPr>
          <p:spPr>
            <a:xfrm>
              <a:off x="2450311" y="1715314"/>
              <a:ext cx="96472" cy="173646"/>
            </a:xfrm>
            <a:custGeom>
              <a:avLst/>
              <a:gdLst/>
              <a:ahLst/>
              <a:cxnLst/>
              <a:rect l="0" t="0" r="0" b="0"/>
              <a:pathLst>
                <a:path w="96472" h="173646">
                  <a:moveTo>
                    <a:pt x="64289" y="27761"/>
                  </a:moveTo>
                  <a:lnTo>
                    <a:pt x="64289" y="27761"/>
                  </a:lnTo>
                  <a:lnTo>
                    <a:pt x="64289" y="14503"/>
                  </a:lnTo>
                  <a:lnTo>
                    <a:pt x="61467" y="8463"/>
                  </a:lnTo>
                  <a:lnTo>
                    <a:pt x="59233" y="5371"/>
                  </a:lnTo>
                  <a:lnTo>
                    <a:pt x="53928" y="1935"/>
                  </a:lnTo>
                  <a:lnTo>
                    <a:pt x="42169" y="0"/>
                  </a:lnTo>
                  <a:lnTo>
                    <a:pt x="31175" y="606"/>
                  </a:lnTo>
                  <a:lnTo>
                    <a:pt x="14143" y="6897"/>
                  </a:lnTo>
                  <a:lnTo>
                    <a:pt x="5666" y="12491"/>
                  </a:lnTo>
                  <a:lnTo>
                    <a:pt x="1193" y="24149"/>
                  </a:lnTo>
                  <a:lnTo>
                    <a:pt x="0" y="31703"/>
                  </a:lnTo>
                  <a:lnTo>
                    <a:pt x="1321" y="38856"/>
                  </a:lnTo>
                  <a:lnTo>
                    <a:pt x="8434" y="52448"/>
                  </a:lnTo>
                  <a:lnTo>
                    <a:pt x="42456" y="82997"/>
                  </a:lnTo>
                  <a:lnTo>
                    <a:pt x="87575" y="111072"/>
                  </a:lnTo>
                  <a:lnTo>
                    <a:pt x="95100" y="121585"/>
                  </a:lnTo>
                  <a:lnTo>
                    <a:pt x="96471" y="127352"/>
                  </a:lnTo>
                  <a:lnTo>
                    <a:pt x="95173" y="139404"/>
                  </a:lnTo>
                  <a:lnTo>
                    <a:pt x="88492" y="158089"/>
                  </a:lnTo>
                  <a:lnTo>
                    <a:pt x="74340" y="167882"/>
                  </a:lnTo>
                  <a:lnTo>
                    <a:pt x="56056" y="173645"/>
                  </a:lnTo>
                  <a:lnTo>
                    <a:pt x="26189" y="170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51"/>
            <p:cNvSpPr/>
            <p:nvPr>
              <p:custDataLst>
                <p:tags r:id="rId139"/>
              </p:custDataLst>
            </p:nvPr>
          </p:nvSpPr>
          <p:spPr>
            <a:xfrm>
              <a:off x="2343150" y="1601524"/>
              <a:ext cx="1" cy="84402"/>
            </a:xfrm>
            <a:custGeom>
              <a:avLst/>
              <a:gdLst/>
              <a:ahLst/>
              <a:cxnLst/>
              <a:rect l="0" t="0" r="0" b="0"/>
              <a:pathLst>
                <a:path w="1" h="844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4471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52"/>
            <p:cNvSpPr/>
            <p:nvPr>
              <p:custDataLst>
                <p:tags r:id="rId140"/>
              </p:custDataLst>
            </p:nvPr>
          </p:nvSpPr>
          <p:spPr>
            <a:xfrm>
              <a:off x="2181341" y="1733550"/>
              <a:ext cx="109802" cy="308800"/>
            </a:xfrm>
            <a:custGeom>
              <a:avLst/>
              <a:gdLst/>
              <a:ahLst/>
              <a:cxnLst/>
              <a:rect l="0" t="0" r="0" b="0"/>
              <a:pathLst>
                <a:path w="109802" h="308800">
                  <a:moveTo>
                    <a:pt x="9409" y="0"/>
                  </a:moveTo>
                  <a:lnTo>
                    <a:pt x="9409" y="0"/>
                  </a:lnTo>
                  <a:lnTo>
                    <a:pt x="1208" y="34716"/>
                  </a:lnTo>
                  <a:lnTo>
                    <a:pt x="0" y="73007"/>
                  </a:lnTo>
                  <a:lnTo>
                    <a:pt x="2758" y="82894"/>
                  </a:lnTo>
                  <a:lnTo>
                    <a:pt x="4975" y="87013"/>
                  </a:lnTo>
                  <a:lnTo>
                    <a:pt x="18208" y="97866"/>
                  </a:lnTo>
                  <a:lnTo>
                    <a:pt x="22683" y="99110"/>
                  </a:lnTo>
                  <a:lnTo>
                    <a:pt x="26725" y="98882"/>
                  </a:lnTo>
                  <a:lnTo>
                    <a:pt x="43115" y="90681"/>
                  </a:lnTo>
                  <a:lnTo>
                    <a:pt x="57198" y="80520"/>
                  </a:lnTo>
                  <a:lnTo>
                    <a:pt x="78445" y="50533"/>
                  </a:lnTo>
                  <a:lnTo>
                    <a:pt x="84980" y="22790"/>
                  </a:lnTo>
                  <a:lnTo>
                    <a:pt x="84131" y="22601"/>
                  </a:lnTo>
                  <a:lnTo>
                    <a:pt x="80366" y="25214"/>
                  </a:lnTo>
                  <a:lnTo>
                    <a:pt x="77987" y="32726"/>
                  </a:lnTo>
                  <a:lnTo>
                    <a:pt x="76460" y="54795"/>
                  </a:lnTo>
                  <a:lnTo>
                    <a:pt x="84318" y="95292"/>
                  </a:lnTo>
                  <a:lnTo>
                    <a:pt x="92958" y="138807"/>
                  </a:lnTo>
                  <a:lnTo>
                    <a:pt x="102034" y="185816"/>
                  </a:lnTo>
                  <a:lnTo>
                    <a:pt x="106703" y="224390"/>
                  </a:lnTo>
                  <a:lnTo>
                    <a:pt x="109801" y="245779"/>
                  </a:lnTo>
                  <a:lnTo>
                    <a:pt x="105250" y="289427"/>
                  </a:lnTo>
                  <a:lnTo>
                    <a:pt x="104922" y="297262"/>
                  </a:lnTo>
                  <a:lnTo>
                    <a:pt x="102717" y="300833"/>
                  </a:lnTo>
                  <a:lnTo>
                    <a:pt x="94624" y="307623"/>
                  </a:lnTo>
                  <a:lnTo>
                    <a:pt x="90561" y="308799"/>
                  </a:lnTo>
                  <a:lnTo>
                    <a:pt x="86793" y="308524"/>
                  </a:lnTo>
                  <a:lnTo>
                    <a:pt x="68087" y="300479"/>
                  </a:lnTo>
                  <a:lnTo>
                    <a:pt x="64402" y="296628"/>
                  </a:lnTo>
                  <a:lnTo>
                    <a:pt x="57034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53"/>
            <p:cNvSpPr/>
            <p:nvPr>
              <p:custDataLst>
                <p:tags r:id="rId141"/>
              </p:custDataLst>
            </p:nvPr>
          </p:nvSpPr>
          <p:spPr>
            <a:xfrm>
              <a:off x="2039036" y="1745461"/>
              <a:ext cx="83044" cy="137682"/>
            </a:xfrm>
            <a:custGeom>
              <a:avLst/>
              <a:gdLst/>
              <a:ahLst/>
              <a:cxnLst/>
              <a:rect l="0" t="0" r="0" b="0"/>
              <a:pathLst>
                <a:path w="83044" h="137682">
                  <a:moveTo>
                    <a:pt x="18364" y="64289"/>
                  </a:moveTo>
                  <a:lnTo>
                    <a:pt x="18364" y="64289"/>
                  </a:lnTo>
                  <a:lnTo>
                    <a:pt x="23420" y="69345"/>
                  </a:lnTo>
                  <a:lnTo>
                    <a:pt x="25968" y="69777"/>
                  </a:lnTo>
                  <a:lnTo>
                    <a:pt x="28725" y="69006"/>
                  </a:lnTo>
                  <a:lnTo>
                    <a:pt x="34611" y="66385"/>
                  </a:lnTo>
                  <a:lnTo>
                    <a:pt x="55220" y="59509"/>
                  </a:lnTo>
                  <a:lnTo>
                    <a:pt x="67855" y="51113"/>
                  </a:lnTo>
                  <a:lnTo>
                    <a:pt x="78301" y="36867"/>
                  </a:lnTo>
                  <a:lnTo>
                    <a:pt x="83043" y="19240"/>
                  </a:lnTo>
                  <a:lnTo>
                    <a:pt x="81330" y="9695"/>
                  </a:lnTo>
                  <a:lnTo>
                    <a:pt x="79391" y="5668"/>
                  </a:lnTo>
                  <a:lnTo>
                    <a:pt x="75982" y="2983"/>
                  </a:lnTo>
                  <a:lnTo>
                    <a:pt x="66550" y="0"/>
                  </a:lnTo>
                  <a:lnTo>
                    <a:pt x="61071" y="1322"/>
                  </a:lnTo>
                  <a:lnTo>
                    <a:pt x="31107" y="18213"/>
                  </a:lnTo>
                  <a:lnTo>
                    <a:pt x="15319" y="38995"/>
                  </a:lnTo>
                  <a:lnTo>
                    <a:pt x="2789" y="68818"/>
                  </a:lnTo>
                  <a:lnTo>
                    <a:pt x="0" y="90584"/>
                  </a:lnTo>
                  <a:lnTo>
                    <a:pt x="4574" y="114061"/>
                  </a:lnTo>
                  <a:lnTo>
                    <a:pt x="12588" y="126274"/>
                  </a:lnTo>
                  <a:lnTo>
                    <a:pt x="17688" y="131012"/>
                  </a:lnTo>
                  <a:lnTo>
                    <a:pt x="29000" y="136277"/>
                  </a:lnTo>
                  <a:lnTo>
                    <a:pt x="34979" y="137681"/>
                  </a:lnTo>
                  <a:lnTo>
                    <a:pt x="65989" y="13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54"/>
            <p:cNvSpPr/>
            <p:nvPr>
              <p:custDataLst>
                <p:tags r:id="rId142"/>
              </p:custDataLst>
            </p:nvPr>
          </p:nvSpPr>
          <p:spPr>
            <a:xfrm>
              <a:off x="1897118" y="1709012"/>
              <a:ext cx="82759" cy="176939"/>
            </a:xfrm>
            <a:custGeom>
              <a:avLst/>
              <a:gdLst/>
              <a:ahLst/>
              <a:cxnLst/>
              <a:rect l="0" t="0" r="0" b="0"/>
              <a:pathLst>
                <a:path w="82759" h="176939">
                  <a:moveTo>
                    <a:pt x="74557" y="5488"/>
                  </a:moveTo>
                  <a:lnTo>
                    <a:pt x="74557" y="5488"/>
                  </a:lnTo>
                  <a:lnTo>
                    <a:pt x="79613" y="432"/>
                  </a:lnTo>
                  <a:lnTo>
                    <a:pt x="81103" y="0"/>
                  </a:lnTo>
                  <a:lnTo>
                    <a:pt x="82096" y="771"/>
                  </a:lnTo>
                  <a:lnTo>
                    <a:pt x="82758" y="2343"/>
                  </a:lnTo>
                  <a:lnTo>
                    <a:pt x="78633" y="14669"/>
                  </a:lnTo>
                  <a:lnTo>
                    <a:pt x="48848" y="57512"/>
                  </a:lnTo>
                  <a:lnTo>
                    <a:pt x="32250" y="80875"/>
                  </a:lnTo>
                  <a:lnTo>
                    <a:pt x="16043" y="96499"/>
                  </a:lnTo>
                  <a:lnTo>
                    <a:pt x="821" y="136140"/>
                  </a:lnTo>
                  <a:lnTo>
                    <a:pt x="0" y="140214"/>
                  </a:lnTo>
                  <a:lnTo>
                    <a:pt x="510" y="143989"/>
                  </a:lnTo>
                  <a:lnTo>
                    <a:pt x="3900" y="151005"/>
                  </a:lnTo>
                  <a:lnTo>
                    <a:pt x="7344" y="153299"/>
                  </a:lnTo>
                  <a:lnTo>
                    <a:pt x="25258" y="159804"/>
                  </a:lnTo>
                  <a:lnTo>
                    <a:pt x="49132" y="172957"/>
                  </a:lnTo>
                  <a:lnTo>
                    <a:pt x="65032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55"/>
            <p:cNvSpPr/>
            <p:nvPr>
              <p:custDataLst>
                <p:tags r:id="rId143"/>
              </p:custDataLst>
            </p:nvPr>
          </p:nvSpPr>
          <p:spPr>
            <a:xfrm>
              <a:off x="1905000" y="1600593"/>
              <a:ext cx="38101" cy="313933"/>
            </a:xfrm>
            <a:custGeom>
              <a:avLst/>
              <a:gdLst/>
              <a:ahLst/>
              <a:cxnLst/>
              <a:rect l="0" t="0" r="0" b="0"/>
              <a:pathLst>
                <a:path w="38101" h="313933">
                  <a:moveTo>
                    <a:pt x="38100" y="9132"/>
                  </a:moveTo>
                  <a:lnTo>
                    <a:pt x="38100" y="9132"/>
                  </a:lnTo>
                  <a:lnTo>
                    <a:pt x="38100" y="931"/>
                  </a:lnTo>
                  <a:lnTo>
                    <a:pt x="27987" y="0"/>
                  </a:lnTo>
                  <a:lnTo>
                    <a:pt x="25008" y="1985"/>
                  </a:lnTo>
                  <a:lnTo>
                    <a:pt x="23022" y="5426"/>
                  </a:lnTo>
                  <a:lnTo>
                    <a:pt x="20815" y="17010"/>
                  </a:lnTo>
                  <a:lnTo>
                    <a:pt x="19399" y="61763"/>
                  </a:lnTo>
                  <a:lnTo>
                    <a:pt x="19119" y="106076"/>
                  </a:lnTo>
                  <a:lnTo>
                    <a:pt x="19070" y="143572"/>
                  </a:lnTo>
                  <a:lnTo>
                    <a:pt x="19056" y="188196"/>
                  </a:lnTo>
                  <a:lnTo>
                    <a:pt x="17993" y="229985"/>
                  </a:lnTo>
                  <a:lnTo>
                    <a:pt x="8689" y="276810"/>
                  </a:lnTo>
                  <a:lnTo>
                    <a:pt x="0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56"/>
            <p:cNvSpPr/>
            <p:nvPr>
              <p:custDataLst>
                <p:tags r:id="rId144"/>
              </p:custDataLst>
            </p:nvPr>
          </p:nvSpPr>
          <p:spPr>
            <a:xfrm>
              <a:off x="1686448" y="1772158"/>
              <a:ext cx="151878" cy="132843"/>
            </a:xfrm>
            <a:custGeom>
              <a:avLst/>
              <a:gdLst/>
              <a:ahLst/>
              <a:cxnLst/>
              <a:rect l="0" t="0" r="0" b="0"/>
              <a:pathLst>
                <a:path w="151878" h="132843">
                  <a:moveTo>
                    <a:pt x="18527" y="18542"/>
                  </a:moveTo>
                  <a:lnTo>
                    <a:pt x="18527" y="18542"/>
                  </a:lnTo>
                  <a:lnTo>
                    <a:pt x="18527" y="0"/>
                  </a:lnTo>
                  <a:lnTo>
                    <a:pt x="8414" y="9756"/>
                  </a:lnTo>
                  <a:lnTo>
                    <a:pt x="3449" y="23104"/>
                  </a:lnTo>
                  <a:lnTo>
                    <a:pt x="0" y="66768"/>
                  </a:lnTo>
                  <a:lnTo>
                    <a:pt x="690" y="93862"/>
                  </a:lnTo>
                  <a:lnTo>
                    <a:pt x="7127" y="114707"/>
                  </a:lnTo>
                  <a:lnTo>
                    <a:pt x="12755" y="124076"/>
                  </a:lnTo>
                  <a:lnTo>
                    <a:pt x="16796" y="126998"/>
                  </a:lnTo>
                  <a:lnTo>
                    <a:pt x="26930" y="130245"/>
                  </a:lnTo>
                  <a:lnTo>
                    <a:pt x="38489" y="128865"/>
                  </a:lnTo>
                  <a:lnTo>
                    <a:pt x="50682" y="123666"/>
                  </a:lnTo>
                  <a:lnTo>
                    <a:pt x="63157" y="114300"/>
                  </a:lnTo>
                  <a:lnTo>
                    <a:pt x="87835" y="75488"/>
                  </a:lnTo>
                  <a:lnTo>
                    <a:pt x="91664" y="64665"/>
                  </a:lnTo>
                  <a:lnTo>
                    <a:pt x="102749" y="31742"/>
                  </a:lnTo>
                  <a:lnTo>
                    <a:pt x="103250" y="32634"/>
                  </a:lnTo>
                  <a:lnTo>
                    <a:pt x="107016" y="74345"/>
                  </a:lnTo>
                  <a:lnTo>
                    <a:pt x="118828" y="113674"/>
                  </a:lnTo>
                  <a:lnTo>
                    <a:pt x="123494" y="120063"/>
                  </a:lnTo>
                  <a:lnTo>
                    <a:pt x="151877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57"/>
            <p:cNvSpPr/>
            <p:nvPr>
              <p:custDataLst>
                <p:tags r:id="rId145"/>
              </p:custDataLst>
            </p:nvPr>
          </p:nvSpPr>
          <p:spPr>
            <a:xfrm>
              <a:off x="1390650" y="1600200"/>
              <a:ext cx="352426" cy="133351"/>
            </a:xfrm>
            <a:custGeom>
              <a:avLst/>
              <a:gdLst/>
              <a:ahLst/>
              <a:cxnLst/>
              <a:rect l="0" t="0" r="0" b="0"/>
              <a:pathLst>
                <a:path w="352426" h="133351">
                  <a:moveTo>
                    <a:pt x="0" y="133350"/>
                  </a:moveTo>
                  <a:lnTo>
                    <a:pt x="0" y="133350"/>
                  </a:lnTo>
                  <a:lnTo>
                    <a:pt x="5057" y="133350"/>
                  </a:lnTo>
                  <a:lnTo>
                    <a:pt x="49361" y="108461"/>
                  </a:lnTo>
                  <a:lnTo>
                    <a:pt x="91713" y="92529"/>
                  </a:lnTo>
                  <a:lnTo>
                    <a:pt x="129480" y="75394"/>
                  </a:lnTo>
                  <a:lnTo>
                    <a:pt x="170685" y="55697"/>
                  </a:lnTo>
                  <a:lnTo>
                    <a:pt x="215945" y="41615"/>
                  </a:lnTo>
                  <a:lnTo>
                    <a:pt x="261231" y="25445"/>
                  </a:lnTo>
                  <a:lnTo>
                    <a:pt x="302512" y="9531"/>
                  </a:lnTo>
                  <a:lnTo>
                    <a:pt x="317541" y="4236"/>
                  </a:lnTo>
                  <a:lnTo>
                    <a:pt x="352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58"/>
            <p:cNvSpPr/>
            <p:nvPr>
              <p:custDataLst>
                <p:tags r:id="rId146"/>
              </p:custDataLst>
            </p:nvPr>
          </p:nvSpPr>
          <p:spPr>
            <a:xfrm>
              <a:off x="1571625" y="1666875"/>
              <a:ext cx="17907" cy="266701"/>
            </a:xfrm>
            <a:custGeom>
              <a:avLst/>
              <a:gdLst/>
              <a:ahLst/>
              <a:cxnLst/>
              <a:rect l="0" t="0" r="0" b="0"/>
              <a:pathLst>
                <a:path w="17907" h="266701">
                  <a:moveTo>
                    <a:pt x="0" y="0"/>
                  </a:moveTo>
                  <a:lnTo>
                    <a:pt x="0" y="0"/>
                  </a:lnTo>
                  <a:lnTo>
                    <a:pt x="2822" y="40020"/>
                  </a:lnTo>
                  <a:lnTo>
                    <a:pt x="13257" y="81636"/>
                  </a:lnTo>
                  <a:lnTo>
                    <a:pt x="17906" y="124076"/>
                  </a:lnTo>
                  <a:lnTo>
                    <a:pt x="17653" y="159765"/>
                  </a:lnTo>
                  <a:lnTo>
                    <a:pt x="12404" y="19715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96"/>
          <p:cNvGrpSpPr/>
          <p:nvPr/>
        </p:nvGrpSpPr>
        <p:grpSpPr>
          <a:xfrm>
            <a:off x="2981325" y="1567670"/>
            <a:ext cx="457201" cy="287734"/>
            <a:chOff x="2981325" y="1567670"/>
            <a:chExt cx="457201" cy="287734"/>
          </a:xfrm>
        </p:grpSpPr>
        <p:sp>
          <p:nvSpPr>
            <p:cNvPr id="66" name="SMARTInkShape-859"/>
            <p:cNvSpPr/>
            <p:nvPr>
              <p:custDataLst>
                <p:tags r:id="rId136"/>
              </p:custDataLst>
            </p:nvPr>
          </p:nvSpPr>
          <p:spPr>
            <a:xfrm>
              <a:off x="3143250" y="1567670"/>
              <a:ext cx="295276" cy="268062"/>
            </a:xfrm>
            <a:custGeom>
              <a:avLst/>
              <a:gdLst/>
              <a:ahLst/>
              <a:cxnLst/>
              <a:rect l="0" t="0" r="0" b="0"/>
              <a:pathLst>
                <a:path w="295276" h="268062">
                  <a:moveTo>
                    <a:pt x="0" y="165880"/>
                  </a:moveTo>
                  <a:lnTo>
                    <a:pt x="0" y="165880"/>
                  </a:lnTo>
                  <a:lnTo>
                    <a:pt x="5056" y="160824"/>
                  </a:lnTo>
                  <a:lnTo>
                    <a:pt x="7539" y="155519"/>
                  </a:lnTo>
                  <a:lnTo>
                    <a:pt x="9409" y="147338"/>
                  </a:lnTo>
                  <a:lnTo>
                    <a:pt x="4434" y="152037"/>
                  </a:lnTo>
                  <a:lnTo>
                    <a:pt x="1314" y="170245"/>
                  </a:lnTo>
                  <a:lnTo>
                    <a:pt x="173" y="214080"/>
                  </a:lnTo>
                  <a:lnTo>
                    <a:pt x="35" y="246662"/>
                  </a:lnTo>
                  <a:lnTo>
                    <a:pt x="2140" y="252543"/>
                  </a:lnTo>
                  <a:lnTo>
                    <a:pt x="10123" y="261900"/>
                  </a:lnTo>
                  <a:lnTo>
                    <a:pt x="17905" y="266764"/>
                  </a:lnTo>
                  <a:lnTo>
                    <a:pt x="21461" y="268061"/>
                  </a:lnTo>
                  <a:lnTo>
                    <a:pt x="25949" y="266809"/>
                  </a:lnTo>
                  <a:lnTo>
                    <a:pt x="36580" y="259773"/>
                  </a:lnTo>
                  <a:lnTo>
                    <a:pt x="49409" y="243912"/>
                  </a:lnTo>
                  <a:lnTo>
                    <a:pt x="72944" y="198630"/>
                  </a:lnTo>
                  <a:lnTo>
                    <a:pt x="82887" y="177798"/>
                  </a:lnTo>
                  <a:lnTo>
                    <a:pt x="84464" y="172235"/>
                  </a:lnTo>
                  <a:lnTo>
                    <a:pt x="84884" y="172233"/>
                  </a:lnTo>
                  <a:lnTo>
                    <a:pt x="85351" y="176112"/>
                  </a:lnTo>
                  <a:lnTo>
                    <a:pt x="86673" y="190196"/>
                  </a:lnTo>
                  <a:lnTo>
                    <a:pt x="97477" y="229855"/>
                  </a:lnTo>
                  <a:lnTo>
                    <a:pt x="99910" y="233930"/>
                  </a:lnTo>
                  <a:lnTo>
                    <a:pt x="103649" y="236647"/>
                  </a:lnTo>
                  <a:lnTo>
                    <a:pt x="113446" y="239665"/>
                  </a:lnTo>
                  <a:lnTo>
                    <a:pt x="119023" y="238353"/>
                  </a:lnTo>
                  <a:lnTo>
                    <a:pt x="130863" y="231252"/>
                  </a:lnTo>
                  <a:lnTo>
                    <a:pt x="140358" y="218217"/>
                  </a:lnTo>
                  <a:lnTo>
                    <a:pt x="163906" y="175829"/>
                  </a:lnTo>
                  <a:lnTo>
                    <a:pt x="175513" y="130841"/>
                  </a:lnTo>
                  <a:lnTo>
                    <a:pt x="186442" y="84797"/>
                  </a:lnTo>
                  <a:lnTo>
                    <a:pt x="189966" y="41203"/>
                  </a:lnTo>
                  <a:lnTo>
                    <a:pt x="198654" y="0"/>
                  </a:lnTo>
                  <a:lnTo>
                    <a:pt x="194563" y="11250"/>
                  </a:lnTo>
                  <a:lnTo>
                    <a:pt x="191035" y="55363"/>
                  </a:lnTo>
                  <a:lnTo>
                    <a:pt x="189512" y="102486"/>
                  </a:lnTo>
                  <a:lnTo>
                    <a:pt x="182975" y="148105"/>
                  </a:lnTo>
                  <a:lnTo>
                    <a:pt x="181370" y="187769"/>
                  </a:lnTo>
                  <a:lnTo>
                    <a:pt x="182112" y="222533"/>
                  </a:lnTo>
                  <a:lnTo>
                    <a:pt x="186066" y="237273"/>
                  </a:lnTo>
                  <a:lnTo>
                    <a:pt x="189661" y="242050"/>
                  </a:lnTo>
                  <a:lnTo>
                    <a:pt x="199299" y="247359"/>
                  </a:lnTo>
                  <a:lnTo>
                    <a:pt x="203775" y="247716"/>
                  </a:lnTo>
                  <a:lnTo>
                    <a:pt x="211570" y="245290"/>
                  </a:lnTo>
                  <a:lnTo>
                    <a:pt x="238289" y="227506"/>
                  </a:lnTo>
                  <a:lnTo>
                    <a:pt x="252167" y="208716"/>
                  </a:lnTo>
                  <a:lnTo>
                    <a:pt x="269634" y="165249"/>
                  </a:lnTo>
                  <a:lnTo>
                    <a:pt x="270473" y="152194"/>
                  </a:lnTo>
                  <a:lnTo>
                    <a:pt x="267319" y="142864"/>
                  </a:lnTo>
                  <a:lnTo>
                    <a:pt x="262389" y="135190"/>
                  </a:lnTo>
                  <a:lnTo>
                    <a:pt x="258534" y="134837"/>
                  </a:lnTo>
                  <a:lnTo>
                    <a:pt x="248607" y="140088"/>
                  </a:lnTo>
                  <a:lnTo>
                    <a:pt x="236174" y="154946"/>
                  </a:lnTo>
                  <a:lnTo>
                    <a:pt x="225788" y="177810"/>
                  </a:lnTo>
                  <a:lnTo>
                    <a:pt x="221064" y="204693"/>
                  </a:lnTo>
                  <a:lnTo>
                    <a:pt x="224721" y="227710"/>
                  </a:lnTo>
                  <a:lnTo>
                    <a:pt x="229189" y="233558"/>
                  </a:lnTo>
                  <a:lnTo>
                    <a:pt x="242620" y="242879"/>
                  </a:lnTo>
                  <a:lnTo>
                    <a:pt x="259173" y="244904"/>
                  </a:lnTo>
                  <a:lnTo>
                    <a:pt x="295275" y="242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60"/>
            <p:cNvSpPr/>
            <p:nvPr>
              <p:custDataLst>
                <p:tags r:id="rId137"/>
              </p:custDataLst>
            </p:nvPr>
          </p:nvSpPr>
          <p:spPr>
            <a:xfrm>
              <a:off x="2981325" y="1709748"/>
              <a:ext cx="123826" cy="145656"/>
            </a:xfrm>
            <a:custGeom>
              <a:avLst/>
              <a:gdLst/>
              <a:ahLst/>
              <a:cxnLst/>
              <a:rect l="0" t="0" r="0" b="0"/>
              <a:pathLst>
                <a:path w="123826" h="145656">
                  <a:moveTo>
                    <a:pt x="0" y="23802"/>
                  </a:moveTo>
                  <a:lnTo>
                    <a:pt x="0" y="23802"/>
                  </a:lnTo>
                  <a:lnTo>
                    <a:pt x="0" y="18746"/>
                  </a:lnTo>
                  <a:lnTo>
                    <a:pt x="1058" y="17256"/>
                  </a:lnTo>
                  <a:lnTo>
                    <a:pt x="2822" y="16263"/>
                  </a:lnTo>
                  <a:lnTo>
                    <a:pt x="5056" y="15601"/>
                  </a:lnTo>
                  <a:lnTo>
                    <a:pt x="7604" y="16218"/>
                  </a:lnTo>
                  <a:lnTo>
                    <a:pt x="39009" y="36449"/>
                  </a:lnTo>
                  <a:lnTo>
                    <a:pt x="68741" y="66984"/>
                  </a:lnTo>
                  <a:lnTo>
                    <a:pt x="87427" y="101006"/>
                  </a:lnTo>
                  <a:lnTo>
                    <a:pt x="94220" y="127037"/>
                  </a:lnTo>
                  <a:lnTo>
                    <a:pt x="94563" y="130725"/>
                  </a:lnTo>
                  <a:lnTo>
                    <a:pt x="92676" y="134243"/>
                  </a:lnTo>
                  <a:lnTo>
                    <a:pt x="84933" y="140973"/>
                  </a:lnTo>
                  <a:lnTo>
                    <a:pt x="77259" y="144670"/>
                  </a:lnTo>
                  <a:lnTo>
                    <a:pt x="73731" y="145655"/>
                  </a:lnTo>
                  <a:lnTo>
                    <a:pt x="70321" y="143138"/>
                  </a:lnTo>
                  <a:lnTo>
                    <a:pt x="60465" y="124425"/>
                  </a:lnTo>
                  <a:lnTo>
                    <a:pt x="49525" y="90518"/>
                  </a:lnTo>
                  <a:lnTo>
                    <a:pt x="58237" y="51128"/>
                  </a:lnTo>
                  <a:lnTo>
                    <a:pt x="66099" y="32772"/>
                  </a:lnTo>
                  <a:lnTo>
                    <a:pt x="86260" y="7762"/>
                  </a:lnTo>
                  <a:lnTo>
                    <a:pt x="95840" y="799"/>
                  </a:lnTo>
                  <a:lnTo>
                    <a:pt x="100936" y="0"/>
                  </a:lnTo>
                  <a:lnTo>
                    <a:pt x="123825" y="4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97"/>
          <p:cNvGrpSpPr/>
          <p:nvPr/>
        </p:nvGrpSpPr>
        <p:grpSpPr>
          <a:xfrm>
            <a:off x="3862545" y="1496749"/>
            <a:ext cx="328456" cy="332052"/>
            <a:chOff x="3862545" y="1496749"/>
            <a:chExt cx="328456" cy="332052"/>
          </a:xfrm>
        </p:grpSpPr>
        <p:sp>
          <p:nvSpPr>
            <p:cNvPr id="69" name="SMARTInkShape-861"/>
            <p:cNvSpPr/>
            <p:nvPr>
              <p:custDataLst>
                <p:tags r:id="rId131"/>
              </p:custDataLst>
            </p:nvPr>
          </p:nvSpPr>
          <p:spPr>
            <a:xfrm>
              <a:off x="4000500" y="1668199"/>
              <a:ext cx="47626" cy="122502"/>
            </a:xfrm>
            <a:custGeom>
              <a:avLst/>
              <a:gdLst/>
              <a:ahLst/>
              <a:cxnLst/>
              <a:rect l="0" t="0" r="0" b="0"/>
              <a:pathLst>
                <a:path w="47626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2"/>
                  </a:lnTo>
                  <a:lnTo>
                    <a:pt x="30591" y="51944"/>
                  </a:lnTo>
                  <a:lnTo>
                    <a:pt x="44650" y="89025"/>
                  </a:lnTo>
                  <a:lnTo>
                    <a:pt x="4762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62"/>
            <p:cNvSpPr/>
            <p:nvPr>
              <p:custDataLst>
                <p:tags r:id="rId132"/>
              </p:custDataLst>
            </p:nvPr>
          </p:nvSpPr>
          <p:spPr>
            <a:xfrm>
              <a:off x="4067568" y="1647825"/>
              <a:ext cx="123433" cy="149571"/>
            </a:xfrm>
            <a:custGeom>
              <a:avLst/>
              <a:gdLst/>
              <a:ahLst/>
              <a:cxnLst/>
              <a:rect l="0" t="0" r="0" b="0"/>
              <a:pathLst>
                <a:path w="123433" h="149571">
                  <a:moveTo>
                    <a:pt x="9132" y="28575"/>
                  </a:moveTo>
                  <a:lnTo>
                    <a:pt x="9132" y="28575"/>
                  </a:lnTo>
                  <a:lnTo>
                    <a:pt x="0" y="28575"/>
                  </a:lnTo>
                  <a:lnTo>
                    <a:pt x="15951" y="29633"/>
                  </a:lnTo>
                  <a:lnTo>
                    <a:pt x="38669" y="37237"/>
                  </a:lnTo>
                  <a:lnTo>
                    <a:pt x="72341" y="64223"/>
                  </a:lnTo>
                  <a:lnTo>
                    <a:pt x="79558" y="76521"/>
                  </a:lnTo>
                  <a:lnTo>
                    <a:pt x="90059" y="109051"/>
                  </a:lnTo>
                  <a:lnTo>
                    <a:pt x="86164" y="142850"/>
                  </a:lnTo>
                  <a:lnTo>
                    <a:pt x="84828" y="146034"/>
                  </a:lnTo>
                  <a:lnTo>
                    <a:pt x="82879" y="148155"/>
                  </a:lnTo>
                  <a:lnTo>
                    <a:pt x="80522" y="149570"/>
                  </a:lnTo>
                  <a:lnTo>
                    <a:pt x="78951" y="147338"/>
                  </a:lnTo>
                  <a:lnTo>
                    <a:pt x="76221" y="112379"/>
                  </a:lnTo>
                  <a:lnTo>
                    <a:pt x="83493" y="74762"/>
                  </a:lnTo>
                  <a:lnTo>
                    <a:pt x="95121" y="36131"/>
                  </a:lnTo>
                  <a:lnTo>
                    <a:pt x="123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63"/>
            <p:cNvSpPr/>
            <p:nvPr>
              <p:custDataLst>
                <p:tags r:id="rId133"/>
              </p:custDataLst>
            </p:nvPr>
          </p:nvSpPr>
          <p:spPr>
            <a:xfrm>
              <a:off x="4001090" y="1676400"/>
              <a:ext cx="85136" cy="122133"/>
            </a:xfrm>
            <a:custGeom>
              <a:avLst/>
              <a:gdLst/>
              <a:ahLst/>
              <a:cxnLst/>
              <a:rect l="0" t="0" r="0" b="0"/>
              <a:pathLst>
                <a:path w="85136" h="122133">
                  <a:moveTo>
                    <a:pt x="56560" y="0"/>
                  </a:moveTo>
                  <a:lnTo>
                    <a:pt x="56560" y="0"/>
                  </a:lnTo>
                  <a:lnTo>
                    <a:pt x="29114" y="0"/>
                  </a:lnTo>
                  <a:lnTo>
                    <a:pt x="20373" y="2822"/>
                  </a:lnTo>
                  <a:lnTo>
                    <a:pt x="16561" y="5056"/>
                  </a:lnTo>
                  <a:lnTo>
                    <a:pt x="9502" y="18828"/>
                  </a:lnTo>
                  <a:lnTo>
                    <a:pt x="1403" y="52050"/>
                  </a:lnTo>
                  <a:lnTo>
                    <a:pt x="0" y="77511"/>
                  </a:lnTo>
                  <a:lnTo>
                    <a:pt x="5317" y="93010"/>
                  </a:lnTo>
                  <a:lnTo>
                    <a:pt x="13677" y="104838"/>
                  </a:lnTo>
                  <a:lnTo>
                    <a:pt x="30490" y="115253"/>
                  </a:lnTo>
                  <a:lnTo>
                    <a:pt x="44955" y="121285"/>
                  </a:lnTo>
                  <a:lnTo>
                    <a:pt x="48823" y="122132"/>
                  </a:lnTo>
                  <a:lnTo>
                    <a:pt x="69437" y="118267"/>
                  </a:lnTo>
                  <a:lnTo>
                    <a:pt x="8513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64"/>
            <p:cNvSpPr/>
            <p:nvPr>
              <p:custDataLst>
                <p:tags r:id="rId134"/>
              </p:custDataLst>
            </p:nvPr>
          </p:nvSpPr>
          <p:spPr>
            <a:xfrm>
              <a:off x="3862545" y="1695450"/>
              <a:ext cx="157006" cy="57151"/>
            </a:xfrm>
            <a:custGeom>
              <a:avLst/>
              <a:gdLst/>
              <a:ahLst/>
              <a:cxnLst/>
              <a:rect l="0" t="0" r="0" b="0"/>
              <a:pathLst>
                <a:path w="157006" h="57151">
                  <a:moveTo>
                    <a:pt x="14130" y="57150"/>
                  </a:moveTo>
                  <a:lnTo>
                    <a:pt x="14130" y="57150"/>
                  </a:lnTo>
                  <a:lnTo>
                    <a:pt x="6525" y="48488"/>
                  </a:lnTo>
                  <a:lnTo>
                    <a:pt x="873" y="38836"/>
                  </a:lnTo>
                  <a:lnTo>
                    <a:pt x="0" y="34357"/>
                  </a:lnTo>
                  <a:lnTo>
                    <a:pt x="477" y="30313"/>
                  </a:lnTo>
                  <a:lnTo>
                    <a:pt x="1853" y="26559"/>
                  </a:lnTo>
                  <a:lnTo>
                    <a:pt x="11848" y="19565"/>
                  </a:lnTo>
                  <a:lnTo>
                    <a:pt x="44136" y="6452"/>
                  </a:lnTo>
                  <a:lnTo>
                    <a:pt x="88692" y="1275"/>
                  </a:lnTo>
                  <a:lnTo>
                    <a:pt x="157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65"/>
            <p:cNvSpPr/>
            <p:nvPr>
              <p:custDataLst>
                <p:tags r:id="rId135"/>
              </p:custDataLst>
            </p:nvPr>
          </p:nvSpPr>
          <p:spPr>
            <a:xfrm>
              <a:off x="3945552" y="1496749"/>
              <a:ext cx="73999" cy="332052"/>
            </a:xfrm>
            <a:custGeom>
              <a:avLst/>
              <a:gdLst/>
              <a:ahLst/>
              <a:cxnLst/>
              <a:rect l="0" t="0" r="0" b="0"/>
              <a:pathLst>
                <a:path w="73999" h="332052">
                  <a:moveTo>
                    <a:pt x="73998" y="8201"/>
                  </a:moveTo>
                  <a:lnTo>
                    <a:pt x="73998" y="8201"/>
                  </a:lnTo>
                  <a:lnTo>
                    <a:pt x="68941" y="3145"/>
                  </a:lnTo>
                  <a:lnTo>
                    <a:pt x="63637" y="662"/>
                  </a:lnTo>
                  <a:lnTo>
                    <a:pt x="60741" y="0"/>
                  </a:lnTo>
                  <a:lnTo>
                    <a:pt x="46552" y="4125"/>
                  </a:lnTo>
                  <a:lnTo>
                    <a:pt x="28942" y="17106"/>
                  </a:lnTo>
                  <a:lnTo>
                    <a:pt x="22223" y="25565"/>
                  </a:lnTo>
                  <a:lnTo>
                    <a:pt x="12853" y="54787"/>
                  </a:lnTo>
                  <a:lnTo>
                    <a:pt x="5229" y="101420"/>
                  </a:lnTo>
                  <a:lnTo>
                    <a:pt x="0" y="140949"/>
                  </a:lnTo>
                  <a:lnTo>
                    <a:pt x="1273" y="176650"/>
                  </a:lnTo>
                  <a:lnTo>
                    <a:pt x="6128" y="222215"/>
                  </a:lnTo>
                  <a:lnTo>
                    <a:pt x="12025" y="259408"/>
                  </a:lnTo>
                  <a:lnTo>
                    <a:pt x="15895" y="306726"/>
                  </a:lnTo>
                  <a:lnTo>
                    <a:pt x="16848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99"/>
          <p:cNvGrpSpPr/>
          <p:nvPr/>
        </p:nvGrpSpPr>
        <p:grpSpPr>
          <a:xfrm>
            <a:off x="4631355" y="1533525"/>
            <a:ext cx="835996" cy="308472"/>
            <a:chOff x="4631355" y="1533525"/>
            <a:chExt cx="835996" cy="308472"/>
          </a:xfrm>
        </p:grpSpPr>
        <p:sp>
          <p:nvSpPr>
            <p:cNvPr id="75" name="SMARTInkShape-866"/>
            <p:cNvSpPr/>
            <p:nvPr>
              <p:custDataLst>
                <p:tags r:id="rId123"/>
              </p:custDataLst>
            </p:nvPr>
          </p:nvSpPr>
          <p:spPr>
            <a:xfrm>
              <a:off x="4631355" y="1701824"/>
              <a:ext cx="115542" cy="140173"/>
            </a:xfrm>
            <a:custGeom>
              <a:avLst/>
              <a:gdLst/>
              <a:ahLst/>
              <a:cxnLst/>
              <a:rect l="0" t="0" r="0" b="0"/>
              <a:pathLst>
                <a:path w="115542" h="140173">
                  <a:moveTo>
                    <a:pt x="83520" y="31726"/>
                  </a:moveTo>
                  <a:lnTo>
                    <a:pt x="83520" y="31726"/>
                  </a:lnTo>
                  <a:lnTo>
                    <a:pt x="101130" y="14116"/>
                  </a:lnTo>
                  <a:lnTo>
                    <a:pt x="100552" y="12578"/>
                  </a:lnTo>
                  <a:lnTo>
                    <a:pt x="97087" y="8046"/>
                  </a:lnTo>
                  <a:lnTo>
                    <a:pt x="92019" y="5327"/>
                  </a:lnTo>
                  <a:lnTo>
                    <a:pt x="75086" y="3581"/>
                  </a:lnTo>
                  <a:lnTo>
                    <a:pt x="63544" y="8986"/>
                  </a:lnTo>
                  <a:lnTo>
                    <a:pt x="38887" y="29704"/>
                  </a:lnTo>
                  <a:lnTo>
                    <a:pt x="31933" y="38941"/>
                  </a:lnTo>
                  <a:lnTo>
                    <a:pt x="26725" y="47633"/>
                  </a:lnTo>
                  <a:lnTo>
                    <a:pt x="8958" y="73282"/>
                  </a:lnTo>
                  <a:lnTo>
                    <a:pt x="0" y="98496"/>
                  </a:lnTo>
                  <a:lnTo>
                    <a:pt x="1597" y="109379"/>
                  </a:lnTo>
                  <a:lnTo>
                    <a:pt x="3505" y="115245"/>
                  </a:lnTo>
                  <a:lnTo>
                    <a:pt x="11269" y="124584"/>
                  </a:lnTo>
                  <a:lnTo>
                    <a:pt x="22833" y="132263"/>
                  </a:lnTo>
                  <a:lnTo>
                    <a:pt x="38556" y="139203"/>
                  </a:lnTo>
                  <a:lnTo>
                    <a:pt x="53305" y="140172"/>
                  </a:lnTo>
                  <a:lnTo>
                    <a:pt x="67975" y="136016"/>
                  </a:lnTo>
                  <a:lnTo>
                    <a:pt x="85078" y="127113"/>
                  </a:lnTo>
                  <a:lnTo>
                    <a:pt x="97618" y="110456"/>
                  </a:lnTo>
                  <a:lnTo>
                    <a:pt x="114292" y="75382"/>
                  </a:lnTo>
                  <a:lnTo>
                    <a:pt x="115541" y="58537"/>
                  </a:lnTo>
                  <a:lnTo>
                    <a:pt x="112568" y="42584"/>
                  </a:lnTo>
                  <a:lnTo>
                    <a:pt x="99039" y="14981"/>
                  </a:lnTo>
                  <a:lnTo>
                    <a:pt x="90065" y="5587"/>
                  </a:lnTo>
                  <a:lnTo>
                    <a:pt x="84709" y="1600"/>
                  </a:lnTo>
                  <a:lnTo>
                    <a:pt x="79020" y="0"/>
                  </a:lnTo>
                  <a:lnTo>
                    <a:pt x="67056" y="1045"/>
                  </a:lnTo>
                  <a:lnTo>
                    <a:pt x="63019" y="2805"/>
                  </a:lnTo>
                  <a:lnTo>
                    <a:pt x="54945" y="1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67"/>
            <p:cNvSpPr/>
            <p:nvPr>
              <p:custDataLst>
                <p:tags r:id="rId124"/>
              </p:custDataLst>
            </p:nvPr>
          </p:nvSpPr>
          <p:spPr>
            <a:xfrm>
              <a:off x="4800636" y="1548382"/>
              <a:ext cx="238090" cy="292286"/>
            </a:xfrm>
            <a:custGeom>
              <a:avLst/>
              <a:gdLst/>
              <a:ahLst/>
              <a:cxnLst/>
              <a:rect l="0" t="0" r="0" b="0"/>
              <a:pathLst>
                <a:path w="238090" h="292286">
                  <a:moveTo>
                    <a:pt x="19014" y="147068"/>
                  </a:moveTo>
                  <a:lnTo>
                    <a:pt x="19014" y="147068"/>
                  </a:lnTo>
                  <a:lnTo>
                    <a:pt x="10813" y="138867"/>
                  </a:lnTo>
                  <a:lnTo>
                    <a:pt x="10372" y="139484"/>
                  </a:lnTo>
                  <a:lnTo>
                    <a:pt x="6841" y="150901"/>
                  </a:lnTo>
                  <a:lnTo>
                    <a:pt x="3021" y="162530"/>
                  </a:lnTo>
                  <a:lnTo>
                    <a:pt x="367" y="210056"/>
                  </a:lnTo>
                  <a:lnTo>
                    <a:pt x="43" y="256602"/>
                  </a:lnTo>
                  <a:lnTo>
                    <a:pt x="0" y="273714"/>
                  </a:lnTo>
                  <a:lnTo>
                    <a:pt x="2105" y="279124"/>
                  </a:lnTo>
                  <a:lnTo>
                    <a:pt x="5624" y="282730"/>
                  </a:lnTo>
                  <a:lnTo>
                    <a:pt x="17869" y="287806"/>
                  </a:lnTo>
                  <a:lnTo>
                    <a:pt x="21425" y="288518"/>
                  </a:lnTo>
                  <a:lnTo>
                    <a:pt x="31022" y="283665"/>
                  </a:lnTo>
                  <a:lnTo>
                    <a:pt x="40225" y="275511"/>
                  </a:lnTo>
                  <a:lnTo>
                    <a:pt x="46465" y="262854"/>
                  </a:lnTo>
                  <a:lnTo>
                    <a:pt x="65616" y="222209"/>
                  </a:lnTo>
                  <a:lnTo>
                    <a:pt x="86113" y="175261"/>
                  </a:lnTo>
                  <a:lnTo>
                    <a:pt x="93417" y="160281"/>
                  </a:lnTo>
                  <a:lnTo>
                    <a:pt x="94016" y="161168"/>
                  </a:lnTo>
                  <a:lnTo>
                    <a:pt x="94682" y="167799"/>
                  </a:lnTo>
                  <a:lnTo>
                    <a:pt x="87605" y="208516"/>
                  </a:lnTo>
                  <a:lnTo>
                    <a:pt x="87599" y="229412"/>
                  </a:lnTo>
                  <a:lnTo>
                    <a:pt x="99059" y="271911"/>
                  </a:lnTo>
                  <a:lnTo>
                    <a:pt x="108112" y="289657"/>
                  </a:lnTo>
                  <a:lnTo>
                    <a:pt x="112280" y="291869"/>
                  </a:lnTo>
                  <a:lnTo>
                    <a:pt x="117174" y="292285"/>
                  </a:lnTo>
                  <a:lnTo>
                    <a:pt x="122554" y="291505"/>
                  </a:lnTo>
                  <a:lnTo>
                    <a:pt x="134177" y="282170"/>
                  </a:lnTo>
                  <a:lnTo>
                    <a:pt x="158884" y="245251"/>
                  </a:lnTo>
                  <a:lnTo>
                    <a:pt x="172758" y="209555"/>
                  </a:lnTo>
                  <a:lnTo>
                    <a:pt x="188627" y="172168"/>
                  </a:lnTo>
                  <a:lnTo>
                    <a:pt x="201315" y="126829"/>
                  </a:lnTo>
                  <a:lnTo>
                    <a:pt x="214980" y="85724"/>
                  </a:lnTo>
                  <a:lnTo>
                    <a:pt x="223561" y="38736"/>
                  </a:lnTo>
                  <a:lnTo>
                    <a:pt x="228125" y="0"/>
                  </a:lnTo>
                  <a:lnTo>
                    <a:pt x="225547" y="5504"/>
                  </a:lnTo>
                  <a:lnTo>
                    <a:pt x="221931" y="18534"/>
                  </a:lnTo>
                  <a:lnTo>
                    <a:pt x="216788" y="55592"/>
                  </a:lnTo>
                  <a:lnTo>
                    <a:pt x="210951" y="98307"/>
                  </a:lnTo>
                  <a:lnTo>
                    <a:pt x="204883" y="137794"/>
                  </a:lnTo>
                  <a:lnTo>
                    <a:pt x="201440" y="183008"/>
                  </a:lnTo>
                  <a:lnTo>
                    <a:pt x="200418" y="229919"/>
                  </a:lnTo>
                  <a:lnTo>
                    <a:pt x="206620" y="274794"/>
                  </a:lnTo>
                  <a:lnTo>
                    <a:pt x="208228" y="283210"/>
                  </a:lnTo>
                  <a:lnTo>
                    <a:pt x="210774" y="283338"/>
                  </a:lnTo>
                  <a:lnTo>
                    <a:pt x="219246" y="277835"/>
                  </a:lnTo>
                  <a:lnTo>
                    <a:pt x="238089" y="251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68"/>
            <p:cNvSpPr/>
            <p:nvPr>
              <p:custDataLst>
                <p:tags r:id="rId125"/>
              </p:custDataLst>
            </p:nvPr>
          </p:nvSpPr>
          <p:spPr>
            <a:xfrm>
              <a:off x="4935274" y="1676400"/>
              <a:ext cx="122502" cy="9526"/>
            </a:xfrm>
            <a:custGeom>
              <a:avLst/>
              <a:gdLst/>
              <a:ahLst/>
              <a:cxnLst/>
              <a:rect l="0" t="0" r="0" b="0"/>
              <a:pathLst>
                <a:path w="1225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9585" y="8467"/>
                  </a:lnTo>
                  <a:lnTo>
                    <a:pt x="78253" y="1986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69"/>
            <p:cNvSpPr/>
            <p:nvPr>
              <p:custDataLst>
                <p:tags r:id="rId126"/>
              </p:custDataLst>
            </p:nvPr>
          </p:nvSpPr>
          <p:spPr>
            <a:xfrm>
              <a:off x="5114925" y="1533525"/>
              <a:ext cx="28576" cy="276226"/>
            </a:xfrm>
            <a:custGeom>
              <a:avLst/>
              <a:gdLst/>
              <a:ahLst/>
              <a:cxnLst/>
              <a:rect l="0" t="0" r="0" b="0"/>
              <a:pathLst>
                <a:path w="28576" h="276226">
                  <a:moveTo>
                    <a:pt x="28575" y="0"/>
                  </a:moveTo>
                  <a:lnTo>
                    <a:pt x="28575" y="0"/>
                  </a:lnTo>
                  <a:lnTo>
                    <a:pt x="28575" y="37560"/>
                  </a:lnTo>
                  <a:lnTo>
                    <a:pt x="22030" y="83698"/>
                  </a:lnTo>
                  <a:lnTo>
                    <a:pt x="18874" y="120990"/>
                  </a:lnTo>
                  <a:lnTo>
                    <a:pt x="11685" y="165873"/>
                  </a:lnTo>
                  <a:lnTo>
                    <a:pt x="9952" y="205861"/>
                  </a:lnTo>
                  <a:lnTo>
                    <a:pt x="3063" y="245863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70"/>
            <p:cNvSpPr/>
            <p:nvPr>
              <p:custDataLst>
                <p:tags r:id="rId127"/>
              </p:custDataLst>
            </p:nvPr>
          </p:nvSpPr>
          <p:spPr>
            <a:xfrm>
              <a:off x="5143500" y="1744399"/>
              <a:ext cx="9410" cy="46302"/>
            </a:xfrm>
            <a:custGeom>
              <a:avLst/>
              <a:gdLst/>
              <a:ahLst/>
              <a:cxnLst/>
              <a:rect l="0" t="0" r="0" b="0"/>
              <a:pathLst>
                <a:path w="9410" h="463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409" y="12050"/>
                  </a:lnTo>
                  <a:lnTo>
                    <a:pt x="0" y="4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71"/>
            <p:cNvSpPr/>
            <p:nvPr>
              <p:custDataLst>
                <p:tags r:id="rId128"/>
              </p:custDataLst>
            </p:nvPr>
          </p:nvSpPr>
          <p:spPr>
            <a:xfrm>
              <a:off x="5172075" y="16478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3329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72"/>
            <p:cNvSpPr/>
            <p:nvPr>
              <p:custDataLst>
                <p:tags r:id="rId129"/>
              </p:custDataLst>
            </p:nvPr>
          </p:nvSpPr>
          <p:spPr>
            <a:xfrm>
              <a:off x="5200650" y="1696002"/>
              <a:ext cx="66676" cy="123274"/>
            </a:xfrm>
            <a:custGeom>
              <a:avLst/>
              <a:gdLst/>
              <a:ahLst/>
              <a:cxnLst/>
              <a:rect l="0" t="0" r="0" b="0"/>
              <a:pathLst>
                <a:path w="66676" h="123274">
                  <a:moveTo>
                    <a:pt x="0" y="18498"/>
                  </a:moveTo>
                  <a:lnTo>
                    <a:pt x="0" y="18498"/>
                  </a:lnTo>
                  <a:lnTo>
                    <a:pt x="0" y="23554"/>
                  </a:lnTo>
                  <a:lnTo>
                    <a:pt x="2822" y="28859"/>
                  </a:lnTo>
                  <a:lnTo>
                    <a:pt x="5056" y="31756"/>
                  </a:lnTo>
                  <a:lnTo>
                    <a:pt x="10361" y="34974"/>
                  </a:lnTo>
                  <a:lnTo>
                    <a:pt x="13257" y="35832"/>
                  </a:lnTo>
                  <a:lnTo>
                    <a:pt x="16247" y="35345"/>
                  </a:lnTo>
                  <a:lnTo>
                    <a:pt x="54547" y="15113"/>
                  </a:lnTo>
                  <a:lnTo>
                    <a:pt x="61285" y="8880"/>
                  </a:lnTo>
                  <a:lnTo>
                    <a:pt x="65610" y="1311"/>
                  </a:lnTo>
                  <a:lnTo>
                    <a:pt x="64907" y="690"/>
                  </a:lnTo>
                  <a:lnTo>
                    <a:pt x="61303" y="0"/>
                  </a:lnTo>
                  <a:lnTo>
                    <a:pt x="48267" y="4668"/>
                  </a:lnTo>
                  <a:lnTo>
                    <a:pt x="39796" y="12704"/>
                  </a:lnTo>
                  <a:lnTo>
                    <a:pt x="29078" y="31951"/>
                  </a:lnTo>
                  <a:lnTo>
                    <a:pt x="22021" y="54939"/>
                  </a:lnTo>
                  <a:lnTo>
                    <a:pt x="19636" y="86727"/>
                  </a:lnTo>
                  <a:lnTo>
                    <a:pt x="21558" y="93617"/>
                  </a:lnTo>
                  <a:lnTo>
                    <a:pt x="35504" y="115944"/>
                  </a:lnTo>
                  <a:lnTo>
                    <a:pt x="39544" y="118387"/>
                  </a:lnTo>
                  <a:lnTo>
                    <a:pt x="66675" y="123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73"/>
            <p:cNvSpPr/>
            <p:nvPr>
              <p:custDataLst>
                <p:tags r:id="rId130"/>
              </p:custDataLst>
            </p:nvPr>
          </p:nvSpPr>
          <p:spPr>
            <a:xfrm>
              <a:off x="5343525" y="1657350"/>
              <a:ext cx="123826" cy="150831"/>
            </a:xfrm>
            <a:custGeom>
              <a:avLst/>
              <a:gdLst/>
              <a:ahLst/>
              <a:cxnLst/>
              <a:rect l="0" t="0" r="0" b="0"/>
              <a:pathLst>
                <a:path w="123826" h="150831">
                  <a:moveTo>
                    <a:pt x="0" y="66675"/>
                  </a:moveTo>
                  <a:lnTo>
                    <a:pt x="0" y="66675"/>
                  </a:lnTo>
                  <a:lnTo>
                    <a:pt x="5056" y="66675"/>
                  </a:lnTo>
                  <a:lnTo>
                    <a:pt x="6545" y="64558"/>
                  </a:lnTo>
                  <a:lnTo>
                    <a:pt x="9263" y="48332"/>
                  </a:lnTo>
                  <a:lnTo>
                    <a:pt x="9409" y="43353"/>
                  </a:lnTo>
                  <a:lnTo>
                    <a:pt x="11564" y="41602"/>
                  </a:lnTo>
                  <a:lnTo>
                    <a:pt x="19603" y="39656"/>
                  </a:lnTo>
                  <a:lnTo>
                    <a:pt x="23653" y="40196"/>
                  </a:lnTo>
                  <a:lnTo>
                    <a:pt x="30974" y="43618"/>
                  </a:lnTo>
                  <a:lnTo>
                    <a:pt x="33349" y="47070"/>
                  </a:lnTo>
                  <a:lnTo>
                    <a:pt x="44229" y="92976"/>
                  </a:lnTo>
                  <a:lnTo>
                    <a:pt x="45560" y="116919"/>
                  </a:lnTo>
                  <a:lnTo>
                    <a:pt x="39291" y="147101"/>
                  </a:lnTo>
                  <a:lnTo>
                    <a:pt x="37836" y="148867"/>
                  </a:lnTo>
                  <a:lnTo>
                    <a:pt x="33396" y="150830"/>
                  </a:lnTo>
                  <a:lnTo>
                    <a:pt x="32848" y="149236"/>
                  </a:lnTo>
                  <a:lnTo>
                    <a:pt x="45104" y="111152"/>
                  </a:lnTo>
                  <a:lnTo>
                    <a:pt x="60101" y="68248"/>
                  </a:lnTo>
                  <a:lnTo>
                    <a:pt x="78077" y="3899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00"/>
          <p:cNvGrpSpPr/>
          <p:nvPr/>
        </p:nvGrpSpPr>
        <p:grpSpPr>
          <a:xfrm>
            <a:off x="1362075" y="1506274"/>
            <a:ext cx="5848351" cy="626935"/>
            <a:chOff x="1362075" y="1506274"/>
            <a:chExt cx="5848351" cy="626935"/>
          </a:xfrm>
        </p:grpSpPr>
        <p:sp>
          <p:nvSpPr>
            <p:cNvPr id="84" name="SMARTInkShape-874"/>
            <p:cNvSpPr/>
            <p:nvPr>
              <p:custDataLst>
                <p:tags r:id="rId108"/>
              </p:custDataLst>
            </p:nvPr>
          </p:nvSpPr>
          <p:spPr>
            <a:xfrm>
              <a:off x="7200900" y="16859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8314"/>
                  </a:lnTo>
                  <a:lnTo>
                    <a:pt x="8467" y="21735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75"/>
            <p:cNvSpPr/>
            <p:nvPr>
              <p:custDataLst>
                <p:tags r:id="rId109"/>
              </p:custDataLst>
            </p:nvPr>
          </p:nvSpPr>
          <p:spPr>
            <a:xfrm>
              <a:off x="7181850" y="1600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76"/>
            <p:cNvSpPr/>
            <p:nvPr>
              <p:custDataLst>
                <p:tags r:id="rId110"/>
              </p:custDataLst>
            </p:nvPr>
          </p:nvSpPr>
          <p:spPr>
            <a:xfrm>
              <a:off x="1362075" y="1809750"/>
              <a:ext cx="5800726" cy="323459"/>
            </a:xfrm>
            <a:custGeom>
              <a:avLst/>
              <a:gdLst/>
              <a:ahLst/>
              <a:cxnLst/>
              <a:rect l="0" t="0" r="0" b="0"/>
              <a:pathLst>
                <a:path w="5800726" h="323459">
                  <a:moveTo>
                    <a:pt x="0" y="314325"/>
                  </a:moveTo>
                  <a:lnTo>
                    <a:pt x="0" y="314325"/>
                  </a:lnTo>
                  <a:lnTo>
                    <a:pt x="0" y="322526"/>
                  </a:lnTo>
                  <a:lnTo>
                    <a:pt x="15169" y="323458"/>
                  </a:lnTo>
                  <a:lnTo>
                    <a:pt x="57403" y="317227"/>
                  </a:lnTo>
                  <a:lnTo>
                    <a:pt x="99323" y="315185"/>
                  </a:lnTo>
                  <a:lnTo>
                    <a:pt x="137967" y="313522"/>
                  </a:lnTo>
                  <a:lnTo>
                    <a:pt x="182828" y="306836"/>
                  </a:lnTo>
                  <a:lnTo>
                    <a:pt x="219624" y="302581"/>
                  </a:lnTo>
                  <a:lnTo>
                    <a:pt x="260160" y="297440"/>
                  </a:lnTo>
                  <a:lnTo>
                    <a:pt x="305684" y="293094"/>
                  </a:lnTo>
                  <a:lnTo>
                    <a:pt x="352687" y="287926"/>
                  </a:lnTo>
                  <a:lnTo>
                    <a:pt x="385350" y="285659"/>
                  </a:lnTo>
                  <a:lnTo>
                    <a:pt x="421033" y="281124"/>
                  </a:lnTo>
                  <a:lnTo>
                    <a:pt x="458059" y="278402"/>
                  </a:lnTo>
                  <a:lnTo>
                    <a:pt x="495682" y="276134"/>
                  </a:lnTo>
                  <a:lnTo>
                    <a:pt x="533570" y="271599"/>
                  </a:lnTo>
                  <a:lnTo>
                    <a:pt x="574398" y="268877"/>
                  </a:lnTo>
                  <a:lnTo>
                    <a:pt x="617238" y="266609"/>
                  </a:lnTo>
                  <a:lnTo>
                    <a:pt x="660973" y="262074"/>
                  </a:lnTo>
                  <a:lnTo>
                    <a:pt x="707927" y="259352"/>
                  </a:lnTo>
                  <a:lnTo>
                    <a:pt x="732301" y="258626"/>
                  </a:lnTo>
                  <a:lnTo>
                    <a:pt x="757018" y="257084"/>
                  </a:lnTo>
                  <a:lnTo>
                    <a:pt x="781962" y="254997"/>
                  </a:lnTo>
                  <a:lnTo>
                    <a:pt x="807058" y="252549"/>
                  </a:lnTo>
                  <a:lnTo>
                    <a:pt x="832255" y="249857"/>
                  </a:lnTo>
                  <a:lnTo>
                    <a:pt x="857520" y="247005"/>
                  </a:lnTo>
                  <a:lnTo>
                    <a:pt x="882830" y="244045"/>
                  </a:lnTo>
                  <a:lnTo>
                    <a:pt x="909228" y="241013"/>
                  </a:lnTo>
                  <a:lnTo>
                    <a:pt x="936352" y="237934"/>
                  </a:lnTo>
                  <a:lnTo>
                    <a:pt x="963960" y="234823"/>
                  </a:lnTo>
                  <a:lnTo>
                    <a:pt x="990832" y="231690"/>
                  </a:lnTo>
                  <a:lnTo>
                    <a:pt x="1017213" y="228543"/>
                  </a:lnTo>
                  <a:lnTo>
                    <a:pt x="1043267" y="225387"/>
                  </a:lnTo>
                  <a:lnTo>
                    <a:pt x="1070161" y="223283"/>
                  </a:lnTo>
                  <a:lnTo>
                    <a:pt x="1097616" y="221880"/>
                  </a:lnTo>
                  <a:lnTo>
                    <a:pt x="1125444" y="220945"/>
                  </a:lnTo>
                  <a:lnTo>
                    <a:pt x="1154579" y="219263"/>
                  </a:lnTo>
                  <a:lnTo>
                    <a:pt x="1184586" y="217084"/>
                  </a:lnTo>
                  <a:lnTo>
                    <a:pt x="1215174" y="214573"/>
                  </a:lnTo>
                  <a:lnTo>
                    <a:pt x="1245091" y="211840"/>
                  </a:lnTo>
                  <a:lnTo>
                    <a:pt x="1274560" y="208960"/>
                  </a:lnTo>
                  <a:lnTo>
                    <a:pt x="1303732" y="205982"/>
                  </a:lnTo>
                  <a:lnTo>
                    <a:pt x="1333763" y="202938"/>
                  </a:lnTo>
                  <a:lnTo>
                    <a:pt x="1364367" y="199850"/>
                  </a:lnTo>
                  <a:lnTo>
                    <a:pt x="1395353" y="196733"/>
                  </a:lnTo>
                  <a:lnTo>
                    <a:pt x="1426594" y="193597"/>
                  </a:lnTo>
                  <a:lnTo>
                    <a:pt x="1458004" y="190448"/>
                  </a:lnTo>
                  <a:lnTo>
                    <a:pt x="1489528" y="187291"/>
                  </a:lnTo>
                  <a:lnTo>
                    <a:pt x="1521127" y="184127"/>
                  </a:lnTo>
                  <a:lnTo>
                    <a:pt x="1552776" y="180960"/>
                  </a:lnTo>
                  <a:lnTo>
                    <a:pt x="1584459" y="177790"/>
                  </a:lnTo>
                  <a:lnTo>
                    <a:pt x="1616164" y="174618"/>
                  </a:lnTo>
                  <a:lnTo>
                    <a:pt x="1647885" y="171445"/>
                  </a:lnTo>
                  <a:lnTo>
                    <a:pt x="1679615" y="168272"/>
                  </a:lnTo>
                  <a:lnTo>
                    <a:pt x="1712410" y="165098"/>
                  </a:lnTo>
                  <a:lnTo>
                    <a:pt x="1745915" y="161924"/>
                  </a:lnTo>
                  <a:lnTo>
                    <a:pt x="1779893" y="158749"/>
                  </a:lnTo>
                  <a:lnTo>
                    <a:pt x="1813129" y="155574"/>
                  </a:lnTo>
                  <a:lnTo>
                    <a:pt x="1845869" y="152400"/>
                  </a:lnTo>
                  <a:lnTo>
                    <a:pt x="1878280" y="149225"/>
                  </a:lnTo>
                  <a:lnTo>
                    <a:pt x="1911528" y="146050"/>
                  </a:lnTo>
                  <a:lnTo>
                    <a:pt x="1945336" y="142875"/>
                  </a:lnTo>
                  <a:lnTo>
                    <a:pt x="1979515" y="139700"/>
                  </a:lnTo>
                  <a:lnTo>
                    <a:pt x="2012885" y="136525"/>
                  </a:lnTo>
                  <a:lnTo>
                    <a:pt x="2045715" y="133350"/>
                  </a:lnTo>
                  <a:lnTo>
                    <a:pt x="2078185" y="130175"/>
                  </a:lnTo>
                  <a:lnTo>
                    <a:pt x="2111473" y="127000"/>
                  </a:lnTo>
                  <a:lnTo>
                    <a:pt x="2145307" y="123825"/>
                  </a:lnTo>
                  <a:lnTo>
                    <a:pt x="2179505" y="120650"/>
                  </a:lnTo>
                  <a:lnTo>
                    <a:pt x="2212886" y="118533"/>
                  </a:lnTo>
                  <a:lnTo>
                    <a:pt x="2245725" y="117122"/>
                  </a:lnTo>
                  <a:lnTo>
                    <a:pt x="2278200" y="116181"/>
                  </a:lnTo>
                  <a:lnTo>
                    <a:pt x="2311491" y="114496"/>
                  </a:lnTo>
                  <a:lnTo>
                    <a:pt x="2345328" y="112314"/>
                  </a:lnTo>
                  <a:lnTo>
                    <a:pt x="2379527" y="109801"/>
                  </a:lnTo>
                  <a:lnTo>
                    <a:pt x="2412909" y="107067"/>
                  </a:lnTo>
                  <a:lnTo>
                    <a:pt x="2445748" y="104187"/>
                  </a:lnTo>
                  <a:lnTo>
                    <a:pt x="2478224" y="101208"/>
                  </a:lnTo>
                  <a:lnTo>
                    <a:pt x="2510458" y="99222"/>
                  </a:lnTo>
                  <a:lnTo>
                    <a:pt x="2542530" y="97898"/>
                  </a:lnTo>
                  <a:lnTo>
                    <a:pt x="2574495" y="97015"/>
                  </a:lnTo>
                  <a:lnTo>
                    <a:pt x="2608505" y="95368"/>
                  </a:lnTo>
                  <a:lnTo>
                    <a:pt x="2643879" y="93212"/>
                  </a:lnTo>
                  <a:lnTo>
                    <a:pt x="2680160" y="90717"/>
                  </a:lnTo>
                  <a:lnTo>
                    <a:pt x="2714932" y="89053"/>
                  </a:lnTo>
                  <a:lnTo>
                    <a:pt x="2748696" y="87943"/>
                  </a:lnTo>
                  <a:lnTo>
                    <a:pt x="2781789" y="87204"/>
                  </a:lnTo>
                  <a:lnTo>
                    <a:pt x="2815493" y="85653"/>
                  </a:lnTo>
                  <a:lnTo>
                    <a:pt x="2849604" y="83560"/>
                  </a:lnTo>
                  <a:lnTo>
                    <a:pt x="2883986" y="81107"/>
                  </a:lnTo>
                  <a:lnTo>
                    <a:pt x="2917491" y="78413"/>
                  </a:lnTo>
                  <a:lnTo>
                    <a:pt x="2950410" y="75558"/>
                  </a:lnTo>
                  <a:lnTo>
                    <a:pt x="2982940" y="72597"/>
                  </a:lnTo>
                  <a:lnTo>
                    <a:pt x="3016269" y="70623"/>
                  </a:lnTo>
                  <a:lnTo>
                    <a:pt x="3050129" y="69307"/>
                  </a:lnTo>
                  <a:lnTo>
                    <a:pt x="3084344" y="68430"/>
                  </a:lnTo>
                  <a:lnTo>
                    <a:pt x="3118796" y="66787"/>
                  </a:lnTo>
                  <a:lnTo>
                    <a:pt x="3153406" y="64633"/>
                  </a:lnTo>
                  <a:lnTo>
                    <a:pt x="3188121" y="62138"/>
                  </a:lnTo>
                  <a:lnTo>
                    <a:pt x="3221847" y="60476"/>
                  </a:lnTo>
                  <a:lnTo>
                    <a:pt x="3254915" y="59367"/>
                  </a:lnTo>
                  <a:lnTo>
                    <a:pt x="3287543" y="58628"/>
                  </a:lnTo>
                  <a:lnTo>
                    <a:pt x="3321995" y="57077"/>
                  </a:lnTo>
                  <a:lnTo>
                    <a:pt x="3357664" y="54985"/>
                  </a:lnTo>
                  <a:lnTo>
                    <a:pt x="3394143" y="52531"/>
                  </a:lnTo>
                  <a:lnTo>
                    <a:pt x="3429045" y="50896"/>
                  </a:lnTo>
                  <a:lnTo>
                    <a:pt x="3462897" y="49806"/>
                  </a:lnTo>
                  <a:lnTo>
                    <a:pt x="3496047" y="49079"/>
                  </a:lnTo>
                  <a:lnTo>
                    <a:pt x="3529790" y="48594"/>
                  </a:lnTo>
                  <a:lnTo>
                    <a:pt x="3563927" y="48271"/>
                  </a:lnTo>
                  <a:lnTo>
                    <a:pt x="3598326" y="48056"/>
                  </a:lnTo>
                  <a:lnTo>
                    <a:pt x="3631843" y="46854"/>
                  </a:lnTo>
                  <a:lnTo>
                    <a:pt x="3664770" y="44994"/>
                  </a:lnTo>
                  <a:lnTo>
                    <a:pt x="3697305" y="42696"/>
                  </a:lnTo>
                  <a:lnTo>
                    <a:pt x="3730637" y="41164"/>
                  </a:lnTo>
                  <a:lnTo>
                    <a:pt x="3764499" y="40143"/>
                  </a:lnTo>
                  <a:lnTo>
                    <a:pt x="3798717" y="39462"/>
                  </a:lnTo>
                  <a:lnTo>
                    <a:pt x="3832111" y="39008"/>
                  </a:lnTo>
                  <a:lnTo>
                    <a:pt x="3864957" y="38705"/>
                  </a:lnTo>
                  <a:lnTo>
                    <a:pt x="3897438" y="38504"/>
                  </a:lnTo>
                  <a:lnTo>
                    <a:pt x="3928617" y="38369"/>
                  </a:lnTo>
                  <a:lnTo>
                    <a:pt x="3958929" y="38280"/>
                  </a:lnTo>
                  <a:lnTo>
                    <a:pt x="3988660" y="38220"/>
                  </a:lnTo>
                  <a:lnTo>
                    <a:pt x="4019065" y="38180"/>
                  </a:lnTo>
                  <a:lnTo>
                    <a:pt x="4049918" y="38153"/>
                  </a:lnTo>
                  <a:lnTo>
                    <a:pt x="4081071" y="38135"/>
                  </a:lnTo>
                  <a:lnTo>
                    <a:pt x="4109247" y="38124"/>
                  </a:lnTo>
                  <a:lnTo>
                    <a:pt x="4135440" y="38116"/>
                  </a:lnTo>
                  <a:lnTo>
                    <a:pt x="4160310" y="38110"/>
                  </a:lnTo>
                  <a:lnTo>
                    <a:pt x="4186415" y="38107"/>
                  </a:lnTo>
                  <a:lnTo>
                    <a:pt x="4213343" y="38105"/>
                  </a:lnTo>
                  <a:lnTo>
                    <a:pt x="4240821" y="38103"/>
                  </a:lnTo>
                  <a:lnTo>
                    <a:pt x="4268663" y="38102"/>
                  </a:lnTo>
                  <a:lnTo>
                    <a:pt x="4296751" y="38101"/>
                  </a:lnTo>
                  <a:lnTo>
                    <a:pt x="4325001" y="38101"/>
                  </a:lnTo>
                  <a:lnTo>
                    <a:pt x="4352300" y="38100"/>
                  </a:lnTo>
                  <a:lnTo>
                    <a:pt x="4378967" y="38100"/>
                  </a:lnTo>
                  <a:lnTo>
                    <a:pt x="4405211" y="38100"/>
                  </a:lnTo>
                  <a:lnTo>
                    <a:pt x="4432232" y="38100"/>
                  </a:lnTo>
                  <a:lnTo>
                    <a:pt x="4459771" y="38100"/>
                  </a:lnTo>
                  <a:lnTo>
                    <a:pt x="4487656" y="38100"/>
                  </a:lnTo>
                  <a:lnTo>
                    <a:pt x="4514712" y="38100"/>
                  </a:lnTo>
                  <a:lnTo>
                    <a:pt x="4541216" y="38100"/>
                  </a:lnTo>
                  <a:lnTo>
                    <a:pt x="4567353" y="38100"/>
                  </a:lnTo>
                  <a:lnTo>
                    <a:pt x="4593244" y="38100"/>
                  </a:lnTo>
                  <a:lnTo>
                    <a:pt x="4618971" y="38100"/>
                  </a:lnTo>
                  <a:lnTo>
                    <a:pt x="4644589" y="38100"/>
                  </a:lnTo>
                  <a:lnTo>
                    <a:pt x="4670134" y="38100"/>
                  </a:lnTo>
                  <a:lnTo>
                    <a:pt x="4695631" y="38100"/>
                  </a:lnTo>
                  <a:lnTo>
                    <a:pt x="4721096" y="38100"/>
                  </a:lnTo>
                  <a:lnTo>
                    <a:pt x="4745480" y="38100"/>
                  </a:lnTo>
                  <a:lnTo>
                    <a:pt x="4792330" y="38100"/>
                  </a:lnTo>
                  <a:lnTo>
                    <a:pt x="4816254" y="38100"/>
                  </a:lnTo>
                  <a:lnTo>
                    <a:pt x="4840669" y="38100"/>
                  </a:lnTo>
                  <a:lnTo>
                    <a:pt x="4865413" y="38100"/>
                  </a:lnTo>
                  <a:lnTo>
                    <a:pt x="4912660" y="40922"/>
                  </a:lnTo>
                  <a:lnTo>
                    <a:pt x="4959414" y="44646"/>
                  </a:lnTo>
                  <a:lnTo>
                    <a:pt x="4983734" y="45639"/>
                  </a:lnTo>
                  <a:lnTo>
                    <a:pt x="5031218" y="46742"/>
                  </a:lnTo>
                  <a:lnTo>
                    <a:pt x="5073489" y="47233"/>
                  </a:lnTo>
                  <a:lnTo>
                    <a:pt x="5116264" y="47451"/>
                  </a:lnTo>
                  <a:lnTo>
                    <a:pt x="5158912" y="47547"/>
                  </a:lnTo>
                  <a:lnTo>
                    <a:pt x="5199034" y="47591"/>
                  </a:lnTo>
                  <a:lnTo>
                    <a:pt x="5238031" y="47610"/>
                  </a:lnTo>
                  <a:lnTo>
                    <a:pt x="5275473" y="47618"/>
                  </a:lnTo>
                  <a:lnTo>
                    <a:pt x="5309751" y="47622"/>
                  </a:lnTo>
                  <a:lnTo>
                    <a:pt x="5342626" y="47624"/>
                  </a:lnTo>
                  <a:lnTo>
                    <a:pt x="5374876" y="47625"/>
                  </a:lnTo>
                  <a:lnTo>
                    <a:pt x="5421723" y="47625"/>
                  </a:lnTo>
                  <a:lnTo>
                    <a:pt x="5462886" y="47625"/>
                  </a:lnTo>
                  <a:lnTo>
                    <a:pt x="5501893" y="47625"/>
                  </a:lnTo>
                  <a:lnTo>
                    <a:pt x="5540262" y="46567"/>
                  </a:lnTo>
                  <a:lnTo>
                    <a:pt x="5578442" y="41079"/>
                  </a:lnTo>
                  <a:lnTo>
                    <a:pt x="5618681" y="38983"/>
                  </a:lnTo>
                  <a:lnTo>
                    <a:pt x="5652084" y="38492"/>
                  </a:lnTo>
                  <a:lnTo>
                    <a:pt x="5685274" y="38274"/>
                  </a:lnTo>
                  <a:lnTo>
                    <a:pt x="5725242" y="35329"/>
                  </a:lnTo>
                  <a:lnTo>
                    <a:pt x="5771186" y="28406"/>
                  </a:lnTo>
                  <a:lnTo>
                    <a:pt x="5786186" y="23914"/>
                  </a:lnTo>
                  <a:lnTo>
                    <a:pt x="5800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77"/>
            <p:cNvSpPr/>
            <p:nvPr>
              <p:custDataLst>
                <p:tags r:id="rId111"/>
              </p:custDataLst>
            </p:nvPr>
          </p:nvSpPr>
          <p:spPr>
            <a:xfrm>
              <a:off x="6829425" y="1615460"/>
              <a:ext cx="112416" cy="118091"/>
            </a:xfrm>
            <a:custGeom>
              <a:avLst/>
              <a:gdLst/>
              <a:ahLst/>
              <a:cxnLst/>
              <a:rect l="0" t="0" r="0" b="0"/>
              <a:pathLst>
                <a:path w="112416" h="118091">
                  <a:moveTo>
                    <a:pt x="0" y="3790"/>
                  </a:moveTo>
                  <a:lnTo>
                    <a:pt x="0" y="3790"/>
                  </a:lnTo>
                  <a:lnTo>
                    <a:pt x="14189" y="3790"/>
                  </a:lnTo>
                  <a:lnTo>
                    <a:pt x="19711" y="9434"/>
                  </a:lnTo>
                  <a:lnTo>
                    <a:pt x="24636" y="18999"/>
                  </a:lnTo>
                  <a:lnTo>
                    <a:pt x="28345" y="61087"/>
                  </a:lnTo>
                  <a:lnTo>
                    <a:pt x="27414" y="73705"/>
                  </a:lnTo>
                  <a:lnTo>
                    <a:pt x="23473" y="86369"/>
                  </a:lnTo>
                  <a:lnTo>
                    <a:pt x="20940" y="90593"/>
                  </a:lnTo>
                  <a:lnTo>
                    <a:pt x="11237" y="97927"/>
                  </a:lnTo>
                  <a:lnTo>
                    <a:pt x="10286" y="92901"/>
                  </a:lnTo>
                  <a:lnTo>
                    <a:pt x="10032" y="88597"/>
                  </a:lnTo>
                  <a:lnTo>
                    <a:pt x="15395" y="78171"/>
                  </a:lnTo>
                  <a:lnTo>
                    <a:pt x="48140" y="34191"/>
                  </a:lnTo>
                  <a:lnTo>
                    <a:pt x="78848" y="1279"/>
                  </a:lnTo>
                  <a:lnTo>
                    <a:pt x="82199" y="0"/>
                  </a:lnTo>
                  <a:lnTo>
                    <a:pt x="85491" y="205"/>
                  </a:lnTo>
                  <a:lnTo>
                    <a:pt x="91971" y="3255"/>
                  </a:lnTo>
                  <a:lnTo>
                    <a:pt x="98379" y="8138"/>
                  </a:lnTo>
                  <a:lnTo>
                    <a:pt x="107937" y="21894"/>
                  </a:lnTo>
                  <a:lnTo>
                    <a:pt x="112415" y="44432"/>
                  </a:lnTo>
                  <a:lnTo>
                    <a:pt x="108685" y="71218"/>
                  </a:lnTo>
                  <a:lnTo>
                    <a:pt x="103691" y="81383"/>
                  </a:lnTo>
                  <a:lnTo>
                    <a:pt x="97943" y="88018"/>
                  </a:lnTo>
                  <a:lnTo>
                    <a:pt x="89815" y="102594"/>
                  </a:lnTo>
                  <a:lnTo>
                    <a:pt x="85725" y="11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78"/>
            <p:cNvSpPr/>
            <p:nvPr>
              <p:custDataLst>
                <p:tags r:id="rId112"/>
              </p:custDataLst>
            </p:nvPr>
          </p:nvSpPr>
          <p:spPr>
            <a:xfrm>
              <a:off x="6727920" y="1628775"/>
              <a:ext cx="66941" cy="111361"/>
            </a:xfrm>
            <a:custGeom>
              <a:avLst/>
              <a:gdLst/>
              <a:ahLst/>
              <a:cxnLst/>
              <a:rect l="0" t="0" r="0" b="0"/>
              <a:pathLst>
                <a:path w="66941" h="111361">
                  <a:moveTo>
                    <a:pt x="63405" y="9525"/>
                  </a:moveTo>
                  <a:lnTo>
                    <a:pt x="63405" y="9525"/>
                  </a:lnTo>
                  <a:lnTo>
                    <a:pt x="58349" y="4469"/>
                  </a:lnTo>
                  <a:lnTo>
                    <a:pt x="55801" y="4037"/>
                  </a:lnTo>
                  <a:lnTo>
                    <a:pt x="53044" y="4808"/>
                  </a:lnTo>
                  <a:lnTo>
                    <a:pt x="50148" y="6380"/>
                  </a:lnTo>
                  <a:lnTo>
                    <a:pt x="35959" y="8593"/>
                  </a:lnTo>
                  <a:lnTo>
                    <a:pt x="31349" y="11021"/>
                  </a:lnTo>
                  <a:lnTo>
                    <a:pt x="7926" y="35958"/>
                  </a:lnTo>
                  <a:lnTo>
                    <a:pt x="1706" y="50906"/>
                  </a:lnTo>
                  <a:lnTo>
                    <a:pt x="0" y="68133"/>
                  </a:lnTo>
                  <a:lnTo>
                    <a:pt x="4990" y="93565"/>
                  </a:lnTo>
                  <a:lnTo>
                    <a:pt x="10279" y="104379"/>
                  </a:lnTo>
                  <a:lnTo>
                    <a:pt x="16157" y="109891"/>
                  </a:lnTo>
                  <a:lnTo>
                    <a:pt x="19207" y="111360"/>
                  </a:lnTo>
                  <a:lnTo>
                    <a:pt x="31060" y="107349"/>
                  </a:lnTo>
                  <a:lnTo>
                    <a:pt x="44796" y="98511"/>
                  </a:lnTo>
                  <a:lnTo>
                    <a:pt x="54428" y="87527"/>
                  </a:lnTo>
                  <a:lnTo>
                    <a:pt x="65801" y="64387"/>
                  </a:lnTo>
                  <a:lnTo>
                    <a:pt x="66940" y="49430"/>
                  </a:lnTo>
                  <a:lnTo>
                    <a:pt x="60894" y="12506"/>
                  </a:lnTo>
                  <a:lnTo>
                    <a:pt x="53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79"/>
            <p:cNvSpPr/>
            <p:nvPr>
              <p:custDataLst>
                <p:tags r:id="rId113"/>
              </p:custDataLst>
            </p:nvPr>
          </p:nvSpPr>
          <p:spPr>
            <a:xfrm>
              <a:off x="6715125" y="1533369"/>
              <a:ext cx="19051" cy="28732"/>
            </a:xfrm>
            <a:custGeom>
              <a:avLst/>
              <a:gdLst/>
              <a:ahLst/>
              <a:cxnLst/>
              <a:rect l="0" t="0" r="0" b="0"/>
              <a:pathLst>
                <a:path w="19051" h="28732">
                  <a:moveTo>
                    <a:pt x="0" y="28731"/>
                  </a:moveTo>
                  <a:lnTo>
                    <a:pt x="0" y="28731"/>
                  </a:lnTo>
                  <a:lnTo>
                    <a:pt x="0" y="5360"/>
                  </a:lnTo>
                  <a:lnTo>
                    <a:pt x="1058" y="1509"/>
                  </a:lnTo>
                  <a:lnTo>
                    <a:pt x="2822" y="0"/>
                  </a:lnTo>
                  <a:lnTo>
                    <a:pt x="8200" y="125"/>
                  </a:lnTo>
                  <a:lnTo>
                    <a:pt x="19050" y="1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80"/>
            <p:cNvSpPr/>
            <p:nvPr>
              <p:custDataLst>
                <p:tags r:id="rId114"/>
              </p:custDataLst>
            </p:nvPr>
          </p:nvSpPr>
          <p:spPr>
            <a:xfrm>
              <a:off x="6657975" y="162877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13387" y="3798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81"/>
            <p:cNvSpPr/>
            <p:nvPr>
              <p:custDataLst>
                <p:tags r:id="rId115"/>
              </p:custDataLst>
            </p:nvPr>
          </p:nvSpPr>
          <p:spPr>
            <a:xfrm>
              <a:off x="6517748" y="1609725"/>
              <a:ext cx="140228" cy="28576"/>
            </a:xfrm>
            <a:custGeom>
              <a:avLst/>
              <a:gdLst/>
              <a:ahLst/>
              <a:cxnLst/>
              <a:rect l="0" t="0" r="0" b="0"/>
              <a:pathLst>
                <a:path w="140228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28575"/>
                  </a:lnTo>
                  <a:lnTo>
                    <a:pt x="15870" y="27517"/>
                  </a:lnTo>
                  <a:lnTo>
                    <a:pt x="60743" y="20374"/>
                  </a:lnTo>
                  <a:lnTo>
                    <a:pt x="75973" y="16816"/>
                  </a:lnTo>
                  <a:lnTo>
                    <a:pt x="140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82"/>
            <p:cNvSpPr/>
            <p:nvPr>
              <p:custDataLst>
                <p:tags r:id="rId116"/>
              </p:custDataLst>
            </p:nvPr>
          </p:nvSpPr>
          <p:spPr>
            <a:xfrm>
              <a:off x="6564630" y="1506274"/>
              <a:ext cx="64771" cy="245019"/>
            </a:xfrm>
            <a:custGeom>
              <a:avLst/>
              <a:gdLst/>
              <a:ahLst/>
              <a:cxnLst/>
              <a:rect l="0" t="0" r="0" b="0"/>
              <a:pathLst>
                <a:path w="64771" h="245019">
                  <a:moveTo>
                    <a:pt x="64770" y="8201"/>
                  </a:moveTo>
                  <a:lnTo>
                    <a:pt x="64770" y="8201"/>
                  </a:lnTo>
                  <a:lnTo>
                    <a:pt x="64770" y="0"/>
                  </a:lnTo>
                  <a:lnTo>
                    <a:pt x="51513" y="30364"/>
                  </a:lnTo>
                  <a:lnTo>
                    <a:pt x="40839" y="70569"/>
                  </a:lnTo>
                  <a:lnTo>
                    <a:pt x="24412" y="117182"/>
                  </a:lnTo>
                  <a:lnTo>
                    <a:pt x="7740" y="164709"/>
                  </a:lnTo>
                  <a:lnTo>
                    <a:pt x="0" y="207156"/>
                  </a:lnTo>
                  <a:lnTo>
                    <a:pt x="3716" y="231427"/>
                  </a:lnTo>
                  <a:lnTo>
                    <a:pt x="6076" y="236394"/>
                  </a:lnTo>
                  <a:lnTo>
                    <a:pt x="8708" y="239704"/>
                  </a:lnTo>
                  <a:lnTo>
                    <a:pt x="14453" y="243383"/>
                  </a:lnTo>
                  <a:lnTo>
                    <a:pt x="20535" y="245018"/>
                  </a:lnTo>
                  <a:lnTo>
                    <a:pt x="29588" y="240100"/>
                  </a:lnTo>
                  <a:lnTo>
                    <a:pt x="55245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83"/>
            <p:cNvSpPr/>
            <p:nvPr>
              <p:custDataLst>
                <p:tags r:id="rId117"/>
              </p:custDataLst>
            </p:nvPr>
          </p:nvSpPr>
          <p:spPr>
            <a:xfrm>
              <a:off x="6411070" y="1666875"/>
              <a:ext cx="89586" cy="102332"/>
            </a:xfrm>
            <a:custGeom>
              <a:avLst/>
              <a:gdLst/>
              <a:ahLst/>
              <a:cxnLst/>
              <a:rect l="0" t="0" r="0" b="0"/>
              <a:pathLst>
                <a:path w="89586" h="102332">
                  <a:moveTo>
                    <a:pt x="75455" y="0"/>
                  </a:moveTo>
                  <a:lnTo>
                    <a:pt x="75455" y="0"/>
                  </a:lnTo>
                  <a:lnTo>
                    <a:pt x="89585" y="0"/>
                  </a:lnTo>
                  <a:lnTo>
                    <a:pt x="58135" y="1058"/>
                  </a:lnTo>
                  <a:lnTo>
                    <a:pt x="43415" y="5056"/>
                  </a:lnTo>
                  <a:lnTo>
                    <a:pt x="29112" y="16006"/>
                  </a:lnTo>
                  <a:lnTo>
                    <a:pt x="7739" y="43849"/>
                  </a:lnTo>
                  <a:lnTo>
                    <a:pt x="1768" y="63322"/>
                  </a:lnTo>
                  <a:lnTo>
                    <a:pt x="0" y="82497"/>
                  </a:lnTo>
                  <a:lnTo>
                    <a:pt x="2408" y="92404"/>
                  </a:lnTo>
                  <a:lnTo>
                    <a:pt x="4531" y="96528"/>
                  </a:lnTo>
                  <a:lnTo>
                    <a:pt x="9123" y="99277"/>
                  </a:lnTo>
                  <a:lnTo>
                    <a:pt x="22691" y="102331"/>
                  </a:lnTo>
                  <a:lnTo>
                    <a:pt x="6593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84"/>
            <p:cNvSpPr/>
            <p:nvPr>
              <p:custDataLst>
                <p:tags r:id="rId118"/>
              </p:custDataLst>
            </p:nvPr>
          </p:nvSpPr>
          <p:spPr>
            <a:xfrm>
              <a:off x="6267745" y="1659305"/>
              <a:ext cx="81998" cy="124906"/>
            </a:xfrm>
            <a:custGeom>
              <a:avLst/>
              <a:gdLst/>
              <a:ahLst/>
              <a:cxnLst/>
              <a:rect l="0" t="0" r="0" b="0"/>
              <a:pathLst>
                <a:path w="81998" h="124906">
                  <a:moveTo>
                    <a:pt x="18755" y="26620"/>
                  </a:moveTo>
                  <a:lnTo>
                    <a:pt x="18755" y="26620"/>
                  </a:lnTo>
                  <a:lnTo>
                    <a:pt x="13699" y="26620"/>
                  </a:lnTo>
                  <a:lnTo>
                    <a:pt x="12210" y="27678"/>
                  </a:lnTo>
                  <a:lnTo>
                    <a:pt x="11216" y="29442"/>
                  </a:lnTo>
                  <a:lnTo>
                    <a:pt x="10554" y="31676"/>
                  </a:lnTo>
                  <a:lnTo>
                    <a:pt x="11171" y="34224"/>
                  </a:lnTo>
                  <a:lnTo>
                    <a:pt x="14679" y="39878"/>
                  </a:lnTo>
                  <a:lnTo>
                    <a:pt x="17096" y="40750"/>
                  </a:lnTo>
                  <a:lnTo>
                    <a:pt x="19766" y="40273"/>
                  </a:lnTo>
                  <a:lnTo>
                    <a:pt x="22604" y="38897"/>
                  </a:lnTo>
                  <a:lnTo>
                    <a:pt x="47855" y="34572"/>
                  </a:lnTo>
                  <a:lnTo>
                    <a:pt x="77706" y="11304"/>
                  </a:lnTo>
                  <a:lnTo>
                    <a:pt x="81997" y="4643"/>
                  </a:lnTo>
                  <a:lnTo>
                    <a:pt x="81025" y="2444"/>
                  </a:lnTo>
                  <a:lnTo>
                    <a:pt x="78260" y="978"/>
                  </a:lnTo>
                  <a:lnTo>
                    <a:pt x="74300" y="0"/>
                  </a:lnTo>
                  <a:lnTo>
                    <a:pt x="64256" y="1736"/>
                  </a:lnTo>
                  <a:lnTo>
                    <a:pt x="52735" y="7094"/>
                  </a:lnTo>
                  <a:lnTo>
                    <a:pt x="35409" y="22010"/>
                  </a:lnTo>
                  <a:lnTo>
                    <a:pt x="7264" y="64010"/>
                  </a:lnTo>
                  <a:lnTo>
                    <a:pt x="1945" y="79562"/>
                  </a:lnTo>
                  <a:lnTo>
                    <a:pt x="0" y="109452"/>
                  </a:lnTo>
                  <a:lnTo>
                    <a:pt x="3077" y="114650"/>
                  </a:lnTo>
                  <a:lnTo>
                    <a:pt x="14962" y="123247"/>
                  </a:lnTo>
                  <a:lnTo>
                    <a:pt x="21518" y="124905"/>
                  </a:lnTo>
                  <a:lnTo>
                    <a:pt x="34447" y="123924"/>
                  </a:lnTo>
                  <a:lnTo>
                    <a:pt x="47248" y="117139"/>
                  </a:lnTo>
                  <a:lnTo>
                    <a:pt x="66380" y="102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85"/>
            <p:cNvSpPr/>
            <p:nvPr>
              <p:custDataLst>
                <p:tags r:id="rId119"/>
              </p:custDataLst>
            </p:nvPr>
          </p:nvSpPr>
          <p:spPr>
            <a:xfrm>
              <a:off x="6138729" y="1638300"/>
              <a:ext cx="119197" cy="28576"/>
            </a:xfrm>
            <a:custGeom>
              <a:avLst/>
              <a:gdLst/>
              <a:ahLst/>
              <a:cxnLst/>
              <a:rect l="0" t="0" r="0" b="0"/>
              <a:pathLst>
                <a:path w="119197" h="28576">
                  <a:moveTo>
                    <a:pt x="52521" y="28575"/>
                  </a:moveTo>
                  <a:lnTo>
                    <a:pt x="52521" y="28575"/>
                  </a:lnTo>
                  <a:lnTo>
                    <a:pt x="37351" y="23519"/>
                  </a:lnTo>
                  <a:lnTo>
                    <a:pt x="32883" y="23087"/>
                  </a:lnTo>
                  <a:lnTo>
                    <a:pt x="29904" y="23858"/>
                  </a:lnTo>
                  <a:lnTo>
                    <a:pt x="27917" y="25430"/>
                  </a:lnTo>
                  <a:lnTo>
                    <a:pt x="7892" y="28299"/>
                  </a:lnTo>
                  <a:lnTo>
                    <a:pt x="0" y="28521"/>
                  </a:lnTo>
                  <a:lnTo>
                    <a:pt x="2014" y="28551"/>
                  </a:lnTo>
                  <a:lnTo>
                    <a:pt x="44415" y="20372"/>
                  </a:lnTo>
                  <a:lnTo>
                    <a:pt x="85806" y="12765"/>
                  </a:lnTo>
                  <a:lnTo>
                    <a:pt x="1191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86"/>
            <p:cNvSpPr/>
            <p:nvPr>
              <p:custDataLst>
                <p:tags r:id="rId120"/>
              </p:custDataLst>
            </p:nvPr>
          </p:nvSpPr>
          <p:spPr>
            <a:xfrm>
              <a:off x="6174165" y="1520268"/>
              <a:ext cx="45661" cy="273506"/>
            </a:xfrm>
            <a:custGeom>
              <a:avLst/>
              <a:gdLst/>
              <a:ahLst/>
              <a:cxnLst/>
              <a:rect l="0" t="0" r="0" b="0"/>
              <a:pathLst>
                <a:path w="45661" h="273506">
                  <a:moveTo>
                    <a:pt x="45660" y="13257"/>
                  </a:moveTo>
                  <a:lnTo>
                    <a:pt x="45660" y="13257"/>
                  </a:lnTo>
                  <a:lnTo>
                    <a:pt x="40604" y="8201"/>
                  </a:lnTo>
                  <a:lnTo>
                    <a:pt x="38121" y="2896"/>
                  </a:lnTo>
                  <a:lnTo>
                    <a:pt x="37459" y="0"/>
                  </a:lnTo>
                  <a:lnTo>
                    <a:pt x="35959" y="185"/>
                  </a:lnTo>
                  <a:lnTo>
                    <a:pt x="31471" y="6036"/>
                  </a:lnTo>
                  <a:lnTo>
                    <a:pt x="21024" y="33586"/>
                  </a:lnTo>
                  <a:lnTo>
                    <a:pt x="17603" y="77095"/>
                  </a:lnTo>
                  <a:lnTo>
                    <a:pt x="10641" y="118530"/>
                  </a:lnTo>
                  <a:lnTo>
                    <a:pt x="8473" y="154045"/>
                  </a:lnTo>
                  <a:lnTo>
                    <a:pt x="6772" y="191379"/>
                  </a:lnTo>
                  <a:lnTo>
                    <a:pt x="74" y="233454"/>
                  </a:lnTo>
                  <a:lnTo>
                    <a:pt x="0" y="245531"/>
                  </a:lnTo>
                  <a:lnTo>
                    <a:pt x="5909" y="263171"/>
                  </a:lnTo>
                  <a:lnTo>
                    <a:pt x="11411" y="271791"/>
                  </a:lnTo>
                  <a:lnTo>
                    <a:pt x="14361" y="273455"/>
                  </a:lnTo>
                  <a:lnTo>
                    <a:pt x="17386" y="273505"/>
                  </a:lnTo>
                  <a:lnTo>
                    <a:pt x="20460" y="272481"/>
                  </a:lnTo>
                  <a:lnTo>
                    <a:pt x="26700" y="262876"/>
                  </a:lnTo>
                  <a:lnTo>
                    <a:pt x="31941" y="248024"/>
                  </a:lnTo>
                  <a:lnTo>
                    <a:pt x="36135" y="21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87"/>
            <p:cNvSpPr/>
            <p:nvPr>
              <p:custDataLst>
                <p:tags r:id="rId121"/>
              </p:custDataLst>
            </p:nvPr>
          </p:nvSpPr>
          <p:spPr>
            <a:xfrm>
              <a:off x="6038850" y="1679696"/>
              <a:ext cx="57151" cy="113836"/>
            </a:xfrm>
            <a:custGeom>
              <a:avLst/>
              <a:gdLst/>
              <a:ahLst/>
              <a:cxnLst/>
              <a:rect l="0" t="0" r="0" b="0"/>
              <a:pathLst>
                <a:path w="57151" h="113836">
                  <a:moveTo>
                    <a:pt x="0" y="34804"/>
                  </a:moveTo>
                  <a:lnTo>
                    <a:pt x="0" y="34804"/>
                  </a:lnTo>
                  <a:lnTo>
                    <a:pt x="0" y="39860"/>
                  </a:lnTo>
                  <a:lnTo>
                    <a:pt x="1058" y="41350"/>
                  </a:lnTo>
                  <a:lnTo>
                    <a:pt x="2822" y="42343"/>
                  </a:lnTo>
                  <a:lnTo>
                    <a:pt x="5056" y="43005"/>
                  </a:lnTo>
                  <a:lnTo>
                    <a:pt x="13257" y="48993"/>
                  </a:lnTo>
                  <a:lnTo>
                    <a:pt x="17305" y="49555"/>
                  </a:lnTo>
                  <a:lnTo>
                    <a:pt x="27446" y="47357"/>
                  </a:lnTo>
                  <a:lnTo>
                    <a:pt x="45057" y="35113"/>
                  </a:lnTo>
                  <a:lnTo>
                    <a:pt x="51775" y="26828"/>
                  </a:lnTo>
                  <a:lnTo>
                    <a:pt x="54761" y="18559"/>
                  </a:lnTo>
                  <a:lnTo>
                    <a:pt x="56089" y="7829"/>
                  </a:lnTo>
                  <a:lnTo>
                    <a:pt x="55384" y="4120"/>
                  </a:lnTo>
                  <a:lnTo>
                    <a:pt x="53856" y="1648"/>
                  </a:lnTo>
                  <a:lnTo>
                    <a:pt x="51779" y="0"/>
                  </a:lnTo>
                  <a:lnTo>
                    <a:pt x="48278" y="1018"/>
                  </a:lnTo>
                  <a:lnTo>
                    <a:pt x="21475" y="23508"/>
                  </a:lnTo>
                  <a:lnTo>
                    <a:pt x="8009" y="51683"/>
                  </a:lnTo>
                  <a:lnTo>
                    <a:pt x="6382" y="69117"/>
                  </a:lnTo>
                  <a:lnTo>
                    <a:pt x="11416" y="90832"/>
                  </a:lnTo>
                  <a:lnTo>
                    <a:pt x="19610" y="107849"/>
                  </a:lnTo>
                  <a:lnTo>
                    <a:pt x="22599" y="112076"/>
                  </a:lnTo>
                  <a:lnTo>
                    <a:pt x="27766" y="113835"/>
                  </a:lnTo>
                  <a:lnTo>
                    <a:pt x="41974" y="112968"/>
                  </a:lnTo>
                  <a:lnTo>
                    <a:pt x="47033" y="111255"/>
                  </a:lnTo>
                  <a:lnTo>
                    <a:pt x="57150" y="101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88"/>
            <p:cNvSpPr/>
            <p:nvPr>
              <p:custDataLst>
                <p:tags r:id="rId122"/>
              </p:custDataLst>
            </p:nvPr>
          </p:nvSpPr>
          <p:spPr>
            <a:xfrm>
              <a:off x="5840960" y="1534239"/>
              <a:ext cx="131216" cy="291260"/>
            </a:xfrm>
            <a:custGeom>
              <a:avLst/>
              <a:gdLst/>
              <a:ahLst/>
              <a:cxnLst/>
              <a:rect l="0" t="0" r="0" b="0"/>
              <a:pathLst>
                <a:path w="131216" h="291260">
                  <a:moveTo>
                    <a:pt x="74065" y="189786"/>
                  </a:moveTo>
                  <a:lnTo>
                    <a:pt x="74065" y="189786"/>
                  </a:lnTo>
                  <a:lnTo>
                    <a:pt x="60808" y="176528"/>
                  </a:lnTo>
                  <a:lnTo>
                    <a:pt x="51945" y="173310"/>
                  </a:lnTo>
                  <a:lnTo>
                    <a:pt x="46619" y="172452"/>
                  </a:lnTo>
                  <a:lnTo>
                    <a:pt x="42009" y="173997"/>
                  </a:lnTo>
                  <a:lnTo>
                    <a:pt x="18586" y="197402"/>
                  </a:lnTo>
                  <a:lnTo>
                    <a:pt x="12366" y="206576"/>
                  </a:lnTo>
                  <a:lnTo>
                    <a:pt x="1499" y="240680"/>
                  </a:lnTo>
                  <a:lnTo>
                    <a:pt x="0" y="271071"/>
                  </a:lnTo>
                  <a:lnTo>
                    <a:pt x="3400" y="283415"/>
                  </a:lnTo>
                  <a:lnTo>
                    <a:pt x="6846" y="287131"/>
                  </a:lnTo>
                  <a:lnTo>
                    <a:pt x="16320" y="291259"/>
                  </a:lnTo>
                  <a:lnTo>
                    <a:pt x="38611" y="288526"/>
                  </a:lnTo>
                  <a:lnTo>
                    <a:pt x="55211" y="281014"/>
                  </a:lnTo>
                  <a:lnTo>
                    <a:pt x="85179" y="246334"/>
                  </a:lnTo>
                  <a:lnTo>
                    <a:pt x="102431" y="199963"/>
                  </a:lnTo>
                  <a:lnTo>
                    <a:pt x="109281" y="165285"/>
                  </a:lnTo>
                  <a:lnTo>
                    <a:pt x="111311" y="121496"/>
                  </a:lnTo>
                  <a:lnTo>
                    <a:pt x="111912" y="75007"/>
                  </a:lnTo>
                  <a:lnTo>
                    <a:pt x="112115" y="32117"/>
                  </a:lnTo>
                  <a:lnTo>
                    <a:pt x="107094" y="7250"/>
                  </a:lnTo>
                  <a:lnTo>
                    <a:pt x="104551" y="2479"/>
                  </a:lnTo>
                  <a:lnTo>
                    <a:pt x="101797" y="356"/>
                  </a:lnTo>
                  <a:lnTo>
                    <a:pt x="98903" y="0"/>
                  </a:lnTo>
                  <a:lnTo>
                    <a:pt x="95915" y="2937"/>
                  </a:lnTo>
                  <a:lnTo>
                    <a:pt x="89774" y="14667"/>
                  </a:lnTo>
                  <a:lnTo>
                    <a:pt x="85422" y="34064"/>
                  </a:lnTo>
                  <a:lnTo>
                    <a:pt x="84133" y="68387"/>
                  </a:lnTo>
                  <a:lnTo>
                    <a:pt x="83751" y="112071"/>
                  </a:lnTo>
                  <a:lnTo>
                    <a:pt x="88695" y="153471"/>
                  </a:lnTo>
                  <a:lnTo>
                    <a:pt x="102894" y="200278"/>
                  </a:lnTo>
                  <a:lnTo>
                    <a:pt x="117490" y="243888"/>
                  </a:lnTo>
                  <a:lnTo>
                    <a:pt x="121504" y="253794"/>
                  </a:lnTo>
                  <a:lnTo>
                    <a:pt x="131215" y="265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889"/>
          <p:cNvSpPr/>
          <p:nvPr>
            <p:custDataLst>
              <p:tags r:id="rId1"/>
            </p:custDataLst>
          </p:nvPr>
        </p:nvSpPr>
        <p:spPr>
          <a:xfrm>
            <a:off x="1582976" y="2019300"/>
            <a:ext cx="821549" cy="114185"/>
          </a:xfrm>
          <a:custGeom>
            <a:avLst/>
            <a:gdLst/>
            <a:ahLst/>
            <a:cxnLst/>
            <a:rect l="0" t="0" r="0" b="0"/>
            <a:pathLst>
              <a:path w="821549" h="114185">
                <a:moveTo>
                  <a:pt x="121999" y="104775"/>
                </a:moveTo>
                <a:lnTo>
                  <a:pt x="121999" y="104775"/>
                </a:lnTo>
                <a:lnTo>
                  <a:pt x="78490" y="104775"/>
                </a:lnTo>
                <a:lnTo>
                  <a:pt x="32579" y="104775"/>
                </a:lnTo>
                <a:lnTo>
                  <a:pt x="16640" y="105833"/>
                </a:lnTo>
                <a:lnTo>
                  <a:pt x="2501" y="109832"/>
                </a:lnTo>
                <a:lnTo>
                  <a:pt x="0" y="111321"/>
                </a:lnTo>
                <a:lnTo>
                  <a:pt x="450" y="112314"/>
                </a:lnTo>
                <a:lnTo>
                  <a:pt x="11886" y="113417"/>
                </a:lnTo>
                <a:lnTo>
                  <a:pt x="57858" y="114039"/>
                </a:lnTo>
                <a:lnTo>
                  <a:pt x="89964" y="114184"/>
                </a:lnTo>
                <a:lnTo>
                  <a:pt x="121872" y="111426"/>
                </a:lnTo>
                <a:lnTo>
                  <a:pt x="153693" y="107731"/>
                </a:lnTo>
                <a:lnTo>
                  <a:pt x="185474" y="106089"/>
                </a:lnTo>
                <a:lnTo>
                  <a:pt x="220060" y="102537"/>
                </a:lnTo>
                <a:lnTo>
                  <a:pt x="257657" y="97430"/>
                </a:lnTo>
                <a:lnTo>
                  <a:pt x="299061" y="91633"/>
                </a:lnTo>
                <a:lnTo>
                  <a:pt x="339335" y="88351"/>
                </a:lnTo>
                <a:lnTo>
                  <a:pt x="378401" y="85834"/>
                </a:lnTo>
                <a:lnTo>
                  <a:pt x="416931" y="81187"/>
                </a:lnTo>
                <a:lnTo>
                  <a:pt x="455221" y="75594"/>
                </a:lnTo>
                <a:lnTo>
                  <a:pt x="492348" y="69581"/>
                </a:lnTo>
                <a:lnTo>
                  <a:pt x="526487" y="63380"/>
                </a:lnTo>
                <a:lnTo>
                  <a:pt x="562122" y="59919"/>
                </a:lnTo>
                <a:lnTo>
                  <a:pt x="597009" y="57322"/>
                </a:lnTo>
                <a:lnTo>
                  <a:pt x="640450" y="50969"/>
                </a:lnTo>
                <a:lnTo>
                  <a:pt x="680133" y="47558"/>
                </a:lnTo>
                <a:lnTo>
                  <a:pt x="725823" y="40282"/>
                </a:lnTo>
                <a:lnTo>
                  <a:pt x="771027" y="33475"/>
                </a:lnTo>
                <a:lnTo>
                  <a:pt x="817303" y="29220"/>
                </a:lnTo>
                <a:lnTo>
                  <a:pt x="820485" y="29005"/>
                </a:lnTo>
                <a:lnTo>
                  <a:pt x="821548" y="27803"/>
                </a:lnTo>
                <a:lnTo>
                  <a:pt x="821198" y="25944"/>
                </a:lnTo>
                <a:lnTo>
                  <a:pt x="80779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202"/>
          <p:cNvGrpSpPr/>
          <p:nvPr/>
        </p:nvGrpSpPr>
        <p:grpSpPr>
          <a:xfrm>
            <a:off x="2830249" y="2503825"/>
            <a:ext cx="446281" cy="518183"/>
            <a:chOff x="2830249" y="2503825"/>
            <a:chExt cx="446281" cy="518183"/>
          </a:xfrm>
        </p:grpSpPr>
        <p:sp>
          <p:nvSpPr>
            <p:cNvPr id="101" name="SMARTInkShape-890"/>
            <p:cNvSpPr/>
            <p:nvPr>
              <p:custDataLst>
                <p:tags r:id="rId104"/>
              </p:custDataLst>
            </p:nvPr>
          </p:nvSpPr>
          <p:spPr>
            <a:xfrm>
              <a:off x="3162300" y="2715410"/>
              <a:ext cx="114230" cy="306598"/>
            </a:xfrm>
            <a:custGeom>
              <a:avLst/>
              <a:gdLst/>
              <a:ahLst/>
              <a:cxnLst/>
              <a:rect l="0" t="0" r="0" b="0"/>
              <a:pathLst>
                <a:path w="114230" h="306598">
                  <a:moveTo>
                    <a:pt x="0" y="18265"/>
                  </a:moveTo>
                  <a:lnTo>
                    <a:pt x="0" y="18265"/>
                  </a:lnTo>
                  <a:lnTo>
                    <a:pt x="9133" y="0"/>
                  </a:lnTo>
                  <a:lnTo>
                    <a:pt x="9490" y="25799"/>
                  </a:lnTo>
                  <a:lnTo>
                    <a:pt x="19628" y="49072"/>
                  </a:lnTo>
                  <a:lnTo>
                    <a:pt x="30980" y="65964"/>
                  </a:lnTo>
                  <a:lnTo>
                    <a:pt x="43402" y="71214"/>
                  </a:lnTo>
                  <a:lnTo>
                    <a:pt x="57390" y="72490"/>
                  </a:lnTo>
                  <a:lnTo>
                    <a:pt x="67135" y="69529"/>
                  </a:lnTo>
                  <a:lnTo>
                    <a:pt x="95106" y="51400"/>
                  </a:lnTo>
                  <a:lnTo>
                    <a:pt x="111563" y="31317"/>
                  </a:lnTo>
                  <a:lnTo>
                    <a:pt x="112475" y="32259"/>
                  </a:lnTo>
                  <a:lnTo>
                    <a:pt x="113489" y="38948"/>
                  </a:lnTo>
                  <a:lnTo>
                    <a:pt x="106028" y="77719"/>
                  </a:lnTo>
                  <a:lnTo>
                    <a:pt x="111568" y="119458"/>
                  </a:lnTo>
                  <a:lnTo>
                    <a:pt x="113760" y="155925"/>
                  </a:lnTo>
                  <a:lnTo>
                    <a:pt x="114229" y="202590"/>
                  </a:lnTo>
                  <a:lnTo>
                    <a:pt x="111464" y="248154"/>
                  </a:lnTo>
                  <a:lnTo>
                    <a:pt x="105631" y="270721"/>
                  </a:lnTo>
                  <a:lnTo>
                    <a:pt x="95983" y="287806"/>
                  </a:lnTo>
                  <a:lnTo>
                    <a:pt x="81817" y="299633"/>
                  </a:lnTo>
                  <a:lnTo>
                    <a:pt x="73595" y="304269"/>
                  </a:lnTo>
                  <a:lnTo>
                    <a:pt x="55992" y="306597"/>
                  </a:lnTo>
                  <a:lnTo>
                    <a:pt x="38644" y="303046"/>
                  </a:lnTo>
                  <a:lnTo>
                    <a:pt x="23878" y="294412"/>
                  </a:lnTo>
                  <a:lnTo>
                    <a:pt x="0" y="26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91"/>
            <p:cNvSpPr/>
            <p:nvPr>
              <p:custDataLst>
                <p:tags r:id="rId105"/>
              </p:custDataLst>
            </p:nvPr>
          </p:nvSpPr>
          <p:spPr>
            <a:xfrm>
              <a:off x="3049324" y="2719473"/>
              <a:ext cx="65352" cy="110479"/>
            </a:xfrm>
            <a:custGeom>
              <a:avLst/>
              <a:gdLst/>
              <a:ahLst/>
              <a:cxnLst/>
              <a:rect l="0" t="0" r="0" b="0"/>
              <a:pathLst>
                <a:path w="65352" h="110479">
                  <a:moveTo>
                    <a:pt x="8201" y="4677"/>
                  </a:moveTo>
                  <a:lnTo>
                    <a:pt x="8201" y="4677"/>
                  </a:lnTo>
                  <a:lnTo>
                    <a:pt x="8201" y="14790"/>
                  </a:lnTo>
                  <a:lnTo>
                    <a:pt x="5379" y="22577"/>
                  </a:lnTo>
                  <a:lnTo>
                    <a:pt x="3145" y="26136"/>
                  </a:lnTo>
                  <a:lnTo>
                    <a:pt x="0" y="46313"/>
                  </a:lnTo>
                  <a:lnTo>
                    <a:pt x="7396" y="93412"/>
                  </a:lnTo>
                  <a:lnTo>
                    <a:pt x="8042" y="110478"/>
                  </a:lnTo>
                  <a:lnTo>
                    <a:pt x="13248" y="72884"/>
                  </a:lnTo>
                  <a:lnTo>
                    <a:pt x="17900" y="33555"/>
                  </a:lnTo>
                  <a:lnTo>
                    <a:pt x="25068" y="7942"/>
                  </a:lnTo>
                  <a:lnTo>
                    <a:pt x="30867" y="836"/>
                  </a:lnTo>
                  <a:lnTo>
                    <a:pt x="33895" y="0"/>
                  </a:lnTo>
                  <a:lnTo>
                    <a:pt x="36972" y="501"/>
                  </a:lnTo>
                  <a:lnTo>
                    <a:pt x="43213" y="3879"/>
                  </a:lnTo>
                  <a:lnTo>
                    <a:pt x="49515" y="8908"/>
                  </a:lnTo>
                  <a:lnTo>
                    <a:pt x="53021" y="17494"/>
                  </a:lnTo>
                  <a:lnTo>
                    <a:pt x="65351" y="7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92"/>
            <p:cNvSpPr/>
            <p:nvPr>
              <p:custDataLst>
                <p:tags r:id="rId106"/>
              </p:custDataLst>
            </p:nvPr>
          </p:nvSpPr>
          <p:spPr>
            <a:xfrm>
              <a:off x="2830249" y="2733675"/>
              <a:ext cx="132027" cy="38101"/>
            </a:xfrm>
            <a:custGeom>
              <a:avLst/>
              <a:gdLst/>
              <a:ahLst/>
              <a:cxnLst/>
              <a:rect l="0" t="0" r="0" b="0"/>
              <a:pathLst>
                <a:path w="13202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25" y="33044"/>
                  </a:lnTo>
                  <a:lnTo>
                    <a:pt x="12034" y="30561"/>
                  </a:lnTo>
                  <a:lnTo>
                    <a:pt x="52489" y="21232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93"/>
            <p:cNvSpPr/>
            <p:nvPr>
              <p:custDataLst>
                <p:tags r:id="rId107"/>
              </p:custDataLst>
            </p:nvPr>
          </p:nvSpPr>
          <p:spPr>
            <a:xfrm>
              <a:off x="2833548" y="2503825"/>
              <a:ext cx="157303" cy="422597"/>
            </a:xfrm>
            <a:custGeom>
              <a:avLst/>
              <a:gdLst/>
              <a:ahLst/>
              <a:cxnLst/>
              <a:rect l="0" t="0" r="0" b="0"/>
              <a:pathLst>
                <a:path w="157303" h="422597">
                  <a:moveTo>
                    <a:pt x="52527" y="115550"/>
                  </a:moveTo>
                  <a:lnTo>
                    <a:pt x="52527" y="115550"/>
                  </a:lnTo>
                  <a:lnTo>
                    <a:pt x="60728" y="99148"/>
                  </a:lnTo>
                  <a:lnTo>
                    <a:pt x="60111" y="99324"/>
                  </a:lnTo>
                  <a:lnTo>
                    <a:pt x="48678" y="109990"/>
                  </a:lnTo>
                  <a:lnTo>
                    <a:pt x="45525" y="121546"/>
                  </a:lnTo>
                  <a:lnTo>
                    <a:pt x="38444" y="159891"/>
                  </a:lnTo>
                  <a:lnTo>
                    <a:pt x="27912" y="196197"/>
                  </a:lnTo>
                  <a:lnTo>
                    <a:pt x="24067" y="234108"/>
                  </a:lnTo>
                  <a:lnTo>
                    <a:pt x="16695" y="268506"/>
                  </a:lnTo>
                  <a:lnTo>
                    <a:pt x="8867" y="311271"/>
                  </a:lnTo>
                  <a:lnTo>
                    <a:pt x="6077" y="354281"/>
                  </a:lnTo>
                  <a:lnTo>
                    <a:pt x="0" y="401589"/>
                  </a:lnTo>
                  <a:lnTo>
                    <a:pt x="254" y="414834"/>
                  </a:lnTo>
                  <a:lnTo>
                    <a:pt x="2836" y="422132"/>
                  </a:lnTo>
                  <a:lnTo>
                    <a:pt x="3525" y="422596"/>
                  </a:lnTo>
                  <a:lnTo>
                    <a:pt x="3984" y="421847"/>
                  </a:lnTo>
                  <a:lnTo>
                    <a:pt x="13022" y="377564"/>
                  </a:lnTo>
                  <a:lnTo>
                    <a:pt x="21781" y="331186"/>
                  </a:lnTo>
                  <a:lnTo>
                    <a:pt x="23523" y="288202"/>
                  </a:lnTo>
                  <a:lnTo>
                    <a:pt x="31472" y="241533"/>
                  </a:lnTo>
                  <a:lnTo>
                    <a:pt x="40173" y="204149"/>
                  </a:lnTo>
                  <a:lnTo>
                    <a:pt x="49455" y="166261"/>
                  </a:lnTo>
                  <a:lnTo>
                    <a:pt x="58907" y="129282"/>
                  </a:lnTo>
                  <a:lnTo>
                    <a:pt x="74405" y="82162"/>
                  </a:lnTo>
                  <a:lnTo>
                    <a:pt x="88643" y="40746"/>
                  </a:lnTo>
                  <a:lnTo>
                    <a:pt x="97153" y="17746"/>
                  </a:lnTo>
                  <a:lnTo>
                    <a:pt x="107992" y="3995"/>
                  </a:lnTo>
                  <a:lnTo>
                    <a:pt x="111728" y="963"/>
                  </a:lnTo>
                  <a:lnTo>
                    <a:pt x="114220" y="0"/>
                  </a:lnTo>
                  <a:lnTo>
                    <a:pt x="115880" y="417"/>
                  </a:lnTo>
                  <a:lnTo>
                    <a:pt x="119604" y="39107"/>
                  </a:lnTo>
                  <a:lnTo>
                    <a:pt x="126612" y="80317"/>
                  </a:lnTo>
                  <a:lnTo>
                    <a:pt x="134333" y="117811"/>
                  </a:lnTo>
                  <a:lnTo>
                    <a:pt x="136510" y="153949"/>
                  </a:lnTo>
                  <a:lnTo>
                    <a:pt x="137478" y="189061"/>
                  </a:lnTo>
                  <a:lnTo>
                    <a:pt x="140845" y="232934"/>
                  </a:lnTo>
                  <a:lnTo>
                    <a:pt x="145723" y="268864"/>
                  </a:lnTo>
                  <a:lnTo>
                    <a:pt x="152428" y="313874"/>
                  </a:lnTo>
                  <a:lnTo>
                    <a:pt x="157302" y="353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203"/>
          <p:cNvGrpSpPr/>
          <p:nvPr/>
        </p:nvGrpSpPr>
        <p:grpSpPr>
          <a:xfrm>
            <a:off x="3442640" y="2495873"/>
            <a:ext cx="815036" cy="725531"/>
            <a:chOff x="3442640" y="2495873"/>
            <a:chExt cx="815036" cy="725531"/>
          </a:xfrm>
        </p:grpSpPr>
        <p:sp>
          <p:nvSpPr>
            <p:cNvPr id="106" name="SMARTInkShape-894"/>
            <p:cNvSpPr/>
            <p:nvPr>
              <p:custDataLst>
                <p:tags r:id="rId94"/>
              </p:custDataLst>
            </p:nvPr>
          </p:nvSpPr>
          <p:spPr>
            <a:xfrm>
              <a:off x="3619893" y="3086100"/>
              <a:ext cx="104383" cy="9526"/>
            </a:xfrm>
            <a:custGeom>
              <a:avLst/>
              <a:gdLst/>
              <a:ahLst/>
              <a:cxnLst/>
              <a:rect l="0" t="0" r="0" b="0"/>
              <a:pathLst>
                <a:path w="10438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5378" y="4469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95"/>
            <p:cNvSpPr/>
            <p:nvPr>
              <p:custDataLst>
                <p:tags r:id="rId95"/>
              </p:custDataLst>
            </p:nvPr>
          </p:nvSpPr>
          <p:spPr>
            <a:xfrm>
              <a:off x="3652403" y="2971423"/>
              <a:ext cx="31941" cy="249981"/>
            </a:xfrm>
            <a:custGeom>
              <a:avLst/>
              <a:gdLst/>
              <a:ahLst/>
              <a:cxnLst/>
              <a:rect l="0" t="0" r="0" b="0"/>
              <a:pathLst>
                <a:path w="31941" h="249981">
                  <a:moveTo>
                    <a:pt x="5197" y="48002"/>
                  </a:moveTo>
                  <a:lnTo>
                    <a:pt x="5197" y="48002"/>
                  </a:lnTo>
                  <a:lnTo>
                    <a:pt x="18454" y="5085"/>
                  </a:lnTo>
                  <a:lnTo>
                    <a:pt x="21444" y="1399"/>
                  </a:lnTo>
                  <a:lnTo>
                    <a:pt x="24495" y="0"/>
                  </a:lnTo>
                  <a:lnTo>
                    <a:pt x="27587" y="126"/>
                  </a:lnTo>
                  <a:lnTo>
                    <a:pt x="29649" y="2326"/>
                  </a:lnTo>
                  <a:lnTo>
                    <a:pt x="31940" y="10415"/>
                  </a:lnTo>
                  <a:lnTo>
                    <a:pt x="28172" y="36983"/>
                  </a:lnTo>
                  <a:lnTo>
                    <a:pt x="17225" y="76472"/>
                  </a:lnTo>
                  <a:lnTo>
                    <a:pt x="12642" y="109001"/>
                  </a:lnTo>
                  <a:lnTo>
                    <a:pt x="7403" y="140512"/>
                  </a:lnTo>
                  <a:lnTo>
                    <a:pt x="3029" y="180540"/>
                  </a:lnTo>
                  <a:lnTo>
                    <a:pt x="0" y="203216"/>
                  </a:lnTo>
                  <a:lnTo>
                    <a:pt x="5660" y="240726"/>
                  </a:lnTo>
                  <a:lnTo>
                    <a:pt x="9989" y="249369"/>
                  </a:lnTo>
                  <a:lnTo>
                    <a:pt x="12625" y="249980"/>
                  </a:lnTo>
                  <a:lnTo>
                    <a:pt x="24247" y="23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96"/>
            <p:cNvSpPr/>
            <p:nvPr>
              <p:custDataLst>
                <p:tags r:id="rId96"/>
              </p:custDataLst>
            </p:nvPr>
          </p:nvSpPr>
          <p:spPr>
            <a:xfrm>
              <a:off x="3516049" y="3064075"/>
              <a:ext cx="78580" cy="155376"/>
            </a:xfrm>
            <a:custGeom>
              <a:avLst/>
              <a:gdLst/>
              <a:ahLst/>
              <a:cxnLst/>
              <a:rect l="0" t="0" r="0" b="0"/>
              <a:pathLst>
                <a:path w="78580" h="155376">
                  <a:moveTo>
                    <a:pt x="8201" y="2975"/>
                  </a:moveTo>
                  <a:lnTo>
                    <a:pt x="8201" y="2975"/>
                  </a:lnTo>
                  <a:lnTo>
                    <a:pt x="8201" y="46848"/>
                  </a:lnTo>
                  <a:lnTo>
                    <a:pt x="8201" y="87645"/>
                  </a:lnTo>
                  <a:lnTo>
                    <a:pt x="7143" y="127523"/>
                  </a:lnTo>
                  <a:lnTo>
                    <a:pt x="3144" y="137000"/>
                  </a:lnTo>
                  <a:lnTo>
                    <a:pt x="1655" y="137833"/>
                  </a:lnTo>
                  <a:lnTo>
                    <a:pt x="662" y="136272"/>
                  </a:lnTo>
                  <a:lnTo>
                    <a:pt x="0" y="133115"/>
                  </a:lnTo>
                  <a:lnTo>
                    <a:pt x="6993" y="87582"/>
                  </a:lnTo>
                  <a:lnTo>
                    <a:pt x="25942" y="43750"/>
                  </a:lnTo>
                  <a:lnTo>
                    <a:pt x="44012" y="10736"/>
                  </a:lnTo>
                  <a:lnTo>
                    <a:pt x="54456" y="1838"/>
                  </a:lnTo>
                  <a:lnTo>
                    <a:pt x="59146" y="101"/>
                  </a:lnTo>
                  <a:lnTo>
                    <a:pt x="63331" y="0"/>
                  </a:lnTo>
                  <a:lnTo>
                    <a:pt x="67180" y="992"/>
                  </a:lnTo>
                  <a:lnTo>
                    <a:pt x="74278" y="10560"/>
                  </a:lnTo>
                  <a:lnTo>
                    <a:pt x="77652" y="17556"/>
                  </a:lnTo>
                  <a:lnTo>
                    <a:pt x="78579" y="33797"/>
                  </a:lnTo>
                  <a:lnTo>
                    <a:pt x="75608" y="75150"/>
                  </a:lnTo>
                  <a:lnTo>
                    <a:pt x="72379" y="90792"/>
                  </a:lnTo>
                  <a:lnTo>
                    <a:pt x="68474" y="103388"/>
                  </a:lnTo>
                  <a:lnTo>
                    <a:pt x="65351" y="155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97"/>
            <p:cNvSpPr/>
            <p:nvPr>
              <p:custDataLst>
                <p:tags r:id="rId97"/>
              </p:custDataLst>
            </p:nvPr>
          </p:nvSpPr>
          <p:spPr>
            <a:xfrm>
              <a:off x="3442640" y="3048000"/>
              <a:ext cx="14936" cy="76201"/>
            </a:xfrm>
            <a:custGeom>
              <a:avLst/>
              <a:gdLst/>
              <a:ahLst/>
              <a:cxnLst/>
              <a:rect l="0" t="0" r="0" b="0"/>
              <a:pathLst>
                <a:path w="14936" h="76201">
                  <a:moveTo>
                    <a:pt x="14935" y="76200"/>
                  </a:moveTo>
                  <a:lnTo>
                    <a:pt x="14935" y="76200"/>
                  </a:lnTo>
                  <a:lnTo>
                    <a:pt x="7396" y="45116"/>
                  </a:lnTo>
                  <a:lnTo>
                    <a:pt x="4613" y="14878"/>
                  </a:lnTo>
                  <a:lnTo>
                    <a:pt x="470" y="7318"/>
                  </a:lnTo>
                  <a:lnTo>
                    <a:pt x="0" y="4879"/>
                  </a:lnTo>
                  <a:lnTo>
                    <a:pt x="5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98"/>
            <p:cNvSpPr/>
            <p:nvPr>
              <p:custDataLst>
                <p:tags r:id="rId98"/>
              </p:custDataLst>
            </p:nvPr>
          </p:nvSpPr>
          <p:spPr>
            <a:xfrm>
              <a:off x="4101380" y="2659307"/>
              <a:ext cx="156296" cy="99351"/>
            </a:xfrm>
            <a:custGeom>
              <a:avLst/>
              <a:gdLst/>
              <a:ahLst/>
              <a:cxnLst/>
              <a:rect l="0" t="0" r="0" b="0"/>
              <a:pathLst>
                <a:path w="156296" h="99351">
                  <a:moveTo>
                    <a:pt x="80095" y="26743"/>
                  </a:moveTo>
                  <a:lnTo>
                    <a:pt x="80095" y="26743"/>
                  </a:lnTo>
                  <a:lnTo>
                    <a:pt x="80095" y="21687"/>
                  </a:lnTo>
                  <a:lnTo>
                    <a:pt x="77273" y="16382"/>
                  </a:lnTo>
                  <a:lnTo>
                    <a:pt x="66838" y="4353"/>
                  </a:lnTo>
                  <a:lnTo>
                    <a:pt x="60797" y="917"/>
                  </a:lnTo>
                  <a:lnTo>
                    <a:pt x="57705" y="0"/>
                  </a:lnTo>
                  <a:lnTo>
                    <a:pt x="48624" y="4627"/>
                  </a:lnTo>
                  <a:lnTo>
                    <a:pt x="25548" y="24844"/>
                  </a:lnTo>
                  <a:lnTo>
                    <a:pt x="4656" y="67741"/>
                  </a:lnTo>
                  <a:lnTo>
                    <a:pt x="1227" y="73126"/>
                  </a:lnTo>
                  <a:lnTo>
                    <a:pt x="0" y="78831"/>
                  </a:lnTo>
                  <a:lnTo>
                    <a:pt x="1458" y="90816"/>
                  </a:lnTo>
                  <a:lnTo>
                    <a:pt x="5446" y="94858"/>
                  </a:lnTo>
                  <a:lnTo>
                    <a:pt x="18343" y="99350"/>
                  </a:lnTo>
                  <a:lnTo>
                    <a:pt x="31836" y="98524"/>
                  </a:lnTo>
                  <a:lnTo>
                    <a:pt x="44888" y="93571"/>
                  </a:lnTo>
                  <a:lnTo>
                    <a:pt x="64136" y="77823"/>
                  </a:lnTo>
                  <a:lnTo>
                    <a:pt x="83959" y="50238"/>
                  </a:lnTo>
                  <a:lnTo>
                    <a:pt x="88502" y="39028"/>
                  </a:lnTo>
                  <a:lnTo>
                    <a:pt x="89933" y="39166"/>
                  </a:lnTo>
                  <a:lnTo>
                    <a:pt x="98062" y="45476"/>
                  </a:lnTo>
                  <a:lnTo>
                    <a:pt x="134731" y="78601"/>
                  </a:lnTo>
                  <a:lnTo>
                    <a:pt x="156295" y="9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99"/>
            <p:cNvSpPr/>
            <p:nvPr>
              <p:custDataLst>
                <p:tags r:id="rId99"/>
              </p:custDataLst>
            </p:nvPr>
          </p:nvSpPr>
          <p:spPr>
            <a:xfrm>
              <a:off x="3949414" y="2667000"/>
              <a:ext cx="136812" cy="24539"/>
            </a:xfrm>
            <a:custGeom>
              <a:avLst/>
              <a:gdLst/>
              <a:ahLst/>
              <a:cxnLst/>
              <a:rect l="0" t="0" r="0" b="0"/>
              <a:pathLst>
                <a:path w="136812" h="24539">
                  <a:moveTo>
                    <a:pt x="32036" y="19050"/>
                  </a:moveTo>
                  <a:lnTo>
                    <a:pt x="32036" y="19050"/>
                  </a:lnTo>
                  <a:lnTo>
                    <a:pt x="13722" y="19050"/>
                  </a:lnTo>
                  <a:lnTo>
                    <a:pt x="5199" y="21872"/>
                  </a:lnTo>
                  <a:lnTo>
                    <a:pt x="1445" y="24106"/>
                  </a:lnTo>
                  <a:lnTo>
                    <a:pt x="0" y="24538"/>
                  </a:lnTo>
                  <a:lnTo>
                    <a:pt x="96" y="23767"/>
                  </a:lnTo>
                  <a:lnTo>
                    <a:pt x="1217" y="22195"/>
                  </a:lnTo>
                  <a:lnTo>
                    <a:pt x="8108" y="20448"/>
                  </a:lnTo>
                  <a:lnTo>
                    <a:pt x="49508" y="11634"/>
                  </a:lnTo>
                  <a:lnTo>
                    <a:pt x="91291" y="3257"/>
                  </a:lnTo>
                  <a:lnTo>
                    <a:pt x="136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00"/>
            <p:cNvSpPr/>
            <p:nvPr>
              <p:custDataLst>
                <p:tags r:id="rId100"/>
              </p:custDataLst>
            </p:nvPr>
          </p:nvSpPr>
          <p:spPr>
            <a:xfrm>
              <a:off x="3992945" y="2495873"/>
              <a:ext cx="45656" cy="287673"/>
            </a:xfrm>
            <a:custGeom>
              <a:avLst/>
              <a:gdLst/>
              <a:ahLst/>
              <a:cxnLst/>
              <a:rect l="0" t="0" r="0" b="0"/>
              <a:pathLst>
                <a:path w="45656" h="287673">
                  <a:moveTo>
                    <a:pt x="17080" y="66352"/>
                  </a:moveTo>
                  <a:lnTo>
                    <a:pt x="17080" y="66352"/>
                  </a:lnTo>
                  <a:lnTo>
                    <a:pt x="24619" y="27729"/>
                  </a:lnTo>
                  <a:lnTo>
                    <a:pt x="26212" y="162"/>
                  </a:lnTo>
                  <a:lnTo>
                    <a:pt x="25285" y="0"/>
                  </a:lnTo>
                  <a:lnTo>
                    <a:pt x="18923" y="17059"/>
                  </a:lnTo>
                  <a:lnTo>
                    <a:pt x="11394" y="54687"/>
                  </a:lnTo>
                  <a:lnTo>
                    <a:pt x="8693" y="97232"/>
                  </a:lnTo>
                  <a:lnTo>
                    <a:pt x="6834" y="133005"/>
                  </a:lnTo>
                  <a:lnTo>
                    <a:pt x="1109" y="176177"/>
                  </a:lnTo>
                  <a:lnTo>
                    <a:pt x="0" y="219308"/>
                  </a:lnTo>
                  <a:lnTo>
                    <a:pt x="6351" y="266659"/>
                  </a:lnTo>
                  <a:lnTo>
                    <a:pt x="9842" y="279908"/>
                  </a:lnTo>
                  <a:lnTo>
                    <a:pt x="12255" y="284923"/>
                  </a:lnTo>
                  <a:lnTo>
                    <a:pt x="15980" y="287208"/>
                  </a:lnTo>
                  <a:lnTo>
                    <a:pt x="20580" y="287672"/>
                  </a:lnTo>
                  <a:lnTo>
                    <a:pt x="25763" y="286924"/>
                  </a:lnTo>
                  <a:lnTo>
                    <a:pt x="30277" y="284308"/>
                  </a:lnTo>
                  <a:lnTo>
                    <a:pt x="45655" y="266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01"/>
            <p:cNvSpPr/>
            <p:nvPr>
              <p:custDataLst>
                <p:tags r:id="rId101"/>
              </p:custDataLst>
            </p:nvPr>
          </p:nvSpPr>
          <p:spPr>
            <a:xfrm>
              <a:off x="3825359" y="2716100"/>
              <a:ext cx="117992" cy="103301"/>
            </a:xfrm>
            <a:custGeom>
              <a:avLst/>
              <a:gdLst/>
              <a:ahLst/>
              <a:cxnLst/>
              <a:rect l="0" t="0" r="0" b="0"/>
              <a:pathLst>
                <a:path w="117992" h="103301">
                  <a:moveTo>
                    <a:pt x="79891" y="27100"/>
                  </a:moveTo>
                  <a:lnTo>
                    <a:pt x="79891" y="27100"/>
                  </a:lnTo>
                  <a:lnTo>
                    <a:pt x="79891" y="22044"/>
                  </a:lnTo>
                  <a:lnTo>
                    <a:pt x="77069" y="16739"/>
                  </a:lnTo>
                  <a:lnTo>
                    <a:pt x="74834" y="13843"/>
                  </a:lnTo>
                  <a:lnTo>
                    <a:pt x="69530" y="10624"/>
                  </a:lnTo>
                  <a:lnTo>
                    <a:pt x="39892" y="0"/>
                  </a:lnTo>
                  <a:lnTo>
                    <a:pt x="30011" y="4825"/>
                  </a:lnTo>
                  <a:lnTo>
                    <a:pt x="19622" y="14025"/>
                  </a:lnTo>
                  <a:lnTo>
                    <a:pt x="7823" y="32163"/>
                  </a:lnTo>
                  <a:lnTo>
                    <a:pt x="942" y="48400"/>
                  </a:lnTo>
                  <a:lnTo>
                    <a:pt x="0" y="63378"/>
                  </a:lnTo>
                  <a:lnTo>
                    <a:pt x="1230" y="70335"/>
                  </a:lnTo>
                  <a:lnTo>
                    <a:pt x="8241" y="80888"/>
                  </a:lnTo>
                  <a:lnTo>
                    <a:pt x="13075" y="85184"/>
                  </a:lnTo>
                  <a:lnTo>
                    <a:pt x="18413" y="86989"/>
                  </a:lnTo>
                  <a:lnTo>
                    <a:pt x="29990" y="86173"/>
                  </a:lnTo>
                  <a:lnTo>
                    <a:pt x="48407" y="79763"/>
                  </a:lnTo>
                  <a:lnTo>
                    <a:pt x="67270" y="66105"/>
                  </a:lnTo>
                  <a:lnTo>
                    <a:pt x="74282" y="57488"/>
                  </a:lnTo>
                  <a:lnTo>
                    <a:pt x="77398" y="49072"/>
                  </a:lnTo>
                  <a:lnTo>
                    <a:pt x="79563" y="25355"/>
                  </a:lnTo>
                  <a:lnTo>
                    <a:pt x="80731" y="23820"/>
                  </a:lnTo>
                  <a:lnTo>
                    <a:pt x="82568" y="23855"/>
                  </a:lnTo>
                  <a:lnTo>
                    <a:pt x="84851" y="24937"/>
                  </a:lnTo>
                  <a:lnTo>
                    <a:pt x="86372" y="27775"/>
                  </a:lnTo>
                  <a:lnTo>
                    <a:pt x="99599" y="73150"/>
                  </a:lnTo>
                  <a:lnTo>
                    <a:pt x="117991" y="10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02"/>
            <p:cNvSpPr/>
            <p:nvPr>
              <p:custDataLst>
                <p:tags r:id="rId102"/>
              </p:custDataLst>
            </p:nvPr>
          </p:nvSpPr>
          <p:spPr>
            <a:xfrm>
              <a:off x="3651076" y="2527428"/>
              <a:ext cx="130350" cy="306364"/>
            </a:xfrm>
            <a:custGeom>
              <a:avLst/>
              <a:gdLst/>
              <a:ahLst/>
              <a:cxnLst/>
              <a:rect l="0" t="0" r="0" b="0"/>
              <a:pathLst>
                <a:path w="130350" h="306364">
                  <a:moveTo>
                    <a:pt x="101774" y="196722"/>
                  </a:moveTo>
                  <a:lnTo>
                    <a:pt x="101774" y="196722"/>
                  </a:lnTo>
                  <a:lnTo>
                    <a:pt x="101774" y="205855"/>
                  </a:lnTo>
                  <a:lnTo>
                    <a:pt x="101774" y="186991"/>
                  </a:lnTo>
                  <a:lnTo>
                    <a:pt x="100716" y="183885"/>
                  </a:lnTo>
                  <a:lnTo>
                    <a:pt x="98952" y="181814"/>
                  </a:lnTo>
                  <a:lnTo>
                    <a:pt x="83460" y="173434"/>
                  </a:lnTo>
                  <a:lnTo>
                    <a:pt x="78981" y="172730"/>
                  </a:lnTo>
                  <a:lnTo>
                    <a:pt x="50729" y="181869"/>
                  </a:lnTo>
                  <a:lnTo>
                    <a:pt x="29617" y="195731"/>
                  </a:lnTo>
                  <a:lnTo>
                    <a:pt x="22079" y="207218"/>
                  </a:lnTo>
                  <a:lnTo>
                    <a:pt x="3751" y="246788"/>
                  </a:lnTo>
                  <a:lnTo>
                    <a:pt x="0" y="269067"/>
                  </a:lnTo>
                  <a:lnTo>
                    <a:pt x="3977" y="287437"/>
                  </a:lnTo>
                  <a:lnTo>
                    <a:pt x="8001" y="295298"/>
                  </a:lnTo>
                  <a:lnTo>
                    <a:pt x="12800" y="300540"/>
                  </a:lnTo>
                  <a:lnTo>
                    <a:pt x="23777" y="306363"/>
                  </a:lnTo>
                  <a:lnTo>
                    <a:pt x="30726" y="305799"/>
                  </a:lnTo>
                  <a:lnTo>
                    <a:pt x="46914" y="299529"/>
                  </a:lnTo>
                  <a:lnTo>
                    <a:pt x="73878" y="279042"/>
                  </a:lnTo>
                  <a:lnTo>
                    <a:pt x="86906" y="259061"/>
                  </a:lnTo>
                  <a:lnTo>
                    <a:pt x="103893" y="221853"/>
                  </a:lnTo>
                  <a:lnTo>
                    <a:pt x="114161" y="185589"/>
                  </a:lnTo>
                  <a:lnTo>
                    <a:pt x="119508" y="139019"/>
                  </a:lnTo>
                  <a:lnTo>
                    <a:pt x="120434" y="96251"/>
                  </a:lnTo>
                  <a:lnTo>
                    <a:pt x="119650" y="52183"/>
                  </a:lnTo>
                  <a:lnTo>
                    <a:pt x="112608" y="7845"/>
                  </a:lnTo>
                  <a:lnTo>
                    <a:pt x="111113" y="4129"/>
                  </a:lnTo>
                  <a:lnTo>
                    <a:pt x="109058" y="1652"/>
                  </a:lnTo>
                  <a:lnTo>
                    <a:pt x="106630" y="0"/>
                  </a:lnTo>
                  <a:lnTo>
                    <a:pt x="102895" y="2074"/>
                  </a:lnTo>
                  <a:lnTo>
                    <a:pt x="93100" y="12845"/>
                  </a:lnTo>
                  <a:lnTo>
                    <a:pt x="80742" y="46872"/>
                  </a:lnTo>
                  <a:lnTo>
                    <a:pt x="75434" y="90468"/>
                  </a:lnTo>
                  <a:lnTo>
                    <a:pt x="74699" y="137398"/>
                  </a:lnTo>
                  <a:lnTo>
                    <a:pt x="83648" y="180065"/>
                  </a:lnTo>
                  <a:lnTo>
                    <a:pt x="92523" y="216481"/>
                  </a:lnTo>
                  <a:lnTo>
                    <a:pt x="99779" y="239371"/>
                  </a:lnTo>
                  <a:lnTo>
                    <a:pt x="130349" y="282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03"/>
            <p:cNvSpPr/>
            <p:nvPr>
              <p:custDataLst>
                <p:tags r:id="rId103"/>
              </p:custDataLst>
            </p:nvPr>
          </p:nvSpPr>
          <p:spPr>
            <a:xfrm>
              <a:off x="3714750" y="2733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204"/>
          <p:cNvGrpSpPr/>
          <p:nvPr/>
        </p:nvGrpSpPr>
        <p:grpSpPr>
          <a:xfrm>
            <a:off x="3173985" y="3102983"/>
            <a:ext cx="293116" cy="309914"/>
            <a:chOff x="3173985" y="3102983"/>
            <a:chExt cx="293116" cy="309914"/>
          </a:xfrm>
        </p:grpSpPr>
        <p:sp>
          <p:nvSpPr>
            <p:cNvPr id="117" name="SMARTInkShape-904"/>
            <p:cNvSpPr/>
            <p:nvPr>
              <p:custDataLst>
                <p:tags r:id="rId91"/>
              </p:custDataLst>
            </p:nvPr>
          </p:nvSpPr>
          <p:spPr>
            <a:xfrm>
              <a:off x="3448050" y="31337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8936" y="20722"/>
                  </a:lnTo>
                  <a:lnTo>
                    <a:pt x="10506" y="51020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05"/>
            <p:cNvSpPr/>
            <p:nvPr>
              <p:custDataLst>
                <p:tags r:id="rId92"/>
              </p:custDataLst>
            </p:nvPr>
          </p:nvSpPr>
          <p:spPr>
            <a:xfrm>
              <a:off x="3330033" y="3125524"/>
              <a:ext cx="69377" cy="100520"/>
            </a:xfrm>
            <a:custGeom>
              <a:avLst/>
              <a:gdLst/>
              <a:ahLst/>
              <a:cxnLst/>
              <a:rect l="0" t="0" r="0" b="0"/>
              <a:pathLst>
                <a:path w="69377" h="100520">
                  <a:moveTo>
                    <a:pt x="41817" y="8201"/>
                  </a:moveTo>
                  <a:lnTo>
                    <a:pt x="41817" y="8201"/>
                  </a:lnTo>
                  <a:lnTo>
                    <a:pt x="46874" y="3145"/>
                  </a:lnTo>
                  <a:lnTo>
                    <a:pt x="47305" y="1655"/>
                  </a:lnTo>
                  <a:lnTo>
                    <a:pt x="46534" y="662"/>
                  </a:lnTo>
                  <a:lnTo>
                    <a:pt x="44961" y="0"/>
                  </a:lnTo>
                  <a:lnTo>
                    <a:pt x="42855" y="617"/>
                  </a:lnTo>
                  <a:lnTo>
                    <a:pt x="19209" y="16059"/>
                  </a:lnTo>
                  <a:lnTo>
                    <a:pt x="7719" y="32872"/>
                  </a:lnTo>
                  <a:lnTo>
                    <a:pt x="909" y="48799"/>
                  </a:lnTo>
                  <a:lnTo>
                    <a:pt x="0" y="66462"/>
                  </a:lnTo>
                  <a:lnTo>
                    <a:pt x="3123" y="82778"/>
                  </a:lnTo>
                  <a:lnTo>
                    <a:pt x="8039" y="93558"/>
                  </a:lnTo>
                  <a:lnTo>
                    <a:pt x="12949" y="96855"/>
                  </a:lnTo>
                  <a:lnTo>
                    <a:pt x="26870" y="100519"/>
                  </a:lnTo>
                  <a:lnTo>
                    <a:pt x="37996" y="99326"/>
                  </a:lnTo>
                  <a:lnTo>
                    <a:pt x="47527" y="94210"/>
                  </a:lnTo>
                  <a:lnTo>
                    <a:pt x="62677" y="80487"/>
                  </a:lnTo>
                  <a:lnTo>
                    <a:pt x="66963" y="72783"/>
                  </a:lnTo>
                  <a:lnTo>
                    <a:pt x="69376" y="47327"/>
                  </a:lnTo>
                  <a:lnTo>
                    <a:pt x="67118" y="33352"/>
                  </a:lnTo>
                  <a:lnTo>
                    <a:pt x="61529" y="22554"/>
                  </a:lnTo>
                  <a:lnTo>
                    <a:pt x="51989" y="10699"/>
                  </a:lnTo>
                  <a:lnTo>
                    <a:pt x="47540" y="7750"/>
                  </a:lnTo>
                  <a:lnTo>
                    <a:pt x="43516" y="6842"/>
                  </a:lnTo>
                  <a:lnTo>
                    <a:pt x="29453" y="7932"/>
                  </a:lnTo>
                  <a:lnTo>
                    <a:pt x="28283" y="9080"/>
                  </a:lnTo>
                  <a:lnTo>
                    <a:pt x="32292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06"/>
            <p:cNvSpPr/>
            <p:nvPr>
              <p:custDataLst>
                <p:tags r:id="rId93"/>
              </p:custDataLst>
            </p:nvPr>
          </p:nvSpPr>
          <p:spPr>
            <a:xfrm>
              <a:off x="3173985" y="3102983"/>
              <a:ext cx="95133" cy="309914"/>
            </a:xfrm>
            <a:custGeom>
              <a:avLst/>
              <a:gdLst/>
              <a:ahLst/>
              <a:cxnLst/>
              <a:rect l="0" t="0" r="0" b="0"/>
              <a:pathLst>
                <a:path w="95133" h="309914">
                  <a:moveTo>
                    <a:pt x="16890" y="268867"/>
                  </a:moveTo>
                  <a:lnTo>
                    <a:pt x="16890" y="268867"/>
                  </a:lnTo>
                  <a:lnTo>
                    <a:pt x="16890" y="309913"/>
                  </a:lnTo>
                  <a:lnTo>
                    <a:pt x="9351" y="262557"/>
                  </a:lnTo>
                  <a:lnTo>
                    <a:pt x="2701" y="219408"/>
                  </a:lnTo>
                  <a:lnTo>
                    <a:pt x="0" y="187618"/>
                  </a:lnTo>
                  <a:lnTo>
                    <a:pt x="1302" y="142488"/>
                  </a:lnTo>
                  <a:lnTo>
                    <a:pt x="5569" y="103363"/>
                  </a:lnTo>
                  <a:lnTo>
                    <a:pt x="8683" y="74660"/>
                  </a:lnTo>
                  <a:lnTo>
                    <a:pt x="25107" y="27383"/>
                  </a:lnTo>
                  <a:lnTo>
                    <a:pt x="33242" y="12316"/>
                  </a:lnTo>
                  <a:lnTo>
                    <a:pt x="43913" y="2091"/>
                  </a:lnTo>
                  <a:lnTo>
                    <a:pt x="49722" y="0"/>
                  </a:lnTo>
                  <a:lnTo>
                    <a:pt x="61821" y="498"/>
                  </a:lnTo>
                  <a:lnTo>
                    <a:pt x="74254" y="9892"/>
                  </a:lnTo>
                  <a:lnTo>
                    <a:pt x="85777" y="24650"/>
                  </a:lnTo>
                  <a:lnTo>
                    <a:pt x="94426" y="41793"/>
                  </a:lnTo>
                  <a:lnTo>
                    <a:pt x="95132" y="79407"/>
                  </a:lnTo>
                  <a:lnTo>
                    <a:pt x="88639" y="113953"/>
                  </a:lnTo>
                  <a:lnTo>
                    <a:pt x="74955" y="139240"/>
                  </a:lnTo>
                  <a:lnTo>
                    <a:pt x="52427" y="164632"/>
                  </a:lnTo>
                  <a:lnTo>
                    <a:pt x="43973" y="169623"/>
                  </a:lnTo>
                  <a:lnTo>
                    <a:pt x="40237" y="169896"/>
                  </a:lnTo>
                  <a:lnTo>
                    <a:pt x="33264" y="167377"/>
                  </a:lnTo>
                  <a:lnTo>
                    <a:pt x="30981" y="165224"/>
                  </a:lnTo>
                  <a:lnTo>
                    <a:pt x="26415" y="15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907"/>
          <p:cNvSpPr/>
          <p:nvPr>
            <p:custDataLst>
              <p:tags r:id="rId2"/>
            </p:custDataLst>
          </p:nvPr>
        </p:nvSpPr>
        <p:spPr>
          <a:xfrm>
            <a:off x="5200688" y="2809875"/>
            <a:ext cx="580478" cy="455131"/>
          </a:xfrm>
          <a:custGeom>
            <a:avLst/>
            <a:gdLst/>
            <a:ahLst/>
            <a:cxnLst/>
            <a:rect l="0" t="0" r="0" b="0"/>
            <a:pathLst>
              <a:path w="580478" h="455131">
                <a:moveTo>
                  <a:pt x="19012" y="0"/>
                </a:moveTo>
                <a:lnTo>
                  <a:pt x="19012" y="0"/>
                </a:lnTo>
                <a:lnTo>
                  <a:pt x="88" y="0"/>
                </a:lnTo>
                <a:lnTo>
                  <a:pt x="0" y="5056"/>
                </a:lnTo>
                <a:lnTo>
                  <a:pt x="1045" y="6546"/>
                </a:lnTo>
                <a:lnTo>
                  <a:pt x="2801" y="7539"/>
                </a:lnTo>
                <a:lnTo>
                  <a:pt x="5030" y="8201"/>
                </a:lnTo>
                <a:lnTo>
                  <a:pt x="32467" y="22666"/>
                </a:lnTo>
                <a:lnTo>
                  <a:pt x="76075" y="29524"/>
                </a:lnTo>
                <a:lnTo>
                  <a:pt x="117177" y="42379"/>
                </a:lnTo>
                <a:lnTo>
                  <a:pt x="160581" y="56741"/>
                </a:lnTo>
                <a:lnTo>
                  <a:pt x="204786" y="69769"/>
                </a:lnTo>
                <a:lnTo>
                  <a:pt x="246678" y="83592"/>
                </a:lnTo>
                <a:lnTo>
                  <a:pt x="288350" y="102785"/>
                </a:lnTo>
                <a:lnTo>
                  <a:pt x="331977" y="117082"/>
                </a:lnTo>
                <a:lnTo>
                  <a:pt x="366566" y="131940"/>
                </a:lnTo>
                <a:lnTo>
                  <a:pt x="413738" y="144691"/>
                </a:lnTo>
                <a:lnTo>
                  <a:pt x="459325" y="158482"/>
                </a:lnTo>
                <a:lnTo>
                  <a:pt x="498843" y="168195"/>
                </a:lnTo>
                <a:lnTo>
                  <a:pt x="538891" y="178137"/>
                </a:lnTo>
                <a:lnTo>
                  <a:pt x="561537" y="180926"/>
                </a:lnTo>
                <a:lnTo>
                  <a:pt x="561818" y="186017"/>
                </a:lnTo>
                <a:lnTo>
                  <a:pt x="562917" y="187511"/>
                </a:lnTo>
                <a:lnTo>
                  <a:pt x="566958" y="189172"/>
                </a:lnTo>
                <a:lnTo>
                  <a:pt x="575184" y="190107"/>
                </a:lnTo>
                <a:lnTo>
                  <a:pt x="577119" y="191296"/>
                </a:lnTo>
                <a:lnTo>
                  <a:pt x="578408" y="193147"/>
                </a:lnTo>
                <a:lnTo>
                  <a:pt x="580223" y="200809"/>
                </a:lnTo>
                <a:lnTo>
                  <a:pt x="580477" y="203723"/>
                </a:lnTo>
                <a:lnTo>
                  <a:pt x="577938" y="209783"/>
                </a:lnTo>
                <a:lnTo>
                  <a:pt x="562628" y="227352"/>
                </a:lnTo>
                <a:lnTo>
                  <a:pt x="519852" y="260251"/>
                </a:lnTo>
                <a:lnTo>
                  <a:pt x="477306" y="285770"/>
                </a:lnTo>
                <a:lnTo>
                  <a:pt x="437848" y="307628"/>
                </a:lnTo>
                <a:lnTo>
                  <a:pt x="392316" y="329308"/>
                </a:lnTo>
                <a:lnTo>
                  <a:pt x="352748" y="350054"/>
                </a:lnTo>
                <a:lnTo>
                  <a:pt x="326742" y="364070"/>
                </a:lnTo>
                <a:lnTo>
                  <a:pt x="302807" y="378806"/>
                </a:lnTo>
                <a:lnTo>
                  <a:pt x="261219" y="403379"/>
                </a:lnTo>
                <a:lnTo>
                  <a:pt x="215694" y="434930"/>
                </a:lnTo>
                <a:lnTo>
                  <a:pt x="192705" y="455130"/>
                </a:lnTo>
                <a:lnTo>
                  <a:pt x="196183" y="451530"/>
                </a:lnTo>
                <a:lnTo>
                  <a:pt x="219037" y="438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206"/>
          <p:cNvGrpSpPr/>
          <p:nvPr/>
        </p:nvGrpSpPr>
        <p:grpSpPr>
          <a:xfrm>
            <a:off x="6668109" y="2717332"/>
            <a:ext cx="389248" cy="443488"/>
            <a:chOff x="6668109" y="2717332"/>
            <a:chExt cx="389248" cy="443488"/>
          </a:xfrm>
        </p:grpSpPr>
        <p:sp>
          <p:nvSpPr>
            <p:cNvPr id="122" name="SMARTInkShape-908"/>
            <p:cNvSpPr/>
            <p:nvPr>
              <p:custDataLst>
                <p:tags r:id="rId89"/>
              </p:custDataLst>
            </p:nvPr>
          </p:nvSpPr>
          <p:spPr>
            <a:xfrm>
              <a:off x="6962775" y="3000375"/>
              <a:ext cx="94582" cy="160445"/>
            </a:xfrm>
            <a:custGeom>
              <a:avLst/>
              <a:gdLst/>
              <a:ahLst/>
              <a:cxnLst/>
              <a:rect l="0" t="0" r="0" b="0"/>
              <a:pathLst>
                <a:path w="94582" h="160445">
                  <a:moveTo>
                    <a:pt x="9525" y="0"/>
                  </a:moveTo>
                  <a:lnTo>
                    <a:pt x="9525" y="0"/>
                  </a:lnTo>
                  <a:lnTo>
                    <a:pt x="52961" y="1058"/>
                  </a:lnTo>
                  <a:lnTo>
                    <a:pt x="69046" y="5056"/>
                  </a:lnTo>
                  <a:lnTo>
                    <a:pt x="74606" y="8663"/>
                  </a:lnTo>
                  <a:lnTo>
                    <a:pt x="78312" y="13183"/>
                  </a:lnTo>
                  <a:lnTo>
                    <a:pt x="80783" y="18314"/>
                  </a:lnTo>
                  <a:lnTo>
                    <a:pt x="80707" y="29659"/>
                  </a:lnTo>
                  <a:lnTo>
                    <a:pt x="77144" y="40698"/>
                  </a:lnTo>
                  <a:lnTo>
                    <a:pt x="63206" y="59831"/>
                  </a:lnTo>
                  <a:lnTo>
                    <a:pt x="57020" y="63633"/>
                  </a:lnTo>
                  <a:lnTo>
                    <a:pt x="49481" y="66074"/>
                  </a:lnTo>
                  <a:lnTo>
                    <a:pt x="49921" y="67333"/>
                  </a:lnTo>
                  <a:lnTo>
                    <a:pt x="90176" y="111330"/>
                  </a:lnTo>
                  <a:lnTo>
                    <a:pt x="94248" y="131196"/>
                  </a:lnTo>
                  <a:lnTo>
                    <a:pt x="94581" y="135088"/>
                  </a:lnTo>
                  <a:lnTo>
                    <a:pt x="89309" y="145059"/>
                  </a:lnTo>
                  <a:lnTo>
                    <a:pt x="84940" y="150681"/>
                  </a:lnTo>
                  <a:lnTo>
                    <a:pt x="74440" y="156928"/>
                  </a:lnTo>
                  <a:lnTo>
                    <a:pt x="50984" y="160444"/>
                  </a:lnTo>
                  <a:lnTo>
                    <a:pt x="31126" y="16020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09"/>
            <p:cNvSpPr/>
            <p:nvPr>
              <p:custDataLst>
                <p:tags r:id="rId90"/>
              </p:custDataLst>
            </p:nvPr>
          </p:nvSpPr>
          <p:spPr>
            <a:xfrm>
              <a:off x="6668109" y="2717332"/>
              <a:ext cx="189892" cy="368769"/>
            </a:xfrm>
            <a:custGeom>
              <a:avLst/>
              <a:gdLst/>
              <a:ahLst/>
              <a:cxnLst/>
              <a:rect l="0" t="0" r="0" b="0"/>
              <a:pathLst>
                <a:path w="189892" h="368769">
                  <a:moveTo>
                    <a:pt x="113691" y="73493"/>
                  </a:moveTo>
                  <a:lnTo>
                    <a:pt x="113691" y="73493"/>
                  </a:lnTo>
                  <a:lnTo>
                    <a:pt x="105491" y="65292"/>
                  </a:lnTo>
                  <a:lnTo>
                    <a:pt x="94445" y="64360"/>
                  </a:lnTo>
                  <a:lnTo>
                    <a:pt x="72711" y="74197"/>
                  </a:lnTo>
                  <a:lnTo>
                    <a:pt x="51220" y="90517"/>
                  </a:lnTo>
                  <a:lnTo>
                    <a:pt x="21398" y="136347"/>
                  </a:lnTo>
                  <a:lnTo>
                    <a:pt x="6325" y="174926"/>
                  </a:lnTo>
                  <a:lnTo>
                    <a:pt x="761" y="221196"/>
                  </a:lnTo>
                  <a:lnTo>
                    <a:pt x="0" y="238269"/>
                  </a:lnTo>
                  <a:lnTo>
                    <a:pt x="9685" y="269894"/>
                  </a:lnTo>
                  <a:lnTo>
                    <a:pt x="25960" y="301019"/>
                  </a:lnTo>
                  <a:lnTo>
                    <a:pt x="54300" y="325294"/>
                  </a:lnTo>
                  <a:lnTo>
                    <a:pt x="77417" y="330749"/>
                  </a:lnTo>
                  <a:lnTo>
                    <a:pt x="89509" y="330722"/>
                  </a:lnTo>
                  <a:lnTo>
                    <a:pt x="111410" y="322225"/>
                  </a:lnTo>
                  <a:lnTo>
                    <a:pt x="138768" y="299591"/>
                  </a:lnTo>
                  <a:lnTo>
                    <a:pt x="157457" y="272777"/>
                  </a:lnTo>
                  <a:lnTo>
                    <a:pt x="178310" y="230215"/>
                  </a:lnTo>
                  <a:lnTo>
                    <a:pt x="186459" y="183430"/>
                  </a:lnTo>
                  <a:lnTo>
                    <a:pt x="189213" y="137973"/>
                  </a:lnTo>
                  <a:lnTo>
                    <a:pt x="188631" y="99536"/>
                  </a:lnTo>
                  <a:lnTo>
                    <a:pt x="179490" y="60332"/>
                  </a:lnTo>
                  <a:lnTo>
                    <a:pt x="172568" y="39069"/>
                  </a:lnTo>
                  <a:lnTo>
                    <a:pt x="156771" y="16256"/>
                  </a:lnTo>
                  <a:lnTo>
                    <a:pt x="144833" y="6427"/>
                  </a:lnTo>
                  <a:lnTo>
                    <a:pt x="132470" y="1352"/>
                  </a:lnTo>
                  <a:lnTo>
                    <a:pt x="126210" y="0"/>
                  </a:lnTo>
                  <a:lnTo>
                    <a:pt x="113611" y="1318"/>
                  </a:lnTo>
                  <a:lnTo>
                    <a:pt x="100955" y="6490"/>
                  </a:lnTo>
                  <a:lnTo>
                    <a:pt x="74293" y="27954"/>
                  </a:lnTo>
                  <a:lnTo>
                    <a:pt x="60087" y="64341"/>
                  </a:lnTo>
                  <a:lnTo>
                    <a:pt x="52418" y="97827"/>
                  </a:lnTo>
                  <a:lnTo>
                    <a:pt x="58235" y="134822"/>
                  </a:lnTo>
                  <a:lnTo>
                    <a:pt x="69576" y="172156"/>
                  </a:lnTo>
                  <a:lnTo>
                    <a:pt x="90670" y="207517"/>
                  </a:lnTo>
                  <a:lnTo>
                    <a:pt x="123359" y="249500"/>
                  </a:lnTo>
                  <a:lnTo>
                    <a:pt x="152228" y="290346"/>
                  </a:lnTo>
                  <a:lnTo>
                    <a:pt x="174936" y="317479"/>
                  </a:lnTo>
                  <a:lnTo>
                    <a:pt x="182116" y="337901"/>
                  </a:lnTo>
                  <a:lnTo>
                    <a:pt x="184708" y="341840"/>
                  </a:lnTo>
                  <a:lnTo>
                    <a:pt x="189891" y="368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07"/>
          <p:cNvGrpSpPr/>
          <p:nvPr/>
        </p:nvGrpSpPr>
        <p:grpSpPr>
          <a:xfrm>
            <a:off x="7334250" y="2790825"/>
            <a:ext cx="247651" cy="228601"/>
            <a:chOff x="7334250" y="2790825"/>
            <a:chExt cx="247651" cy="228601"/>
          </a:xfrm>
        </p:grpSpPr>
        <p:sp>
          <p:nvSpPr>
            <p:cNvPr id="125" name="SMARTInkShape-910"/>
            <p:cNvSpPr/>
            <p:nvPr>
              <p:custDataLst>
                <p:tags r:id="rId87"/>
              </p:custDataLst>
            </p:nvPr>
          </p:nvSpPr>
          <p:spPr>
            <a:xfrm>
              <a:off x="7450267" y="2790825"/>
              <a:ext cx="26859" cy="228601"/>
            </a:xfrm>
            <a:custGeom>
              <a:avLst/>
              <a:gdLst/>
              <a:ahLst/>
              <a:cxnLst/>
              <a:rect l="0" t="0" r="0" b="0"/>
              <a:pathLst>
                <a:path w="26859" h="228601">
                  <a:moveTo>
                    <a:pt x="17333" y="0"/>
                  </a:moveTo>
                  <a:lnTo>
                    <a:pt x="17333" y="0"/>
                  </a:lnTo>
                  <a:lnTo>
                    <a:pt x="16275" y="15208"/>
                  </a:lnTo>
                  <a:lnTo>
                    <a:pt x="858" y="62014"/>
                  </a:lnTo>
                  <a:lnTo>
                    <a:pt x="0" y="66742"/>
                  </a:lnTo>
                  <a:lnTo>
                    <a:pt x="6048" y="110755"/>
                  </a:lnTo>
                  <a:lnTo>
                    <a:pt x="7576" y="153188"/>
                  </a:lnTo>
                  <a:lnTo>
                    <a:pt x="10584" y="190656"/>
                  </a:lnTo>
                  <a:lnTo>
                    <a:pt x="2685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11"/>
            <p:cNvSpPr/>
            <p:nvPr>
              <p:custDataLst>
                <p:tags r:id="rId88"/>
              </p:custDataLst>
            </p:nvPr>
          </p:nvSpPr>
          <p:spPr>
            <a:xfrm>
              <a:off x="7334250" y="289560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43252" y="37042"/>
                  </a:lnTo>
                  <a:lnTo>
                    <a:pt x="89408" y="29899"/>
                  </a:lnTo>
                  <a:lnTo>
                    <a:pt x="130560" y="23911"/>
                  </a:lnTo>
                  <a:lnTo>
                    <a:pt x="173055" y="18952"/>
                  </a:lnTo>
                  <a:lnTo>
                    <a:pt x="217197" y="887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208"/>
          <p:cNvGrpSpPr/>
          <p:nvPr/>
        </p:nvGrpSpPr>
        <p:grpSpPr>
          <a:xfrm>
            <a:off x="7906643" y="2741384"/>
            <a:ext cx="1320645" cy="258600"/>
            <a:chOff x="7906643" y="2741384"/>
            <a:chExt cx="1320645" cy="258600"/>
          </a:xfrm>
        </p:grpSpPr>
        <p:sp>
          <p:nvSpPr>
            <p:cNvPr id="128" name="SMARTInkShape-912"/>
            <p:cNvSpPr/>
            <p:nvPr>
              <p:custDataLst>
                <p:tags r:id="rId80"/>
              </p:custDataLst>
            </p:nvPr>
          </p:nvSpPr>
          <p:spPr>
            <a:xfrm>
              <a:off x="9096561" y="2741384"/>
              <a:ext cx="130727" cy="254227"/>
            </a:xfrm>
            <a:custGeom>
              <a:avLst/>
              <a:gdLst/>
              <a:ahLst/>
              <a:cxnLst/>
              <a:rect l="0" t="0" r="0" b="0"/>
              <a:pathLst>
                <a:path w="130727" h="254227">
                  <a:moveTo>
                    <a:pt x="37914" y="78016"/>
                  </a:moveTo>
                  <a:lnTo>
                    <a:pt x="37914" y="78016"/>
                  </a:lnTo>
                  <a:lnTo>
                    <a:pt x="35092" y="122670"/>
                  </a:lnTo>
                  <a:lnTo>
                    <a:pt x="28977" y="170275"/>
                  </a:lnTo>
                  <a:lnTo>
                    <a:pt x="26533" y="192045"/>
                  </a:lnTo>
                  <a:lnTo>
                    <a:pt x="10541" y="234871"/>
                  </a:lnTo>
                  <a:lnTo>
                    <a:pt x="1934" y="254226"/>
                  </a:lnTo>
                  <a:lnTo>
                    <a:pt x="1227" y="253698"/>
                  </a:lnTo>
                  <a:lnTo>
                    <a:pt x="0" y="227001"/>
                  </a:lnTo>
                  <a:lnTo>
                    <a:pt x="7456" y="182979"/>
                  </a:lnTo>
                  <a:lnTo>
                    <a:pt x="16071" y="141807"/>
                  </a:lnTo>
                  <a:lnTo>
                    <a:pt x="26386" y="106442"/>
                  </a:lnTo>
                  <a:lnTo>
                    <a:pt x="42377" y="66566"/>
                  </a:lnTo>
                  <a:lnTo>
                    <a:pt x="73009" y="20403"/>
                  </a:lnTo>
                  <a:lnTo>
                    <a:pt x="91939" y="2267"/>
                  </a:lnTo>
                  <a:lnTo>
                    <a:pt x="98272" y="0"/>
                  </a:lnTo>
                  <a:lnTo>
                    <a:pt x="110954" y="303"/>
                  </a:lnTo>
                  <a:lnTo>
                    <a:pt x="116240" y="3983"/>
                  </a:lnTo>
                  <a:lnTo>
                    <a:pt x="124937" y="16537"/>
                  </a:lnTo>
                  <a:lnTo>
                    <a:pt x="130726" y="36399"/>
                  </a:lnTo>
                  <a:lnTo>
                    <a:pt x="122328" y="65803"/>
                  </a:lnTo>
                  <a:lnTo>
                    <a:pt x="106435" y="91213"/>
                  </a:lnTo>
                  <a:lnTo>
                    <a:pt x="88321" y="107091"/>
                  </a:lnTo>
                  <a:lnTo>
                    <a:pt x="57748" y="120879"/>
                  </a:lnTo>
                  <a:lnTo>
                    <a:pt x="35678" y="125014"/>
                  </a:lnTo>
                  <a:lnTo>
                    <a:pt x="34307" y="126281"/>
                  </a:lnTo>
                  <a:lnTo>
                    <a:pt x="34451" y="128184"/>
                  </a:lnTo>
                  <a:lnTo>
                    <a:pt x="39709" y="135920"/>
                  </a:lnTo>
                  <a:lnTo>
                    <a:pt x="76898" y="183058"/>
                  </a:lnTo>
                  <a:lnTo>
                    <a:pt x="86991" y="194552"/>
                  </a:lnTo>
                  <a:lnTo>
                    <a:pt x="123639" y="249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13"/>
            <p:cNvSpPr/>
            <p:nvPr>
              <p:custDataLst>
                <p:tags r:id="rId81"/>
              </p:custDataLst>
            </p:nvPr>
          </p:nvSpPr>
          <p:spPr>
            <a:xfrm>
              <a:off x="8839886" y="2750052"/>
              <a:ext cx="132665" cy="202699"/>
            </a:xfrm>
            <a:custGeom>
              <a:avLst/>
              <a:gdLst/>
              <a:ahLst/>
              <a:cxnLst/>
              <a:rect l="0" t="0" r="0" b="0"/>
              <a:pathLst>
                <a:path w="132665" h="202699">
                  <a:moveTo>
                    <a:pt x="123139" y="12198"/>
                  </a:moveTo>
                  <a:lnTo>
                    <a:pt x="123139" y="12198"/>
                  </a:lnTo>
                  <a:lnTo>
                    <a:pt x="118082" y="12198"/>
                  </a:lnTo>
                  <a:lnTo>
                    <a:pt x="116593" y="11140"/>
                  </a:lnTo>
                  <a:lnTo>
                    <a:pt x="115599" y="9376"/>
                  </a:lnTo>
                  <a:lnTo>
                    <a:pt x="114938" y="7142"/>
                  </a:lnTo>
                  <a:lnTo>
                    <a:pt x="112379" y="5652"/>
                  </a:lnTo>
                  <a:lnTo>
                    <a:pt x="103893" y="3997"/>
                  </a:lnTo>
                  <a:lnTo>
                    <a:pt x="90244" y="8906"/>
                  </a:lnTo>
                  <a:lnTo>
                    <a:pt x="49095" y="31086"/>
                  </a:lnTo>
                  <a:lnTo>
                    <a:pt x="20125" y="71494"/>
                  </a:lnTo>
                  <a:lnTo>
                    <a:pt x="7127" y="93502"/>
                  </a:lnTo>
                  <a:lnTo>
                    <a:pt x="1629" y="118485"/>
                  </a:lnTo>
                  <a:lnTo>
                    <a:pt x="0" y="151053"/>
                  </a:lnTo>
                  <a:lnTo>
                    <a:pt x="5263" y="169514"/>
                  </a:lnTo>
                  <a:lnTo>
                    <a:pt x="9630" y="177400"/>
                  </a:lnTo>
                  <a:lnTo>
                    <a:pt x="22949" y="188985"/>
                  </a:lnTo>
                  <a:lnTo>
                    <a:pt x="30945" y="193556"/>
                  </a:lnTo>
                  <a:lnTo>
                    <a:pt x="48297" y="195813"/>
                  </a:lnTo>
                  <a:lnTo>
                    <a:pt x="66593" y="192229"/>
                  </a:lnTo>
                  <a:lnTo>
                    <a:pt x="85306" y="183581"/>
                  </a:lnTo>
                  <a:lnTo>
                    <a:pt x="108637" y="161756"/>
                  </a:lnTo>
                  <a:lnTo>
                    <a:pt x="116694" y="147107"/>
                  </a:lnTo>
                  <a:lnTo>
                    <a:pt x="128837" y="105341"/>
                  </a:lnTo>
                  <a:lnTo>
                    <a:pt x="130472" y="72016"/>
                  </a:lnTo>
                  <a:lnTo>
                    <a:pt x="124314" y="27131"/>
                  </a:lnTo>
                  <a:lnTo>
                    <a:pt x="120746" y="21095"/>
                  </a:lnTo>
                  <a:lnTo>
                    <a:pt x="108317" y="11566"/>
                  </a:lnTo>
                  <a:lnTo>
                    <a:pt x="83469" y="252"/>
                  </a:lnTo>
                  <a:lnTo>
                    <a:pt x="74468" y="0"/>
                  </a:lnTo>
                  <a:lnTo>
                    <a:pt x="55999" y="5366"/>
                  </a:lnTo>
                  <a:lnTo>
                    <a:pt x="49803" y="9760"/>
                  </a:lnTo>
                  <a:lnTo>
                    <a:pt x="42921" y="20286"/>
                  </a:lnTo>
                  <a:lnTo>
                    <a:pt x="39046" y="43169"/>
                  </a:lnTo>
                  <a:lnTo>
                    <a:pt x="43783" y="58066"/>
                  </a:lnTo>
                  <a:lnTo>
                    <a:pt x="76549" y="105492"/>
                  </a:lnTo>
                  <a:lnTo>
                    <a:pt x="105101" y="149759"/>
                  </a:lnTo>
                  <a:lnTo>
                    <a:pt x="132664" y="20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14"/>
            <p:cNvSpPr/>
            <p:nvPr>
              <p:custDataLst>
                <p:tags r:id="rId82"/>
              </p:custDataLst>
            </p:nvPr>
          </p:nvSpPr>
          <p:spPr>
            <a:xfrm>
              <a:off x="8605113" y="2962275"/>
              <a:ext cx="157888" cy="37709"/>
            </a:xfrm>
            <a:custGeom>
              <a:avLst/>
              <a:gdLst/>
              <a:ahLst/>
              <a:cxnLst/>
              <a:rect l="0" t="0" r="0" b="0"/>
              <a:pathLst>
                <a:path w="157888" h="37709">
                  <a:moveTo>
                    <a:pt x="5487" y="28575"/>
                  </a:moveTo>
                  <a:lnTo>
                    <a:pt x="5487" y="28575"/>
                  </a:lnTo>
                  <a:lnTo>
                    <a:pt x="431" y="33631"/>
                  </a:lnTo>
                  <a:lnTo>
                    <a:pt x="0" y="35121"/>
                  </a:lnTo>
                  <a:lnTo>
                    <a:pt x="770" y="36114"/>
                  </a:lnTo>
                  <a:lnTo>
                    <a:pt x="4449" y="37217"/>
                  </a:lnTo>
                  <a:lnTo>
                    <a:pt x="9612" y="37708"/>
                  </a:lnTo>
                  <a:lnTo>
                    <a:pt x="56223" y="29864"/>
                  </a:lnTo>
                  <a:lnTo>
                    <a:pt x="99469" y="21226"/>
                  </a:lnTo>
                  <a:lnTo>
                    <a:pt x="157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15"/>
            <p:cNvSpPr/>
            <p:nvPr>
              <p:custDataLst>
                <p:tags r:id="rId83"/>
              </p:custDataLst>
            </p:nvPr>
          </p:nvSpPr>
          <p:spPr>
            <a:xfrm>
              <a:off x="8555167" y="2757131"/>
              <a:ext cx="179259" cy="43220"/>
            </a:xfrm>
            <a:custGeom>
              <a:avLst/>
              <a:gdLst/>
              <a:ahLst/>
              <a:cxnLst/>
              <a:rect l="0" t="0" r="0" b="0"/>
              <a:pathLst>
                <a:path w="179259" h="43220">
                  <a:moveTo>
                    <a:pt x="17333" y="43219"/>
                  </a:moveTo>
                  <a:lnTo>
                    <a:pt x="17333" y="43219"/>
                  </a:lnTo>
                  <a:lnTo>
                    <a:pt x="2145" y="26973"/>
                  </a:lnTo>
                  <a:lnTo>
                    <a:pt x="0" y="20829"/>
                  </a:lnTo>
                  <a:lnTo>
                    <a:pt x="1544" y="17709"/>
                  </a:lnTo>
                  <a:lnTo>
                    <a:pt x="8905" y="11420"/>
                  </a:lnTo>
                  <a:lnTo>
                    <a:pt x="19231" y="7920"/>
                  </a:lnTo>
                  <a:lnTo>
                    <a:pt x="62425" y="0"/>
                  </a:lnTo>
                  <a:lnTo>
                    <a:pt x="109244" y="4236"/>
                  </a:lnTo>
                  <a:lnTo>
                    <a:pt x="154453" y="6003"/>
                  </a:lnTo>
                  <a:lnTo>
                    <a:pt x="179258" y="1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16"/>
            <p:cNvSpPr/>
            <p:nvPr>
              <p:custDataLst>
                <p:tags r:id="rId84"/>
              </p:custDataLst>
            </p:nvPr>
          </p:nvSpPr>
          <p:spPr>
            <a:xfrm>
              <a:off x="8329980" y="2842919"/>
              <a:ext cx="99646" cy="138407"/>
            </a:xfrm>
            <a:custGeom>
              <a:avLst/>
              <a:gdLst/>
              <a:ahLst/>
              <a:cxnLst/>
              <a:rect l="0" t="0" r="0" b="0"/>
              <a:pathLst>
                <a:path w="99646" h="138407">
                  <a:moveTo>
                    <a:pt x="99645" y="5056"/>
                  </a:moveTo>
                  <a:lnTo>
                    <a:pt x="99645" y="5056"/>
                  </a:lnTo>
                  <a:lnTo>
                    <a:pt x="86388" y="5056"/>
                  </a:lnTo>
                  <a:lnTo>
                    <a:pt x="80348" y="2234"/>
                  </a:lnTo>
                  <a:lnTo>
                    <a:pt x="77255" y="0"/>
                  </a:lnTo>
                  <a:lnTo>
                    <a:pt x="74135" y="627"/>
                  </a:lnTo>
                  <a:lnTo>
                    <a:pt x="67846" y="6968"/>
                  </a:lnTo>
                  <a:lnTo>
                    <a:pt x="43784" y="50541"/>
                  </a:lnTo>
                  <a:lnTo>
                    <a:pt x="15260" y="96438"/>
                  </a:lnTo>
                  <a:lnTo>
                    <a:pt x="0" y="130157"/>
                  </a:lnTo>
                  <a:lnTo>
                    <a:pt x="4395" y="13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917"/>
            <p:cNvSpPr/>
            <p:nvPr>
              <p:custDataLst>
                <p:tags r:id="rId85"/>
              </p:custDataLst>
            </p:nvPr>
          </p:nvSpPr>
          <p:spPr>
            <a:xfrm>
              <a:off x="8305800" y="2847975"/>
              <a:ext cx="123826" cy="104776"/>
            </a:xfrm>
            <a:custGeom>
              <a:avLst/>
              <a:gdLst/>
              <a:ahLst/>
              <a:cxnLst/>
              <a:rect l="0" t="0" r="0" b="0"/>
              <a:pathLst>
                <a:path w="123826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48303" y="41135"/>
                  </a:lnTo>
                  <a:lnTo>
                    <a:pt x="92334" y="73006"/>
                  </a:lnTo>
                  <a:lnTo>
                    <a:pt x="1238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18"/>
            <p:cNvSpPr/>
            <p:nvPr>
              <p:custDataLst>
                <p:tags r:id="rId86"/>
              </p:custDataLst>
            </p:nvPr>
          </p:nvSpPr>
          <p:spPr>
            <a:xfrm>
              <a:off x="7906643" y="2766287"/>
              <a:ext cx="218183" cy="217978"/>
            </a:xfrm>
            <a:custGeom>
              <a:avLst/>
              <a:gdLst/>
              <a:ahLst/>
              <a:cxnLst/>
              <a:rect l="0" t="0" r="0" b="0"/>
              <a:pathLst>
                <a:path w="218183" h="217978">
                  <a:moveTo>
                    <a:pt x="189607" y="5488"/>
                  </a:moveTo>
                  <a:lnTo>
                    <a:pt x="189607" y="5488"/>
                  </a:lnTo>
                  <a:lnTo>
                    <a:pt x="189607" y="432"/>
                  </a:lnTo>
                  <a:lnTo>
                    <a:pt x="190665" y="0"/>
                  </a:lnTo>
                  <a:lnTo>
                    <a:pt x="194663" y="2343"/>
                  </a:lnTo>
                  <a:lnTo>
                    <a:pt x="197145" y="9735"/>
                  </a:lnTo>
                  <a:lnTo>
                    <a:pt x="197807" y="14669"/>
                  </a:lnTo>
                  <a:lnTo>
                    <a:pt x="188596" y="54322"/>
                  </a:lnTo>
                  <a:lnTo>
                    <a:pt x="173599" y="99839"/>
                  </a:lnTo>
                  <a:lnTo>
                    <a:pt x="152783" y="145240"/>
                  </a:lnTo>
                  <a:lnTo>
                    <a:pt x="117965" y="189932"/>
                  </a:lnTo>
                  <a:lnTo>
                    <a:pt x="102410" y="203719"/>
                  </a:lnTo>
                  <a:lnTo>
                    <a:pt x="78191" y="217859"/>
                  </a:lnTo>
                  <a:lnTo>
                    <a:pt x="70880" y="217977"/>
                  </a:lnTo>
                  <a:lnTo>
                    <a:pt x="54289" y="212464"/>
                  </a:lnTo>
                  <a:lnTo>
                    <a:pt x="32155" y="197460"/>
                  </a:lnTo>
                  <a:lnTo>
                    <a:pt x="24378" y="188528"/>
                  </a:lnTo>
                  <a:lnTo>
                    <a:pt x="5884" y="155652"/>
                  </a:lnTo>
                  <a:lnTo>
                    <a:pt x="0" y="115025"/>
                  </a:lnTo>
                  <a:lnTo>
                    <a:pt x="1819" y="110262"/>
                  </a:lnTo>
                  <a:lnTo>
                    <a:pt x="5148" y="107087"/>
                  </a:lnTo>
                  <a:lnTo>
                    <a:pt x="14492" y="103560"/>
                  </a:lnTo>
                  <a:lnTo>
                    <a:pt x="54024" y="101109"/>
                  </a:lnTo>
                  <a:lnTo>
                    <a:pt x="84171" y="105904"/>
                  </a:lnTo>
                  <a:lnTo>
                    <a:pt x="103098" y="114028"/>
                  </a:lnTo>
                  <a:lnTo>
                    <a:pt x="143133" y="139752"/>
                  </a:lnTo>
                  <a:lnTo>
                    <a:pt x="160486" y="153002"/>
                  </a:lnTo>
                  <a:lnTo>
                    <a:pt x="186050" y="178912"/>
                  </a:lnTo>
                  <a:lnTo>
                    <a:pt x="218182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919"/>
          <p:cNvSpPr/>
          <p:nvPr>
            <p:custDataLst>
              <p:tags r:id="rId3"/>
            </p:custDataLst>
          </p:nvPr>
        </p:nvSpPr>
        <p:spPr>
          <a:xfrm>
            <a:off x="8667750" y="2771775"/>
            <a:ext cx="9448" cy="200026"/>
          </a:xfrm>
          <a:custGeom>
            <a:avLst/>
            <a:gdLst/>
            <a:ahLst/>
            <a:cxnLst/>
            <a:rect l="0" t="0" r="0" b="0"/>
            <a:pathLst>
              <a:path w="9448" h="200026">
                <a:moveTo>
                  <a:pt x="0" y="0"/>
                </a:moveTo>
                <a:lnTo>
                  <a:pt x="0" y="0"/>
                </a:lnTo>
                <a:lnTo>
                  <a:pt x="5057" y="0"/>
                </a:lnTo>
                <a:lnTo>
                  <a:pt x="6546" y="1058"/>
                </a:lnTo>
                <a:lnTo>
                  <a:pt x="7540" y="2822"/>
                </a:lnTo>
                <a:lnTo>
                  <a:pt x="8937" y="13183"/>
                </a:lnTo>
                <a:lnTo>
                  <a:pt x="9447" y="51478"/>
                </a:lnTo>
                <a:lnTo>
                  <a:pt x="8444" y="89806"/>
                </a:lnTo>
                <a:lnTo>
                  <a:pt x="1982" y="135097"/>
                </a:lnTo>
                <a:lnTo>
                  <a:pt x="261" y="180813"/>
                </a:lnTo>
                <a:lnTo>
                  <a:pt x="0" y="200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210"/>
          <p:cNvGrpSpPr/>
          <p:nvPr/>
        </p:nvGrpSpPr>
        <p:grpSpPr>
          <a:xfrm>
            <a:off x="4831462" y="3810000"/>
            <a:ext cx="245364" cy="214741"/>
            <a:chOff x="4831462" y="3810000"/>
            <a:chExt cx="245364" cy="214741"/>
          </a:xfrm>
        </p:grpSpPr>
        <p:sp>
          <p:nvSpPr>
            <p:cNvPr id="137" name="SMARTInkShape-920"/>
            <p:cNvSpPr/>
            <p:nvPr>
              <p:custDataLst>
                <p:tags r:id="rId78"/>
              </p:custDataLst>
            </p:nvPr>
          </p:nvSpPr>
          <p:spPr>
            <a:xfrm>
              <a:off x="4943475" y="3810000"/>
              <a:ext cx="133351" cy="182850"/>
            </a:xfrm>
            <a:custGeom>
              <a:avLst/>
              <a:gdLst/>
              <a:ahLst/>
              <a:cxnLst/>
              <a:rect l="0" t="0" r="0" b="0"/>
              <a:pathLst>
                <a:path w="133351" h="182850">
                  <a:moveTo>
                    <a:pt x="0" y="47625"/>
                  </a:moveTo>
                  <a:lnTo>
                    <a:pt x="0" y="47625"/>
                  </a:lnTo>
                  <a:lnTo>
                    <a:pt x="5056" y="42568"/>
                  </a:lnTo>
                  <a:lnTo>
                    <a:pt x="10361" y="40086"/>
                  </a:lnTo>
                  <a:lnTo>
                    <a:pt x="27446" y="38493"/>
                  </a:lnTo>
                  <a:lnTo>
                    <a:pt x="45057" y="43273"/>
                  </a:lnTo>
                  <a:lnTo>
                    <a:pt x="63679" y="61505"/>
                  </a:lnTo>
                  <a:lnTo>
                    <a:pt x="70636" y="78135"/>
                  </a:lnTo>
                  <a:lnTo>
                    <a:pt x="75101" y="124795"/>
                  </a:lnTo>
                  <a:lnTo>
                    <a:pt x="70067" y="148598"/>
                  </a:lnTo>
                  <a:lnTo>
                    <a:pt x="59702" y="179636"/>
                  </a:lnTo>
                  <a:lnTo>
                    <a:pt x="56735" y="182199"/>
                  </a:lnTo>
                  <a:lnTo>
                    <a:pt x="52640" y="182849"/>
                  </a:lnTo>
                  <a:lnTo>
                    <a:pt x="47793" y="182225"/>
                  </a:lnTo>
                  <a:lnTo>
                    <a:pt x="44562" y="179692"/>
                  </a:lnTo>
                  <a:lnTo>
                    <a:pt x="40972" y="171232"/>
                  </a:lnTo>
                  <a:lnTo>
                    <a:pt x="46553" y="128026"/>
                  </a:lnTo>
                  <a:lnTo>
                    <a:pt x="56076" y="86594"/>
                  </a:lnTo>
                  <a:lnTo>
                    <a:pt x="77242" y="43289"/>
                  </a:lnTo>
                  <a:lnTo>
                    <a:pt x="96749" y="1878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21"/>
            <p:cNvSpPr/>
            <p:nvPr>
              <p:custDataLst>
                <p:tags r:id="rId79"/>
              </p:custDataLst>
            </p:nvPr>
          </p:nvSpPr>
          <p:spPr>
            <a:xfrm>
              <a:off x="4831462" y="3849144"/>
              <a:ext cx="90889" cy="175597"/>
            </a:xfrm>
            <a:custGeom>
              <a:avLst/>
              <a:gdLst/>
              <a:ahLst/>
              <a:cxnLst/>
              <a:rect l="0" t="0" r="0" b="0"/>
              <a:pathLst>
                <a:path w="90889" h="175597">
                  <a:moveTo>
                    <a:pt x="35813" y="56106"/>
                  </a:moveTo>
                  <a:lnTo>
                    <a:pt x="35813" y="56106"/>
                  </a:lnTo>
                  <a:lnTo>
                    <a:pt x="35813" y="51049"/>
                  </a:lnTo>
                  <a:lnTo>
                    <a:pt x="32991" y="45745"/>
                  </a:lnTo>
                  <a:lnTo>
                    <a:pt x="27612" y="38773"/>
                  </a:lnTo>
                  <a:lnTo>
                    <a:pt x="26112" y="39259"/>
                  </a:lnTo>
                  <a:lnTo>
                    <a:pt x="21624" y="42621"/>
                  </a:lnTo>
                  <a:lnTo>
                    <a:pt x="13147" y="55520"/>
                  </a:lnTo>
                  <a:lnTo>
                    <a:pt x="1859" y="92993"/>
                  </a:lnTo>
                  <a:lnTo>
                    <a:pt x="0" y="122422"/>
                  </a:lnTo>
                  <a:lnTo>
                    <a:pt x="3315" y="141671"/>
                  </a:lnTo>
                  <a:lnTo>
                    <a:pt x="16188" y="165302"/>
                  </a:lnTo>
                  <a:lnTo>
                    <a:pt x="22730" y="170178"/>
                  </a:lnTo>
                  <a:lnTo>
                    <a:pt x="38465" y="175596"/>
                  </a:lnTo>
                  <a:lnTo>
                    <a:pt x="46048" y="173866"/>
                  </a:lnTo>
                  <a:lnTo>
                    <a:pt x="60117" y="163477"/>
                  </a:lnTo>
                  <a:lnTo>
                    <a:pt x="74882" y="144834"/>
                  </a:lnTo>
                  <a:lnTo>
                    <a:pt x="88294" y="113026"/>
                  </a:lnTo>
                  <a:lnTo>
                    <a:pt x="90888" y="98690"/>
                  </a:lnTo>
                  <a:lnTo>
                    <a:pt x="84949" y="64635"/>
                  </a:lnTo>
                  <a:lnTo>
                    <a:pt x="73584" y="32979"/>
                  </a:lnTo>
                  <a:lnTo>
                    <a:pt x="56091" y="10851"/>
                  </a:lnTo>
                  <a:lnTo>
                    <a:pt x="47295" y="4242"/>
                  </a:lnTo>
                  <a:lnTo>
                    <a:pt x="36393" y="522"/>
                  </a:lnTo>
                  <a:lnTo>
                    <a:pt x="33024" y="0"/>
                  </a:lnTo>
                  <a:lnTo>
                    <a:pt x="30779" y="711"/>
                  </a:lnTo>
                  <a:lnTo>
                    <a:pt x="26288" y="8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922"/>
          <p:cNvSpPr/>
          <p:nvPr>
            <p:custDataLst>
              <p:tags r:id="rId4"/>
            </p:custDataLst>
          </p:nvPr>
        </p:nvSpPr>
        <p:spPr>
          <a:xfrm>
            <a:off x="5186850" y="4505833"/>
            <a:ext cx="469570" cy="355889"/>
          </a:xfrm>
          <a:custGeom>
            <a:avLst/>
            <a:gdLst/>
            <a:ahLst/>
            <a:cxnLst/>
            <a:rect l="0" t="0" r="0" b="0"/>
            <a:pathLst>
              <a:path w="469570" h="355889">
                <a:moveTo>
                  <a:pt x="251925" y="18542"/>
                </a:moveTo>
                <a:lnTo>
                  <a:pt x="251925" y="18542"/>
                </a:lnTo>
                <a:lnTo>
                  <a:pt x="268172" y="3354"/>
                </a:lnTo>
                <a:lnTo>
                  <a:pt x="277435" y="636"/>
                </a:lnTo>
                <a:lnTo>
                  <a:pt x="283723" y="0"/>
                </a:lnTo>
                <a:lnTo>
                  <a:pt x="285824" y="889"/>
                </a:lnTo>
                <a:lnTo>
                  <a:pt x="287225" y="2541"/>
                </a:lnTo>
                <a:lnTo>
                  <a:pt x="288158" y="4699"/>
                </a:lnTo>
                <a:lnTo>
                  <a:pt x="280728" y="12742"/>
                </a:lnTo>
                <a:lnTo>
                  <a:pt x="258695" y="26348"/>
                </a:lnTo>
                <a:lnTo>
                  <a:pt x="217749" y="45484"/>
                </a:lnTo>
                <a:lnTo>
                  <a:pt x="202164" y="57327"/>
                </a:lnTo>
                <a:lnTo>
                  <a:pt x="189592" y="68589"/>
                </a:lnTo>
                <a:lnTo>
                  <a:pt x="143716" y="91222"/>
                </a:lnTo>
                <a:lnTo>
                  <a:pt x="105549" y="107021"/>
                </a:lnTo>
                <a:lnTo>
                  <a:pt x="69912" y="121311"/>
                </a:lnTo>
                <a:lnTo>
                  <a:pt x="25001" y="140677"/>
                </a:lnTo>
                <a:lnTo>
                  <a:pt x="1038" y="155964"/>
                </a:lnTo>
                <a:lnTo>
                  <a:pt x="0" y="158840"/>
                </a:lnTo>
                <a:lnTo>
                  <a:pt x="367" y="161816"/>
                </a:lnTo>
                <a:lnTo>
                  <a:pt x="1669" y="164858"/>
                </a:lnTo>
                <a:lnTo>
                  <a:pt x="8760" y="171061"/>
                </a:lnTo>
                <a:lnTo>
                  <a:pt x="21085" y="177345"/>
                </a:lnTo>
                <a:lnTo>
                  <a:pt x="60670" y="190002"/>
                </a:lnTo>
                <a:lnTo>
                  <a:pt x="98243" y="202343"/>
                </a:lnTo>
                <a:lnTo>
                  <a:pt x="143948" y="216582"/>
                </a:lnTo>
                <a:lnTo>
                  <a:pt x="181479" y="227504"/>
                </a:lnTo>
                <a:lnTo>
                  <a:pt x="227662" y="240676"/>
                </a:lnTo>
                <a:lnTo>
                  <a:pt x="264962" y="250283"/>
                </a:lnTo>
                <a:lnTo>
                  <a:pt x="302825" y="259832"/>
                </a:lnTo>
                <a:lnTo>
                  <a:pt x="345940" y="279086"/>
                </a:lnTo>
                <a:lnTo>
                  <a:pt x="389581" y="297549"/>
                </a:lnTo>
                <a:lnTo>
                  <a:pt x="432690" y="316958"/>
                </a:lnTo>
                <a:lnTo>
                  <a:pt x="460140" y="336231"/>
                </a:lnTo>
                <a:lnTo>
                  <a:pt x="466174" y="344240"/>
                </a:lnTo>
                <a:lnTo>
                  <a:pt x="469569" y="354699"/>
                </a:lnTo>
                <a:lnTo>
                  <a:pt x="468988" y="355888"/>
                </a:lnTo>
                <a:lnTo>
                  <a:pt x="467542" y="355623"/>
                </a:lnTo>
                <a:lnTo>
                  <a:pt x="461475" y="3519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212"/>
          <p:cNvGrpSpPr/>
          <p:nvPr/>
        </p:nvGrpSpPr>
        <p:grpSpPr>
          <a:xfrm>
            <a:off x="6750538" y="4388048"/>
            <a:ext cx="355113" cy="403028"/>
            <a:chOff x="6750538" y="4388048"/>
            <a:chExt cx="355113" cy="403028"/>
          </a:xfrm>
        </p:grpSpPr>
        <p:sp>
          <p:nvSpPr>
            <p:cNvPr id="141" name="SMARTInkShape-923"/>
            <p:cNvSpPr/>
            <p:nvPr>
              <p:custDataLst>
                <p:tags r:id="rId76"/>
              </p:custDataLst>
            </p:nvPr>
          </p:nvSpPr>
          <p:spPr>
            <a:xfrm>
              <a:off x="7096125" y="4659441"/>
              <a:ext cx="9526" cy="131635"/>
            </a:xfrm>
            <a:custGeom>
              <a:avLst/>
              <a:gdLst/>
              <a:ahLst/>
              <a:cxnLst/>
              <a:rect l="0" t="0" r="0" b="0"/>
              <a:pathLst>
                <a:path w="9526" h="131635">
                  <a:moveTo>
                    <a:pt x="9525" y="17334"/>
                  </a:moveTo>
                  <a:lnTo>
                    <a:pt x="9525" y="17334"/>
                  </a:lnTo>
                  <a:lnTo>
                    <a:pt x="9525" y="12278"/>
                  </a:lnTo>
                  <a:lnTo>
                    <a:pt x="6703" y="6973"/>
                  </a:lnTo>
                  <a:lnTo>
                    <a:pt x="1325" y="0"/>
                  </a:lnTo>
                  <a:lnTo>
                    <a:pt x="8317" y="19893"/>
                  </a:lnTo>
                  <a:lnTo>
                    <a:pt x="9366" y="64564"/>
                  </a:lnTo>
                  <a:lnTo>
                    <a:pt x="8445" y="110416"/>
                  </a:lnTo>
                  <a:lnTo>
                    <a:pt x="0" y="131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24"/>
            <p:cNvSpPr/>
            <p:nvPr>
              <p:custDataLst>
                <p:tags r:id="rId77"/>
              </p:custDataLst>
            </p:nvPr>
          </p:nvSpPr>
          <p:spPr>
            <a:xfrm>
              <a:off x="6750538" y="4388048"/>
              <a:ext cx="263274" cy="342944"/>
            </a:xfrm>
            <a:custGeom>
              <a:avLst/>
              <a:gdLst/>
              <a:ahLst/>
              <a:cxnLst/>
              <a:rect l="0" t="0" r="0" b="0"/>
              <a:pathLst>
                <a:path w="263274" h="342944">
                  <a:moveTo>
                    <a:pt x="155087" y="69652"/>
                  </a:moveTo>
                  <a:lnTo>
                    <a:pt x="155087" y="69652"/>
                  </a:lnTo>
                  <a:lnTo>
                    <a:pt x="155087" y="64595"/>
                  </a:lnTo>
                  <a:lnTo>
                    <a:pt x="154029" y="63106"/>
                  </a:lnTo>
                  <a:lnTo>
                    <a:pt x="152265" y="62113"/>
                  </a:lnTo>
                  <a:lnTo>
                    <a:pt x="150031" y="61451"/>
                  </a:lnTo>
                  <a:lnTo>
                    <a:pt x="148542" y="59951"/>
                  </a:lnTo>
                  <a:lnTo>
                    <a:pt x="146887" y="55463"/>
                  </a:lnTo>
                  <a:lnTo>
                    <a:pt x="144329" y="53842"/>
                  </a:lnTo>
                  <a:lnTo>
                    <a:pt x="135841" y="52042"/>
                  </a:lnTo>
                  <a:lnTo>
                    <a:pt x="122192" y="56887"/>
                  </a:lnTo>
                  <a:lnTo>
                    <a:pt x="87559" y="77243"/>
                  </a:lnTo>
                  <a:lnTo>
                    <a:pt x="52260" y="114739"/>
                  </a:lnTo>
                  <a:lnTo>
                    <a:pt x="24123" y="156507"/>
                  </a:lnTo>
                  <a:lnTo>
                    <a:pt x="10686" y="194399"/>
                  </a:lnTo>
                  <a:lnTo>
                    <a:pt x="0" y="234084"/>
                  </a:lnTo>
                  <a:lnTo>
                    <a:pt x="245" y="272654"/>
                  </a:lnTo>
                  <a:lnTo>
                    <a:pt x="7019" y="295724"/>
                  </a:lnTo>
                  <a:lnTo>
                    <a:pt x="20786" y="319375"/>
                  </a:lnTo>
                  <a:lnTo>
                    <a:pt x="35073" y="331629"/>
                  </a:lnTo>
                  <a:lnTo>
                    <a:pt x="53065" y="339544"/>
                  </a:lnTo>
                  <a:lnTo>
                    <a:pt x="84877" y="342943"/>
                  </a:lnTo>
                  <a:lnTo>
                    <a:pt x="127510" y="332372"/>
                  </a:lnTo>
                  <a:lnTo>
                    <a:pt x="170297" y="306167"/>
                  </a:lnTo>
                  <a:lnTo>
                    <a:pt x="198505" y="279511"/>
                  </a:lnTo>
                  <a:lnTo>
                    <a:pt x="237948" y="234771"/>
                  </a:lnTo>
                  <a:lnTo>
                    <a:pt x="244831" y="219238"/>
                  </a:lnTo>
                  <a:lnTo>
                    <a:pt x="257216" y="174056"/>
                  </a:lnTo>
                  <a:lnTo>
                    <a:pt x="263273" y="155213"/>
                  </a:lnTo>
                  <a:lnTo>
                    <a:pt x="262518" y="116640"/>
                  </a:lnTo>
                  <a:lnTo>
                    <a:pt x="252783" y="77954"/>
                  </a:lnTo>
                  <a:lnTo>
                    <a:pt x="237541" y="36447"/>
                  </a:lnTo>
                  <a:lnTo>
                    <a:pt x="217971" y="16187"/>
                  </a:lnTo>
                  <a:lnTo>
                    <a:pt x="197120" y="1834"/>
                  </a:lnTo>
                  <a:lnTo>
                    <a:pt x="175532" y="0"/>
                  </a:lnTo>
                  <a:lnTo>
                    <a:pt x="151474" y="3771"/>
                  </a:lnTo>
                  <a:lnTo>
                    <a:pt x="133726" y="12502"/>
                  </a:lnTo>
                  <a:lnTo>
                    <a:pt x="111834" y="34374"/>
                  </a:lnTo>
                  <a:lnTo>
                    <a:pt x="104113" y="54679"/>
                  </a:lnTo>
                  <a:lnTo>
                    <a:pt x="99156" y="92094"/>
                  </a:lnTo>
                  <a:lnTo>
                    <a:pt x="106840" y="135076"/>
                  </a:lnTo>
                  <a:lnTo>
                    <a:pt x="124821" y="178688"/>
                  </a:lnTo>
                  <a:lnTo>
                    <a:pt x="149769" y="221555"/>
                  </a:lnTo>
                  <a:lnTo>
                    <a:pt x="185708" y="264746"/>
                  </a:lnTo>
                  <a:lnTo>
                    <a:pt x="204410" y="289046"/>
                  </a:lnTo>
                  <a:lnTo>
                    <a:pt x="240812" y="326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925"/>
          <p:cNvSpPr/>
          <p:nvPr>
            <p:custDataLst>
              <p:tags r:id="rId5"/>
            </p:custDataLst>
          </p:nvPr>
        </p:nvSpPr>
        <p:spPr>
          <a:xfrm>
            <a:off x="7353808" y="4600575"/>
            <a:ext cx="247143" cy="28546"/>
          </a:xfrm>
          <a:custGeom>
            <a:avLst/>
            <a:gdLst/>
            <a:ahLst/>
            <a:cxnLst/>
            <a:rect l="0" t="0" r="0" b="0"/>
            <a:pathLst>
              <a:path w="247143" h="28546">
                <a:moveTo>
                  <a:pt x="18542" y="0"/>
                </a:moveTo>
                <a:lnTo>
                  <a:pt x="18542" y="0"/>
                </a:lnTo>
                <a:lnTo>
                  <a:pt x="18542" y="5056"/>
                </a:lnTo>
                <a:lnTo>
                  <a:pt x="17484" y="6545"/>
                </a:lnTo>
                <a:lnTo>
                  <a:pt x="15720" y="7539"/>
                </a:lnTo>
                <a:lnTo>
                  <a:pt x="13486" y="8201"/>
                </a:lnTo>
                <a:lnTo>
                  <a:pt x="5285" y="14189"/>
                </a:lnTo>
                <a:lnTo>
                  <a:pt x="2067" y="19712"/>
                </a:lnTo>
                <a:lnTo>
                  <a:pt x="0" y="26824"/>
                </a:lnTo>
                <a:lnTo>
                  <a:pt x="890" y="27408"/>
                </a:lnTo>
                <a:lnTo>
                  <a:pt x="22908" y="28422"/>
                </a:lnTo>
                <a:lnTo>
                  <a:pt x="65109" y="28545"/>
                </a:lnTo>
                <a:lnTo>
                  <a:pt x="108566" y="25747"/>
                </a:lnTo>
                <a:lnTo>
                  <a:pt x="148273" y="20373"/>
                </a:lnTo>
                <a:lnTo>
                  <a:pt x="193707" y="19312"/>
                </a:lnTo>
                <a:lnTo>
                  <a:pt x="230395" y="18014"/>
                </a:lnTo>
                <a:lnTo>
                  <a:pt x="238994" y="14004"/>
                </a:lnTo>
                <a:lnTo>
                  <a:pt x="241710" y="11452"/>
                </a:lnTo>
                <a:lnTo>
                  <a:pt x="24714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216"/>
          <p:cNvGrpSpPr/>
          <p:nvPr/>
        </p:nvGrpSpPr>
        <p:grpSpPr>
          <a:xfrm>
            <a:off x="7995106" y="4433162"/>
            <a:ext cx="1203179" cy="329339"/>
            <a:chOff x="7995106" y="4433162"/>
            <a:chExt cx="1203179" cy="329339"/>
          </a:xfrm>
        </p:grpSpPr>
        <p:sp>
          <p:nvSpPr>
            <p:cNvPr id="145" name="SMARTInkShape-926"/>
            <p:cNvSpPr/>
            <p:nvPr>
              <p:custDataLst>
                <p:tags r:id="rId68"/>
              </p:custDataLst>
            </p:nvPr>
          </p:nvSpPr>
          <p:spPr>
            <a:xfrm>
              <a:off x="8849219" y="4491670"/>
              <a:ext cx="140152" cy="270831"/>
            </a:xfrm>
            <a:custGeom>
              <a:avLst/>
              <a:gdLst/>
              <a:ahLst/>
              <a:cxnLst/>
              <a:rect l="0" t="0" r="0" b="0"/>
              <a:pathLst>
                <a:path w="140152" h="270831">
                  <a:moveTo>
                    <a:pt x="123331" y="51755"/>
                  </a:moveTo>
                  <a:lnTo>
                    <a:pt x="123331" y="51755"/>
                  </a:lnTo>
                  <a:lnTo>
                    <a:pt x="123331" y="46699"/>
                  </a:lnTo>
                  <a:lnTo>
                    <a:pt x="106930" y="21163"/>
                  </a:lnTo>
                  <a:lnTo>
                    <a:pt x="102871" y="18661"/>
                  </a:lnTo>
                  <a:lnTo>
                    <a:pt x="89897" y="15880"/>
                  </a:lnTo>
                  <a:lnTo>
                    <a:pt x="73547" y="20288"/>
                  </a:lnTo>
                  <a:lnTo>
                    <a:pt x="56755" y="30361"/>
                  </a:lnTo>
                  <a:lnTo>
                    <a:pt x="22162" y="71751"/>
                  </a:lnTo>
                  <a:lnTo>
                    <a:pt x="14867" y="87453"/>
                  </a:lnTo>
                  <a:lnTo>
                    <a:pt x="3254" y="129951"/>
                  </a:lnTo>
                  <a:lnTo>
                    <a:pt x="0" y="173792"/>
                  </a:lnTo>
                  <a:lnTo>
                    <a:pt x="4709" y="191866"/>
                  </a:lnTo>
                  <a:lnTo>
                    <a:pt x="17864" y="210627"/>
                  </a:lnTo>
                  <a:lnTo>
                    <a:pt x="32007" y="217615"/>
                  </a:lnTo>
                  <a:lnTo>
                    <a:pt x="40224" y="219478"/>
                  </a:lnTo>
                  <a:lnTo>
                    <a:pt x="60643" y="215904"/>
                  </a:lnTo>
                  <a:lnTo>
                    <a:pt x="72014" y="211987"/>
                  </a:lnTo>
                  <a:lnTo>
                    <a:pt x="87470" y="199170"/>
                  </a:lnTo>
                  <a:lnTo>
                    <a:pt x="116131" y="160014"/>
                  </a:lnTo>
                  <a:lnTo>
                    <a:pt x="127900" y="134043"/>
                  </a:lnTo>
                  <a:lnTo>
                    <a:pt x="138422" y="91097"/>
                  </a:lnTo>
                  <a:lnTo>
                    <a:pt x="140151" y="56474"/>
                  </a:lnTo>
                  <a:lnTo>
                    <a:pt x="136803" y="39388"/>
                  </a:lnTo>
                  <a:lnTo>
                    <a:pt x="123912" y="12813"/>
                  </a:lnTo>
                  <a:lnTo>
                    <a:pt x="116310" y="6744"/>
                  </a:lnTo>
                  <a:lnTo>
                    <a:pt x="96575" y="0"/>
                  </a:lnTo>
                  <a:lnTo>
                    <a:pt x="66720" y="1260"/>
                  </a:lnTo>
                  <a:lnTo>
                    <a:pt x="47878" y="8336"/>
                  </a:lnTo>
                  <a:lnTo>
                    <a:pt x="39349" y="16935"/>
                  </a:lnTo>
                  <a:lnTo>
                    <a:pt x="25250" y="39703"/>
                  </a:lnTo>
                  <a:lnTo>
                    <a:pt x="24353" y="54865"/>
                  </a:lnTo>
                  <a:lnTo>
                    <a:pt x="29706" y="93244"/>
                  </a:lnTo>
                  <a:lnTo>
                    <a:pt x="48706" y="131447"/>
                  </a:lnTo>
                  <a:lnTo>
                    <a:pt x="72543" y="177765"/>
                  </a:lnTo>
                  <a:lnTo>
                    <a:pt x="93586" y="219830"/>
                  </a:lnTo>
                  <a:lnTo>
                    <a:pt x="99583" y="241961"/>
                  </a:lnTo>
                  <a:lnTo>
                    <a:pt x="94756" y="27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27"/>
            <p:cNvSpPr/>
            <p:nvPr>
              <p:custDataLst>
                <p:tags r:id="rId69"/>
              </p:custDataLst>
            </p:nvPr>
          </p:nvSpPr>
          <p:spPr>
            <a:xfrm>
              <a:off x="8564300" y="4695825"/>
              <a:ext cx="179651" cy="37558"/>
            </a:xfrm>
            <a:custGeom>
              <a:avLst/>
              <a:gdLst/>
              <a:ahLst/>
              <a:cxnLst/>
              <a:rect l="0" t="0" r="0" b="0"/>
              <a:pathLst>
                <a:path w="179651" h="37558">
                  <a:moveTo>
                    <a:pt x="8200" y="9525"/>
                  </a:moveTo>
                  <a:lnTo>
                    <a:pt x="8200" y="9525"/>
                  </a:lnTo>
                  <a:lnTo>
                    <a:pt x="3144" y="14581"/>
                  </a:lnTo>
                  <a:lnTo>
                    <a:pt x="662" y="19886"/>
                  </a:lnTo>
                  <a:lnTo>
                    <a:pt x="0" y="22782"/>
                  </a:lnTo>
                  <a:lnTo>
                    <a:pt x="616" y="25772"/>
                  </a:lnTo>
                  <a:lnTo>
                    <a:pt x="4124" y="31915"/>
                  </a:lnTo>
                  <a:lnTo>
                    <a:pt x="17678" y="35351"/>
                  </a:lnTo>
                  <a:lnTo>
                    <a:pt x="60872" y="37557"/>
                  </a:lnTo>
                  <a:lnTo>
                    <a:pt x="97654" y="27826"/>
                  </a:lnTo>
                  <a:lnTo>
                    <a:pt x="139348" y="14238"/>
                  </a:lnTo>
                  <a:lnTo>
                    <a:pt x="179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28"/>
            <p:cNvSpPr/>
            <p:nvPr>
              <p:custDataLst>
                <p:tags r:id="rId70"/>
              </p:custDataLst>
            </p:nvPr>
          </p:nvSpPr>
          <p:spPr>
            <a:xfrm>
              <a:off x="9060037" y="4474414"/>
              <a:ext cx="138248" cy="283845"/>
            </a:xfrm>
            <a:custGeom>
              <a:avLst/>
              <a:gdLst/>
              <a:ahLst/>
              <a:cxnLst/>
              <a:rect l="0" t="0" r="0" b="0"/>
              <a:pathLst>
                <a:path w="138248" h="283845">
                  <a:moveTo>
                    <a:pt x="26813" y="97586"/>
                  </a:moveTo>
                  <a:lnTo>
                    <a:pt x="26813" y="97586"/>
                  </a:lnTo>
                  <a:lnTo>
                    <a:pt x="36926" y="92530"/>
                  </a:lnTo>
                  <a:lnTo>
                    <a:pt x="39904" y="89982"/>
                  </a:lnTo>
                  <a:lnTo>
                    <a:pt x="44098" y="83456"/>
                  </a:lnTo>
                  <a:lnTo>
                    <a:pt x="44686" y="83933"/>
                  </a:lnTo>
                  <a:lnTo>
                    <a:pt x="45339" y="88343"/>
                  </a:lnTo>
                  <a:lnTo>
                    <a:pt x="44650" y="103784"/>
                  </a:lnTo>
                  <a:lnTo>
                    <a:pt x="36149" y="143247"/>
                  </a:lnTo>
                  <a:lnTo>
                    <a:pt x="26149" y="185432"/>
                  </a:lnTo>
                  <a:lnTo>
                    <a:pt x="17397" y="232940"/>
                  </a:lnTo>
                  <a:lnTo>
                    <a:pt x="2203" y="278541"/>
                  </a:lnTo>
                  <a:lnTo>
                    <a:pt x="0" y="283844"/>
                  </a:lnTo>
                  <a:lnTo>
                    <a:pt x="6594" y="242884"/>
                  </a:lnTo>
                  <a:lnTo>
                    <a:pt x="15136" y="196294"/>
                  </a:lnTo>
                  <a:lnTo>
                    <a:pt x="27015" y="155419"/>
                  </a:lnTo>
                  <a:lnTo>
                    <a:pt x="39553" y="116771"/>
                  </a:lnTo>
                  <a:lnTo>
                    <a:pt x="53279" y="77504"/>
                  </a:lnTo>
                  <a:lnTo>
                    <a:pt x="75276" y="35724"/>
                  </a:lnTo>
                  <a:lnTo>
                    <a:pt x="94948" y="11518"/>
                  </a:lnTo>
                  <a:lnTo>
                    <a:pt x="115793" y="0"/>
                  </a:lnTo>
                  <a:lnTo>
                    <a:pt x="122116" y="779"/>
                  </a:lnTo>
                  <a:lnTo>
                    <a:pt x="127390" y="4473"/>
                  </a:lnTo>
                  <a:lnTo>
                    <a:pt x="131964" y="10111"/>
                  </a:lnTo>
                  <a:lnTo>
                    <a:pt x="137047" y="27664"/>
                  </a:lnTo>
                  <a:lnTo>
                    <a:pt x="138247" y="49576"/>
                  </a:lnTo>
                  <a:lnTo>
                    <a:pt x="130395" y="95315"/>
                  </a:lnTo>
                  <a:lnTo>
                    <a:pt x="121710" y="119844"/>
                  </a:lnTo>
                  <a:lnTo>
                    <a:pt x="113439" y="130762"/>
                  </a:lnTo>
                  <a:lnTo>
                    <a:pt x="88471" y="151161"/>
                  </a:lnTo>
                  <a:lnTo>
                    <a:pt x="70129" y="158734"/>
                  </a:lnTo>
                  <a:lnTo>
                    <a:pt x="29068" y="163534"/>
                  </a:lnTo>
                  <a:lnTo>
                    <a:pt x="17232" y="162879"/>
                  </a:lnTo>
                  <a:lnTo>
                    <a:pt x="14076" y="161223"/>
                  </a:lnTo>
                  <a:lnTo>
                    <a:pt x="11971" y="159061"/>
                  </a:lnTo>
                  <a:lnTo>
                    <a:pt x="6811" y="156658"/>
                  </a:lnTo>
                  <a:lnTo>
                    <a:pt x="3953" y="156018"/>
                  </a:lnTo>
                  <a:lnTo>
                    <a:pt x="3107" y="155591"/>
                  </a:lnTo>
                  <a:lnTo>
                    <a:pt x="3601" y="155305"/>
                  </a:lnTo>
                  <a:lnTo>
                    <a:pt x="4988" y="155116"/>
                  </a:lnTo>
                  <a:lnTo>
                    <a:pt x="17053" y="164962"/>
                  </a:lnTo>
                  <a:lnTo>
                    <a:pt x="43428" y="208424"/>
                  </a:lnTo>
                  <a:lnTo>
                    <a:pt x="63139" y="236602"/>
                  </a:lnTo>
                  <a:lnTo>
                    <a:pt x="72237" y="244038"/>
                  </a:lnTo>
                  <a:lnTo>
                    <a:pt x="76146" y="246020"/>
                  </a:lnTo>
                  <a:lnTo>
                    <a:pt x="83311" y="253868"/>
                  </a:lnTo>
                  <a:lnTo>
                    <a:pt x="103013" y="27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29"/>
            <p:cNvSpPr/>
            <p:nvPr>
              <p:custDataLst>
                <p:tags r:id="rId71"/>
              </p:custDataLst>
            </p:nvPr>
          </p:nvSpPr>
          <p:spPr>
            <a:xfrm>
              <a:off x="7995106" y="4433162"/>
              <a:ext cx="244020" cy="272189"/>
            </a:xfrm>
            <a:custGeom>
              <a:avLst/>
              <a:gdLst/>
              <a:ahLst/>
              <a:cxnLst/>
              <a:rect l="0" t="0" r="0" b="0"/>
              <a:pathLst>
                <a:path w="244020" h="272189">
                  <a:moveTo>
                    <a:pt x="196394" y="5488"/>
                  </a:moveTo>
                  <a:lnTo>
                    <a:pt x="196394" y="5488"/>
                  </a:lnTo>
                  <a:lnTo>
                    <a:pt x="201450" y="431"/>
                  </a:lnTo>
                  <a:lnTo>
                    <a:pt x="202939" y="0"/>
                  </a:lnTo>
                  <a:lnTo>
                    <a:pt x="203932" y="772"/>
                  </a:lnTo>
                  <a:lnTo>
                    <a:pt x="205526" y="4556"/>
                  </a:lnTo>
                  <a:lnTo>
                    <a:pt x="186605" y="48764"/>
                  </a:lnTo>
                  <a:lnTo>
                    <a:pt x="180401" y="60705"/>
                  </a:lnTo>
                  <a:lnTo>
                    <a:pt x="164973" y="97220"/>
                  </a:lnTo>
                  <a:lnTo>
                    <a:pt x="141857" y="135556"/>
                  </a:lnTo>
                  <a:lnTo>
                    <a:pt x="109304" y="181777"/>
                  </a:lnTo>
                  <a:lnTo>
                    <a:pt x="66491" y="220502"/>
                  </a:lnTo>
                  <a:lnTo>
                    <a:pt x="50818" y="231930"/>
                  </a:lnTo>
                  <a:lnTo>
                    <a:pt x="43251" y="234766"/>
                  </a:lnTo>
                  <a:lnTo>
                    <a:pt x="29200" y="235095"/>
                  </a:lnTo>
                  <a:lnTo>
                    <a:pt x="15899" y="226069"/>
                  </a:lnTo>
                  <a:lnTo>
                    <a:pt x="9388" y="219216"/>
                  </a:lnTo>
                  <a:lnTo>
                    <a:pt x="2155" y="203137"/>
                  </a:lnTo>
                  <a:lnTo>
                    <a:pt x="0" y="184348"/>
                  </a:lnTo>
                  <a:lnTo>
                    <a:pt x="4416" y="143438"/>
                  </a:lnTo>
                  <a:lnTo>
                    <a:pt x="4909" y="135554"/>
                  </a:lnTo>
                  <a:lnTo>
                    <a:pt x="13923" y="121151"/>
                  </a:lnTo>
                  <a:lnTo>
                    <a:pt x="20771" y="114346"/>
                  </a:lnTo>
                  <a:lnTo>
                    <a:pt x="39670" y="106786"/>
                  </a:lnTo>
                  <a:lnTo>
                    <a:pt x="50636" y="104770"/>
                  </a:lnTo>
                  <a:lnTo>
                    <a:pt x="71288" y="108175"/>
                  </a:lnTo>
                  <a:lnTo>
                    <a:pt x="113479" y="126922"/>
                  </a:lnTo>
                  <a:lnTo>
                    <a:pt x="158664" y="160291"/>
                  </a:lnTo>
                  <a:lnTo>
                    <a:pt x="176866" y="177062"/>
                  </a:lnTo>
                  <a:lnTo>
                    <a:pt x="198735" y="216309"/>
                  </a:lnTo>
                  <a:lnTo>
                    <a:pt x="227723" y="260329"/>
                  </a:lnTo>
                  <a:lnTo>
                    <a:pt x="244019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30"/>
            <p:cNvSpPr/>
            <p:nvPr>
              <p:custDataLst>
                <p:tags r:id="rId72"/>
              </p:custDataLst>
            </p:nvPr>
          </p:nvSpPr>
          <p:spPr>
            <a:xfrm>
              <a:off x="8334375" y="4547462"/>
              <a:ext cx="66676" cy="91214"/>
            </a:xfrm>
            <a:custGeom>
              <a:avLst/>
              <a:gdLst/>
              <a:ahLst/>
              <a:cxnLst/>
              <a:rect l="0" t="0" r="0" b="0"/>
              <a:pathLst>
                <a:path w="66676" h="912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13257" y="9613"/>
                  </a:lnTo>
                  <a:lnTo>
                    <a:pt x="42838" y="50576"/>
                  </a:lnTo>
                  <a:lnTo>
                    <a:pt x="54599" y="75200"/>
                  </a:lnTo>
                  <a:lnTo>
                    <a:pt x="66675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31"/>
            <p:cNvSpPr/>
            <p:nvPr>
              <p:custDataLst>
                <p:tags r:id="rId73"/>
              </p:custDataLst>
            </p:nvPr>
          </p:nvSpPr>
          <p:spPr>
            <a:xfrm>
              <a:off x="8324850" y="4552950"/>
              <a:ext cx="104776" cy="114301"/>
            </a:xfrm>
            <a:custGeom>
              <a:avLst/>
              <a:gdLst/>
              <a:ahLst/>
              <a:cxnLst/>
              <a:rect l="0" t="0" r="0" b="0"/>
              <a:pathLst>
                <a:path w="104776" h="114301">
                  <a:moveTo>
                    <a:pt x="104775" y="0"/>
                  </a:moveTo>
                  <a:lnTo>
                    <a:pt x="104775" y="0"/>
                  </a:lnTo>
                  <a:lnTo>
                    <a:pt x="99719" y="0"/>
                  </a:lnTo>
                  <a:lnTo>
                    <a:pt x="94414" y="2822"/>
                  </a:lnTo>
                  <a:lnTo>
                    <a:pt x="88529" y="8662"/>
                  </a:lnTo>
                  <a:lnTo>
                    <a:pt x="50615" y="5392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32"/>
            <p:cNvSpPr/>
            <p:nvPr>
              <p:custDataLst>
                <p:tags r:id="rId74"/>
              </p:custDataLst>
            </p:nvPr>
          </p:nvSpPr>
          <p:spPr>
            <a:xfrm>
              <a:off x="8648700" y="4487599"/>
              <a:ext cx="28542" cy="224969"/>
            </a:xfrm>
            <a:custGeom>
              <a:avLst/>
              <a:gdLst/>
              <a:ahLst/>
              <a:cxnLst/>
              <a:rect l="0" t="0" r="0" b="0"/>
              <a:pathLst>
                <a:path w="28542" h="224969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4"/>
                  </a:lnTo>
                  <a:lnTo>
                    <a:pt x="20108" y="1655"/>
                  </a:lnTo>
                  <a:lnTo>
                    <a:pt x="21872" y="662"/>
                  </a:lnTo>
                  <a:lnTo>
                    <a:pt x="24107" y="0"/>
                  </a:lnTo>
                  <a:lnTo>
                    <a:pt x="25596" y="617"/>
                  </a:lnTo>
                  <a:lnTo>
                    <a:pt x="26590" y="2087"/>
                  </a:lnTo>
                  <a:lnTo>
                    <a:pt x="27694" y="7600"/>
                  </a:lnTo>
                  <a:lnTo>
                    <a:pt x="28460" y="49528"/>
                  </a:lnTo>
                  <a:lnTo>
                    <a:pt x="28541" y="87591"/>
                  </a:lnTo>
                  <a:lnTo>
                    <a:pt x="23509" y="125681"/>
                  </a:lnTo>
                  <a:lnTo>
                    <a:pt x="18872" y="163384"/>
                  </a:lnTo>
                  <a:lnTo>
                    <a:pt x="8863" y="200937"/>
                  </a:lnTo>
                  <a:lnTo>
                    <a:pt x="2626" y="215591"/>
                  </a:lnTo>
                  <a:lnTo>
                    <a:pt x="518" y="224968"/>
                  </a:lnTo>
                  <a:lnTo>
                    <a:pt x="345" y="224679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33"/>
            <p:cNvSpPr/>
            <p:nvPr>
              <p:custDataLst>
                <p:tags r:id="rId75"/>
              </p:custDataLst>
            </p:nvPr>
          </p:nvSpPr>
          <p:spPr>
            <a:xfrm>
              <a:off x="8558371" y="4486292"/>
              <a:ext cx="204630" cy="19034"/>
            </a:xfrm>
            <a:custGeom>
              <a:avLst/>
              <a:gdLst/>
              <a:ahLst/>
              <a:cxnLst/>
              <a:rect l="0" t="0" r="0" b="0"/>
              <a:pathLst>
                <a:path w="204630" h="19034">
                  <a:moveTo>
                    <a:pt x="14129" y="19033"/>
                  </a:moveTo>
                  <a:lnTo>
                    <a:pt x="14129" y="19033"/>
                  </a:lnTo>
                  <a:lnTo>
                    <a:pt x="9073" y="13977"/>
                  </a:lnTo>
                  <a:lnTo>
                    <a:pt x="3768" y="11494"/>
                  </a:lnTo>
                  <a:lnTo>
                    <a:pt x="872" y="10832"/>
                  </a:lnTo>
                  <a:lnTo>
                    <a:pt x="0" y="9332"/>
                  </a:lnTo>
                  <a:lnTo>
                    <a:pt x="476" y="7274"/>
                  </a:lnTo>
                  <a:lnTo>
                    <a:pt x="1851" y="4844"/>
                  </a:lnTo>
                  <a:lnTo>
                    <a:pt x="11848" y="2144"/>
                  </a:lnTo>
                  <a:lnTo>
                    <a:pt x="49191" y="410"/>
                  </a:lnTo>
                  <a:lnTo>
                    <a:pt x="96274" y="68"/>
                  </a:lnTo>
                  <a:lnTo>
                    <a:pt x="140069" y="0"/>
                  </a:lnTo>
                  <a:lnTo>
                    <a:pt x="185465" y="1043"/>
                  </a:lnTo>
                  <a:lnTo>
                    <a:pt x="204629" y="9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217"/>
          <p:cNvGrpSpPr/>
          <p:nvPr/>
        </p:nvGrpSpPr>
        <p:grpSpPr>
          <a:xfrm>
            <a:off x="3298530" y="5162550"/>
            <a:ext cx="1330621" cy="539237"/>
            <a:chOff x="3298530" y="5162550"/>
            <a:chExt cx="1330621" cy="539237"/>
          </a:xfrm>
        </p:grpSpPr>
        <p:sp>
          <p:nvSpPr>
            <p:cNvPr id="154" name="SMARTInkShape-934"/>
            <p:cNvSpPr/>
            <p:nvPr>
              <p:custDataLst>
                <p:tags r:id="rId60"/>
              </p:custDataLst>
            </p:nvPr>
          </p:nvSpPr>
          <p:spPr>
            <a:xfrm>
              <a:off x="4619625" y="54768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8467" y="2385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35"/>
            <p:cNvSpPr/>
            <p:nvPr>
              <p:custDataLst>
                <p:tags r:id="rId61"/>
              </p:custDataLst>
            </p:nvPr>
          </p:nvSpPr>
          <p:spPr>
            <a:xfrm>
              <a:off x="4001999" y="5178446"/>
              <a:ext cx="482943" cy="421209"/>
            </a:xfrm>
            <a:custGeom>
              <a:avLst/>
              <a:gdLst/>
              <a:ahLst/>
              <a:cxnLst/>
              <a:rect l="0" t="0" r="0" b="0"/>
              <a:pathLst>
                <a:path w="482943" h="421209">
                  <a:moveTo>
                    <a:pt x="84226" y="184129"/>
                  </a:moveTo>
                  <a:lnTo>
                    <a:pt x="84226" y="184129"/>
                  </a:lnTo>
                  <a:lnTo>
                    <a:pt x="84226" y="179073"/>
                  </a:lnTo>
                  <a:lnTo>
                    <a:pt x="74113" y="165815"/>
                  </a:lnTo>
                  <a:lnTo>
                    <a:pt x="63504" y="160114"/>
                  </a:lnTo>
                  <a:lnTo>
                    <a:pt x="57711" y="158595"/>
                  </a:lnTo>
                  <a:lnTo>
                    <a:pt x="45630" y="159727"/>
                  </a:lnTo>
                  <a:lnTo>
                    <a:pt x="39445" y="161511"/>
                  </a:lnTo>
                  <a:lnTo>
                    <a:pt x="15572" y="179191"/>
                  </a:lnTo>
                  <a:lnTo>
                    <a:pt x="6088" y="192871"/>
                  </a:lnTo>
                  <a:lnTo>
                    <a:pt x="1873" y="208122"/>
                  </a:lnTo>
                  <a:lnTo>
                    <a:pt x="0" y="229012"/>
                  </a:lnTo>
                  <a:lnTo>
                    <a:pt x="4811" y="246763"/>
                  </a:lnTo>
                  <a:lnTo>
                    <a:pt x="25147" y="275406"/>
                  </a:lnTo>
                  <a:lnTo>
                    <a:pt x="34333" y="282905"/>
                  </a:lnTo>
                  <a:lnTo>
                    <a:pt x="38264" y="284905"/>
                  </a:lnTo>
                  <a:lnTo>
                    <a:pt x="64023" y="287718"/>
                  </a:lnTo>
                  <a:lnTo>
                    <a:pt x="78069" y="285555"/>
                  </a:lnTo>
                  <a:lnTo>
                    <a:pt x="122493" y="266483"/>
                  </a:lnTo>
                  <a:lnTo>
                    <a:pt x="148519" y="232878"/>
                  </a:lnTo>
                  <a:lnTo>
                    <a:pt x="152488" y="226154"/>
                  </a:lnTo>
                  <a:lnTo>
                    <a:pt x="154076" y="219554"/>
                  </a:lnTo>
                  <a:lnTo>
                    <a:pt x="153018" y="206576"/>
                  </a:lnTo>
                  <a:lnTo>
                    <a:pt x="151254" y="202269"/>
                  </a:lnTo>
                  <a:lnTo>
                    <a:pt x="149019" y="199397"/>
                  </a:lnTo>
                  <a:lnTo>
                    <a:pt x="146471" y="197482"/>
                  </a:lnTo>
                  <a:lnTo>
                    <a:pt x="135174" y="198178"/>
                  </a:lnTo>
                  <a:lnTo>
                    <a:pt x="120628" y="203072"/>
                  </a:lnTo>
                  <a:lnTo>
                    <a:pt x="97709" y="219288"/>
                  </a:lnTo>
                  <a:lnTo>
                    <a:pt x="95510" y="226566"/>
                  </a:lnTo>
                  <a:lnTo>
                    <a:pt x="94923" y="231470"/>
                  </a:lnTo>
                  <a:lnTo>
                    <a:pt x="99155" y="248486"/>
                  </a:lnTo>
                  <a:lnTo>
                    <a:pt x="101587" y="252433"/>
                  </a:lnTo>
                  <a:lnTo>
                    <a:pt x="107111" y="256821"/>
                  </a:lnTo>
                  <a:lnTo>
                    <a:pt x="121228" y="259290"/>
                  </a:lnTo>
                  <a:lnTo>
                    <a:pt x="138816" y="254964"/>
                  </a:lnTo>
                  <a:lnTo>
                    <a:pt x="152377" y="246980"/>
                  </a:lnTo>
                  <a:lnTo>
                    <a:pt x="156849" y="240991"/>
                  </a:lnTo>
                  <a:lnTo>
                    <a:pt x="158041" y="237912"/>
                  </a:lnTo>
                  <a:lnTo>
                    <a:pt x="159895" y="235859"/>
                  </a:lnTo>
                  <a:lnTo>
                    <a:pt x="164776" y="233578"/>
                  </a:lnTo>
                  <a:lnTo>
                    <a:pt x="166501" y="234029"/>
                  </a:lnTo>
                  <a:lnTo>
                    <a:pt x="167651" y="235387"/>
                  </a:lnTo>
                  <a:lnTo>
                    <a:pt x="168418" y="237352"/>
                  </a:lnTo>
                  <a:lnTo>
                    <a:pt x="174873" y="267449"/>
                  </a:lnTo>
                  <a:lnTo>
                    <a:pt x="183168" y="280900"/>
                  </a:lnTo>
                  <a:lnTo>
                    <a:pt x="187229" y="283568"/>
                  </a:lnTo>
                  <a:lnTo>
                    <a:pt x="197386" y="286532"/>
                  </a:lnTo>
                  <a:lnTo>
                    <a:pt x="203058" y="285207"/>
                  </a:lnTo>
                  <a:lnTo>
                    <a:pt x="223517" y="272295"/>
                  </a:lnTo>
                  <a:lnTo>
                    <a:pt x="253301" y="230296"/>
                  </a:lnTo>
                  <a:lnTo>
                    <a:pt x="277414" y="182677"/>
                  </a:lnTo>
                  <a:lnTo>
                    <a:pt x="286173" y="138207"/>
                  </a:lnTo>
                  <a:lnTo>
                    <a:pt x="292274" y="91097"/>
                  </a:lnTo>
                  <a:lnTo>
                    <a:pt x="292421" y="50159"/>
                  </a:lnTo>
                  <a:lnTo>
                    <a:pt x="285536" y="10180"/>
                  </a:lnTo>
                  <a:lnTo>
                    <a:pt x="282991" y="11014"/>
                  </a:lnTo>
                  <a:lnTo>
                    <a:pt x="257849" y="43543"/>
                  </a:lnTo>
                  <a:lnTo>
                    <a:pt x="251350" y="58499"/>
                  </a:lnTo>
                  <a:lnTo>
                    <a:pt x="242121" y="100517"/>
                  </a:lnTo>
                  <a:lnTo>
                    <a:pt x="238254" y="144421"/>
                  </a:lnTo>
                  <a:lnTo>
                    <a:pt x="238006" y="185967"/>
                  </a:lnTo>
                  <a:lnTo>
                    <a:pt x="247051" y="229922"/>
                  </a:lnTo>
                  <a:lnTo>
                    <a:pt x="249926" y="240059"/>
                  </a:lnTo>
                  <a:lnTo>
                    <a:pt x="261587" y="256964"/>
                  </a:lnTo>
                  <a:lnTo>
                    <a:pt x="269141" y="264436"/>
                  </a:lnTo>
                  <a:lnTo>
                    <a:pt x="276295" y="268358"/>
                  </a:lnTo>
                  <a:lnTo>
                    <a:pt x="283180" y="269916"/>
                  </a:lnTo>
                  <a:lnTo>
                    <a:pt x="289887" y="269895"/>
                  </a:lnTo>
                  <a:lnTo>
                    <a:pt x="302984" y="264228"/>
                  </a:lnTo>
                  <a:lnTo>
                    <a:pt x="323582" y="248399"/>
                  </a:lnTo>
                  <a:lnTo>
                    <a:pt x="344405" y="207188"/>
                  </a:lnTo>
                  <a:lnTo>
                    <a:pt x="357242" y="165910"/>
                  </a:lnTo>
                  <a:lnTo>
                    <a:pt x="369969" y="119813"/>
                  </a:lnTo>
                  <a:lnTo>
                    <a:pt x="377619" y="74764"/>
                  </a:lnTo>
                  <a:lnTo>
                    <a:pt x="379129" y="28275"/>
                  </a:lnTo>
                  <a:lnTo>
                    <a:pt x="378332" y="10009"/>
                  </a:lnTo>
                  <a:lnTo>
                    <a:pt x="374395" y="1615"/>
                  </a:lnTo>
                  <a:lnTo>
                    <a:pt x="372923" y="11"/>
                  </a:lnTo>
                  <a:lnTo>
                    <a:pt x="371940" y="0"/>
                  </a:lnTo>
                  <a:lnTo>
                    <a:pt x="353806" y="45225"/>
                  </a:lnTo>
                  <a:lnTo>
                    <a:pt x="344165" y="80137"/>
                  </a:lnTo>
                  <a:lnTo>
                    <a:pt x="336890" y="122665"/>
                  </a:lnTo>
                  <a:lnTo>
                    <a:pt x="339412" y="168656"/>
                  </a:lnTo>
                  <a:lnTo>
                    <a:pt x="346196" y="205323"/>
                  </a:lnTo>
                  <a:lnTo>
                    <a:pt x="354581" y="222276"/>
                  </a:lnTo>
                  <a:lnTo>
                    <a:pt x="358654" y="224377"/>
                  </a:lnTo>
                  <a:lnTo>
                    <a:pt x="363486" y="224720"/>
                  </a:lnTo>
                  <a:lnTo>
                    <a:pt x="368825" y="223889"/>
                  </a:lnTo>
                  <a:lnTo>
                    <a:pt x="373442" y="220161"/>
                  </a:lnTo>
                  <a:lnTo>
                    <a:pt x="384997" y="199744"/>
                  </a:lnTo>
                  <a:lnTo>
                    <a:pt x="402709" y="154390"/>
                  </a:lnTo>
                  <a:lnTo>
                    <a:pt x="401105" y="145159"/>
                  </a:lnTo>
                  <a:lnTo>
                    <a:pt x="400253" y="144391"/>
                  </a:lnTo>
                  <a:lnTo>
                    <a:pt x="396065" y="155544"/>
                  </a:lnTo>
                  <a:lnTo>
                    <a:pt x="393718" y="158722"/>
                  </a:lnTo>
                  <a:lnTo>
                    <a:pt x="390416" y="183422"/>
                  </a:lnTo>
                  <a:lnTo>
                    <a:pt x="394494" y="212494"/>
                  </a:lnTo>
                  <a:lnTo>
                    <a:pt x="402392" y="226016"/>
                  </a:lnTo>
                  <a:lnTo>
                    <a:pt x="411899" y="234495"/>
                  </a:lnTo>
                  <a:lnTo>
                    <a:pt x="419653" y="238264"/>
                  </a:lnTo>
                  <a:lnTo>
                    <a:pt x="429449" y="237116"/>
                  </a:lnTo>
                  <a:lnTo>
                    <a:pt x="435025" y="235329"/>
                  </a:lnTo>
                  <a:lnTo>
                    <a:pt x="444042" y="224876"/>
                  </a:lnTo>
                  <a:lnTo>
                    <a:pt x="460712" y="190827"/>
                  </a:lnTo>
                  <a:lnTo>
                    <a:pt x="467157" y="167970"/>
                  </a:lnTo>
                  <a:lnTo>
                    <a:pt x="469688" y="163831"/>
                  </a:lnTo>
                  <a:lnTo>
                    <a:pt x="470317" y="161072"/>
                  </a:lnTo>
                  <a:lnTo>
                    <a:pt x="469678" y="159232"/>
                  </a:lnTo>
                  <a:lnTo>
                    <a:pt x="468194" y="158006"/>
                  </a:lnTo>
                  <a:lnTo>
                    <a:pt x="466545" y="167933"/>
                  </a:lnTo>
                  <a:lnTo>
                    <a:pt x="468439" y="194500"/>
                  </a:lnTo>
                  <a:lnTo>
                    <a:pt x="473920" y="235903"/>
                  </a:lnTo>
                  <a:lnTo>
                    <a:pt x="474587" y="280825"/>
                  </a:lnTo>
                  <a:lnTo>
                    <a:pt x="477524" y="312263"/>
                  </a:lnTo>
                  <a:lnTo>
                    <a:pt x="482942" y="346905"/>
                  </a:lnTo>
                  <a:lnTo>
                    <a:pt x="475958" y="393166"/>
                  </a:lnTo>
                  <a:lnTo>
                    <a:pt x="469643" y="404387"/>
                  </a:lnTo>
                  <a:lnTo>
                    <a:pt x="458455" y="418724"/>
                  </a:lnTo>
                  <a:lnTo>
                    <a:pt x="441348" y="421208"/>
                  </a:lnTo>
                  <a:lnTo>
                    <a:pt x="434490" y="418381"/>
                  </a:lnTo>
                  <a:lnTo>
                    <a:pt x="421227" y="406775"/>
                  </a:lnTo>
                  <a:lnTo>
                    <a:pt x="408076" y="384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936"/>
            <p:cNvSpPr/>
            <p:nvPr>
              <p:custDataLst>
                <p:tags r:id="rId62"/>
              </p:custDataLst>
            </p:nvPr>
          </p:nvSpPr>
          <p:spPr>
            <a:xfrm>
              <a:off x="3905250" y="5292701"/>
              <a:ext cx="9526" cy="41300"/>
            </a:xfrm>
            <a:custGeom>
              <a:avLst/>
              <a:gdLst/>
              <a:ahLst/>
              <a:cxnLst/>
              <a:rect l="0" t="0" r="0" b="0"/>
              <a:pathLst>
                <a:path w="9526" h="41300">
                  <a:moveTo>
                    <a:pt x="0" y="41299"/>
                  </a:moveTo>
                  <a:lnTo>
                    <a:pt x="0" y="41299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1058" y="1780"/>
                  </a:lnTo>
                  <a:lnTo>
                    <a:pt x="9525" y="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37"/>
            <p:cNvSpPr/>
            <p:nvPr>
              <p:custDataLst>
                <p:tags r:id="rId63"/>
              </p:custDataLst>
            </p:nvPr>
          </p:nvSpPr>
          <p:spPr>
            <a:xfrm>
              <a:off x="3876675" y="53911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5645"/>
                  </a:lnTo>
                  <a:lnTo>
                    <a:pt x="30998" y="39039"/>
                  </a:lnTo>
                  <a:lnTo>
                    <a:pt x="35996" y="60721"/>
                  </a:lnTo>
                  <a:lnTo>
                    <a:pt x="381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38"/>
            <p:cNvSpPr/>
            <p:nvPr>
              <p:custDataLst>
                <p:tags r:id="rId64"/>
              </p:custDataLst>
            </p:nvPr>
          </p:nvSpPr>
          <p:spPr>
            <a:xfrm>
              <a:off x="3752850" y="5375797"/>
              <a:ext cx="87448" cy="325990"/>
            </a:xfrm>
            <a:custGeom>
              <a:avLst/>
              <a:gdLst/>
              <a:ahLst/>
              <a:cxnLst/>
              <a:rect l="0" t="0" r="0" b="0"/>
              <a:pathLst>
                <a:path w="87448" h="325990">
                  <a:moveTo>
                    <a:pt x="9525" y="82028"/>
                  </a:moveTo>
                  <a:lnTo>
                    <a:pt x="9525" y="82028"/>
                  </a:lnTo>
                  <a:lnTo>
                    <a:pt x="14582" y="82028"/>
                  </a:lnTo>
                  <a:lnTo>
                    <a:pt x="16071" y="83086"/>
                  </a:lnTo>
                  <a:lnTo>
                    <a:pt x="17064" y="84850"/>
                  </a:lnTo>
                  <a:lnTo>
                    <a:pt x="18461" y="95211"/>
                  </a:lnTo>
                  <a:lnTo>
                    <a:pt x="21698" y="114509"/>
                  </a:lnTo>
                  <a:lnTo>
                    <a:pt x="27670" y="153255"/>
                  </a:lnTo>
                  <a:lnTo>
                    <a:pt x="28396" y="195032"/>
                  </a:lnTo>
                  <a:lnTo>
                    <a:pt x="33596" y="239228"/>
                  </a:lnTo>
                  <a:lnTo>
                    <a:pt x="30665" y="285549"/>
                  </a:lnTo>
                  <a:lnTo>
                    <a:pt x="28657" y="325989"/>
                  </a:lnTo>
                  <a:lnTo>
                    <a:pt x="22034" y="280701"/>
                  </a:lnTo>
                  <a:lnTo>
                    <a:pt x="18876" y="240613"/>
                  </a:lnTo>
                  <a:lnTo>
                    <a:pt x="12766" y="204510"/>
                  </a:lnTo>
                  <a:lnTo>
                    <a:pt x="10966" y="172448"/>
                  </a:lnTo>
                  <a:lnTo>
                    <a:pt x="12988" y="139854"/>
                  </a:lnTo>
                  <a:lnTo>
                    <a:pt x="17254" y="97398"/>
                  </a:lnTo>
                  <a:lnTo>
                    <a:pt x="23752" y="54608"/>
                  </a:lnTo>
                  <a:lnTo>
                    <a:pt x="41409" y="9662"/>
                  </a:lnTo>
                  <a:lnTo>
                    <a:pt x="45598" y="5209"/>
                  </a:lnTo>
                  <a:lnTo>
                    <a:pt x="55896" y="261"/>
                  </a:lnTo>
                  <a:lnTo>
                    <a:pt x="60547" y="0"/>
                  </a:lnTo>
                  <a:lnTo>
                    <a:pt x="68538" y="2532"/>
                  </a:lnTo>
                  <a:lnTo>
                    <a:pt x="84043" y="20021"/>
                  </a:lnTo>
                  <a:lnTo>
                    <a:pt x="87447" y="42122"/>
                  </a:lnTo>
                  <a:lnTo>
                    <a:pt x="81009" y="89316"/>
                  </a:lnTo>
                  <a:lnTo>
                    <a:pt x="67512" y="114409"/>
                  </a:lnTo>
                  <a:lnTo>
                    <a:pt x="50107" y="130193"/>
                  </a:lnTo>
                  <a:lnTo>
                    <a:pt x="37792" y="135186"/>
                  </a:lnTo>
                  <a:lnTo>
                    <a:pt x="31545" y="136516"/>
                  </a:lnTo>
                  <a:lnTo>
                    <a:pt x="25263" y="135286"/>
                  </a:lnTo>
                  <a:lnTo>
                    <a:pt x="0" y="120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39"/>
            <p:cNvSpPr/>
            <p:nvPr>
              <p:custDataLst>
                <p:tags r:id="rId65"/>
              </p:custDataLst>
            </p:nvPr>
          </p:nvSpPr>
          <p:spPr>
            <a:xfrm>
              <a:off x="3585437" y="5381625"/>
              <a:ext cx="127563" cy="262957"/>
            </a:xfrm>
            <a:custGeom>
              <a:avLst/>
              <a:gdLst/>
              <a:ahLst/>
              <a:cxnLst/>
              <a:rect l="0" t="0" r="0" b="0"/>
              <a:pathLst>
                <a:path w="127563" h="262957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3392" y="2117"/>
                  </a:lnTo>
                  <a:lnTo>
                    <a:pt x="8188" y="41418"/>
                  </a:lnTo>
                  <a:lnTo>
                    <a:pt x="24775" y="85180"/>
                  </a:lnTo>
                  <a:lnTo>
                    <a:pt x="27871" y="91711"/>
                  </a:lnTo>
                  <a:lnTo>
                    <a:pt x="39778" y="101791"/>
                  </a:lnTo>
                  <a:lnTo>
                    <a:pt x="47397" y="105961"/>
                  </a:lnTo>
                  <a:lnTo>
                    <a:pt x="61509" y="107771"/>
                  </a:lnTo>
                  <a:lnTo>
                    <a:pt x="68235" y="106773"/>
                  </a:lnTo>
                  <a:lnTo>
                    <a:pt x="73778" y="103990"/>
                  </a:lnTo>
                  <a:lnTo>
                    <a:pt x="82759" y="95254"/>
                  </a:lnTo>
                  <a:lnTo>
                    <a:pt x="93764" y="78436"/>
                  </a:lnTo>
                  <a:lnTo>
                    <a:pt x="98671" y="60047"/>
                  </a:lnTo>
                  <a:lnTo>
                    <a:pt x="100617" y="32126"/>
                  </a:lnTo>
                  <a:lnTo>
                    <a:pt x="100733" y="77577"/>
                  </a:lnTo>
                  <a:lnTo>
                    <a:pt x="108939" y="123358"/>
                  </a:lnTo>
                  <a:lnTo>
                    <a:pt x="120450" y="170657"/>
                  </a:lnTo>
                  <a:lnTo>
                    <a:pt x="127562" y="199280"/>
                  </a:lnTo>
                  <a:lnTo>
                    <a:pt x="125713" y="210631"/>
                  </a:lnTo>
                  <a:lnTo>
                    <a:pt x="120305" y="222731"/>
                  </a:lnTo>
                  <a:lnTo>
                    <a:pt x="93620" y="254064"/>
                  </a:lnTo>
                  <a:lnTo>
                    <a:pt x="84169" y="261084"/>
                  </a:lnTo>
                  <a:lnTo>
                    <a:pt x="80167" y="262956"/>
                  </a:lnTo>
                  <a:lnTo>
                    <a:pt x="67254" y="262215"/>
                  </a:lnTo>
                  <a:lnTo>
                    <a:pt x="38150" y="253114"/>
                  </a:lnTo>
                  <a:lnTo>
                    <a:pt x="27765" y="241612"/>
                  </a:lnTo>
                  <a:lnTo>
                    <a:pt x="15013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40"/>
            <p:cNvSpPr/>
            <p:nvPr>
              <p:custDataLst>
                <p:tags r:id="rId66"/>
              </p:custDataLst>
            </p:nvPr>
          </p:nvSpPr>
          <p:spPr>
            <a:xfrm>
              <a:off x="3298530" y="5162550"/>
              <a:ext cx="292396" cy="171451"/>
            </a:xfrm>
            <a:custGeom>
              <a:avLst/>
              <a:gdLst/>
              <a:ahLst/>
              <a:cxnLst/>
              <a:rect l="0" t="0" r="0" b="0"/>
              <a:pathLst>
                <a:path w="292396" h="171451">
                  <a:moveTo>
                    <a:pt x="35220" y="171450"/>
                  </a:moveTo>
                  <a:lnTo>
                    <a:pt x="35220" y="171450"/>
                  </a:lnTo>
                  <a:lnTo>
                    <a:pt x="15818" y="153107"/>
                  </a:lnTo>
                  <a:lnTo>
                    <a:pt x="6841" y="148129"/>
                  </a:lnTo>
                  <a:lnTo>
                    <a:pt x="3601" y="143202"/>
                  </a:lnTo>
                  <a:lnTo>
                    <a:pt x="0" y="129262"/>
                  </a:lnTo>
                  <a:lnTo>
                    <a:pt x="1157" y="123216"/>
                  </a:lnTo>
                  <a:lnTo>
                    <a:pt x="8086" y="113677"/>
                  </a:lnTo>
                  <a:lnTo>
                    <a:pt x="37386" y="85837"/>
                  </a:lnTo>
                  <a:lnTo>
                    <a:pt x="82214" y="62307"/>
                  </a:lnTo>
                  <a:lnTo>
                    <a:pt x="124639" y="42450"/>
                  </a:lnTo>
                  <a:lnTo>
                    <a:pt x="167418" y="26259"/>
                  </a:lnTo>
                  <a:lnTo>
                    <a:pt x="208559" y="12870"/>
                  </a:lnTo>
                  <a:lnTo>
                    <a:pt x="2923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41"/>
            <p:cNvSpPr/>
            <p:nvPr>
              <p:custDataLst>
                <p:tags r:id="rId67"/>
              </p:custDataLst>
            </p:nvPr>
          </p:nvSpPr>
          <p:spPr>
            <a:xfrm>
              <a:off x="3457575" y="5212283"/>
              <a:ext cx="28447" cy="293168"/>
            </a:xfrm>
            <a:custGeom>
              <a:avLst/>
              <a:gdLst/>
              <a:ahLst/>
              <a:cxnLst/>
              <a:rect l="0" t="0" r="0" b="0"/>
              <a:pathLst>
                <a:path w="28447" h="293168">
                  <a:moveTo>
                    <a:pt x="0" y="26467"/>
                  </a:moveTo>
                  <a:lnTo>
                    <a:pt x="0" y="26467"/>
                  </a:lnTo>
                  <a:lnTo>
                    <a:pt x="0" y="16354"/>
                  </a:lnTo>
                  <a:lnTo>
                    <a:pt x="2822" y="8567"/>
                  </a:lnTo>
                  <a:lnTo>
                    <a:pt x="5057" y="5008"/>
                  </a:lnTo>
                  <a:lnTo>
                    <a:pt x="5488" y="2636"/>
                  </a:lnTo>
                  <a:lnTo>
                    <a:pt x="4717" y="1055"/>
                  </a:lnTo>
                  <a:lnTo>
                    <a:pt x="3144" y="0"/>
                  </a:lnTo>
                  <a:lnTo>
                    <a:pt x="3155" y="356"/>
                  </a:lnTo>
                  <a:lnTo>
                    <a:pt x="5988" y="3573"/>
                  </a:lnTo>
                  <a:lnTo>
                    <a:pt x="15373" y="37075"/>
                  </a:lnTo>
                  <a:lnTo>
                    <a:pt x="21146" y="81636"/>
                  </a:lnTo>
                  <a:lnTo>
                    <a:pt x="26374" y="117250"/>
                  </a:lnTo>
                  <a:lnTo>
                    <a:pt x="27923" y="161316"/>
                  </a:lnTo>
                  <a:lnTo>
                    <a:pt x="28446" y="208443"/>
                  </a:lnTo>
                  <a:lnTo>
                    <a:pt x="22004" y="251227"/>
                  </a:lnTo>
                  <a:lnTo>
                    <a:pt x="19050" y="293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218"/>
          <p:cNvGrpSpPr/>
          <p:nvPr/>
        </p:nvGrpSpPr>
        <p:grpSpPr>
          <a:xfrm>
            <a:off x="4897546" y="5250107"/>
            <a:ext cx="903180" cy="407382"/>
            <a:chOff x="4897546" y="5250107"/>
            <a:chExt cx="903180" cy="407382"/>
          </a:xfrm>
        </p:grpSpPr>
        <p:sp>
          <p:nvSpPr>
            <p:cNvPr id="163" name="SMARTInkShape-942"/>
            <p:cNvSpPr/>
            <p:nvPr>
              <p:custDataLst>
                <p:tags r:id="rId51"/>
              </p:custDataLst>
            </p:nvPr>
          </p:nvSpPr>
          <p:spPr>
            <a:xfrm>
              <a:off x="5337518" y="5619750"/>
              <a:ext cx="387008" cy="37739"/>
            </a:xfrm>
            <a:custGeom>
              <a:avLst/>
              <a:gdLst/>
              <a:ahLst/>
              <a:cxnLst/>
              <a:rect l="0" t="0" r="0" b="0"/>
              <a:pathLst>
                <a:path w="387008" h="37739">
                  <a:moveTo>
                    <a:pt x="110782" y="9525"/>
                  </a:moveTo>
                  <a:lnTo>
                    <a:pt x="110782" y="9525"/>
                  </a:lnTo>
                  <a:lnTo>
                    <a:pt x="71009" y="22782"/>
                  </a:lnTo>
                  <a:lnTo>
                    <a:pt x="27660" y="35351"/>
                  </a:lnTo>
                  <a:lnTo>
                    <a:pt x="171" y="37557"/>
                  </a:lnTo>
                  <a:lnTo>
                    <a:pt x="0" y="37738"/>
                  </a:lnTo>
                  <a:lnTo>
                    <a:pt x="35786" y="35206"/>
                  </a:lnTo>
                  <a:lnTo>
                    <a:pt x="79741" y="30540"/>
                  </a:lnTo>
                  <a:lnTo>
                    <a:pt x="119576" y="26335"/>
                  </a:lnTo>
                  <a:lnTo>
                    <a:pt x="158190" y="21208"/>
                  </a:lnTo>
                  <a:lnTo>
                    <a:pt x="199265" y="19690"/>
                  </a:lnTo>
                  <a:lnTo>
                    <a:pt x="242127" y="19239"/>
                  </a:lnTo>
                  <a:lnTo>
                    <a:pt x="281638" y="19106"/>
                  </a:lnTo>
                  <a:lnTo>
                    <a:pt x="320156" y="16244"/>
                  </a:lnTo>
                  <a:lnTo>
                    <a:pt x="387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43"/>
            <p:cNvSpPr/>
            <p:nvPr>
              <p:custDataLst>
                <p:tags r:id="rId52"/>
              </p:custDataLst>
            </p:nvPr>
          </p:nvSpPr>
          <p:spPr>
            <a:xfrm>
              <a:off x="5248275" y="5600700"/>
              <a:ext cx="323851" cy="19051"/>
            </a:xfrm>
            <a:custGeom>
              <a:avLst/>
              <a:gdLst/>
              <a:ahLst/>
              <a:cxnLst/>
              <a:rect l="0" t="0" r="0" b="0"/>
              <a:pathLst>
                <a:path w="323851" h="19051">
                  <a:moveTo>
                    <a:pt x="0" y="19050"/>
                  </a:moveTo>
                  <a:lnTo>
                    <a:pt x="0" y="19050"/>
                  </a:lnTo>
                  <a:lnTo>
                    <a:pt x="45664" y="16228"/>
                  </a:lnTo>
                  <a:lnTo>
                    <a:pt x="90789" y="8689"/>
                  </a:lnTo>
                  <a:lnTo>
                    <a:pt x="123959" y="3862"/>
                  </a:lnTo>
                  <a:lnTo>
                    <a:pt x="166433" y="1145"/>
                  </a:lnTo>
                  <a:lnTo>
                    <a:pt x="204771" y="339"/>
                  </a:lnTo>
                  <a:lnTo>
                    <a:pt x="239884" y="100"/>
                  </a:lnTo>
                  <a:lnTo>
                    <a:pt x="284861" y="29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44"/>
            <p:cNvSpPr/>
            <p:nvPr>
              <p:custDataLst>
                <p:tags r:id="rId53"/>
              </p:custDataLst>
            </p:nvPr>
          </p:nvSpPr>
          <p:spPr>
            <a:xfrm>
              <a:off x="5638800" y="5250107"/>
              <a:ext cx="161926" cy="26744"/>
            </a:xfrm>
            <a:custGeom>
              <a:avLst/>
              <a:gdLst/>
              <a:ahLst/>
              <a:cxnLst/>
              <a:rect l="0" t="0" r="0" b="0"/>
              <a:pathLst>
                <a:path w="161926" h="26744">
                  <a:moveTo>
                    <a:pt x="0" y="26743"/>
                  </a:moveTo>
                  <a:lnTo>
                    <a:pt x="0" y="26743"/>
                  </a:lnTo>
                  <a:lnTo>
                    <a:pt x="5056" y="21687"/>
                  </a:lnTo>
                  <a:lnTo>
                    <a:pt x="48905" y="4353"/>
                  </a:lnTo>
                  <a:lnTo>
                    <a:pt x="81636" y="0"/>
                  </a:lnTo>
                  <a:lnTo>
                    <a:pt x="121959" y="5076"/>
                  </a:lnTo>
                  <a:lnTo>
                    <a:pt x="143498" y="7976"/>
                  </a:lnTo>
                  <a:lnTo>
                    <a:pt x="161925" y="1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45"/>
            <p:cNvSpPr/>
            <p:nvPr>
              <p:custDataLst>
                <p:tags r:id="rId54"/>
              </p:custDataLst>
            </p:nvPr>
          </p:nvSpPr>
          <p:spPr>
            <a:xfrm>
              <a:off x="5658554" y="5287160"/>
              <a:ext cx="56447" cy="180191"/>
            </a:xfrm>
            <a:custGeom>
              <a:avLst/>
              <a:gdLst/>
              <a:ahLst/>
              <a:cxnLst/>
              <a:rect l="0" t="0" r="0" b="0"/>
              <a:pathLst>
                <a:path w="56447" h="180191">
                  <a:moveTo>
                    <a:pt x="56446" y="18265"/>
                  </a:moveTo>
                  <a:lnTo>
                    <a:pt x="56446" y="18265"/>
                  </a:lnTo>
                  <a:lnTo>
                    <a:pt x="51390" y="8152"/>
                  </a:lnTo>
                  <a:lnTo>
                    <a:pt x="47784" y="5173"/>
                  </a:lnTo>
                  <a:lnTo>
                    <a:pt x="38132" y="1863"/>
                  </a:lnTo>
                  <a:lnTo>
                    <a:pt x="20798" y="0"/>
                  </a:lnTo>
                  <a:lnTo>
                    <a:pt x="11322" y="2387"/>
                  </a:lnTo>
                  <a:lnTo>
                    <a:pt x="7314" y="4504"/>
                  </a:lnTo>
                  <a:lnTo>
                    <a:pt x="4641" y="8033"/>
                  </a:lnTo>
                  <a:lnTo>
                    <a:pt x="879" y="22054"/>
                  </a:lnTo>
                  <a:lnTo>
                    <a:pt x="0" y="29827"/>
                  </a:lnTo>
                  <a:lnTo>
                    <a:pt x="4561" y="45209"/>
                  </a:lnTo>
                  <a:lnTo>
                    <a:pt x="37089" y="92654"/>
                  </a:lnTo>
                  <a:lnTo>
                    <a:pt x="49065" y="120857"/>
                  </a:lnTo>
                  <a:lnTo>
                    <a:pt x="50343" y="135475"/>
                  </a:lnTo>
                  <a:lnTo>
                    <a:pt x="42540" y="158540"/>
                  </a:lnTo>
                  <a:lnTo>
                    <a:pt x="34038" y="168098"/>
                  </a:lnTo>
                  <a:lnTo>
                    <a:pt x="8821" y="180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46"/>
            <p:cNvSpPr/>
            <p:nvPr>
              <p:custDataLst>
                <p:tags r:id="rId55"/>
              </p:custDataLst>
            </p:nvPr>
          </p:nvSpPr>
          <p:spPr>
            <a:xfrm>
              <a:off x="5553075" y="5391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47"/>
            <p:cNvSpPr/>
            <p:nvPr>
              <p:custDataLst>
                <p:tags r:id="rId56"/>
              </p:custDataLst>
            </p:nvPr>
          </p:nvSpPr>
          <p:spPr>
            <a:xfrm>
              <a:off x="5486400" y="5257800"/>
              <a:ext cx="18659" cy="180976"/>
            </a:xfrm>
            <a:custGeom>
              <a:avLst/>
              <a:gdLst/>
              <a:ahLst/>
              <a:cxnLst/>
              <a:rect l="0" t="0" r="0" b="0"/>
              <a:pathLst>
                <a:path w="18659" h="180976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7064" y="10361"/>
                  </a:lnTo>
                  <a:lnTo>
                    <a:pt x="18658" y="37559"/>
                  </a:lnTo>
                  <a:lnTo>
                    <a:pt x="12426" y="77152"/>
                  </a:lnTo>
                  <a:lnTo>
                    <a:pt x="10098" y="124640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48"/>
            <p:cNvSpPr/>
            <p:nvPr>
              <p:custDataLst>
                <p:tags r:id="rId57"/>
              </p:custDataLst>
            </p:nvPr>
          </p:nvSpPr>
          <p:spPr>
            <a:xfrm>
              <a:off x="5238750" y="54292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0704" y="19050"/>
                  </a:lnTo>
                  <a:lnTo>
                    <a:pt x="85366" y="108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49"/>
            <p:cNvSpPr/>
            <p:nvPr>
              <p:custDataLst>
                <p:tags r:id="rId58"/>
              </p:custDataLst>
            </p:nvPr>
          </p:nvSpPr>
          <p:spPr>
            <a:xfrm>
              <a:off x="5257800" y="53721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44780" y="0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50"/>
            <p:cNvSpPr/>
            <p:nvPr>
              <p:custDataLst>
                <p:tags r:id="rId59"/>
              </p:custDataLst>
            </p:nvPr>
          </p:nvSpPr>
          <p:spPr>
            <a:xfrm>
              <a:off x="4897546" y="5292168"/>
              <a:ext cx="198330" cy="194233"/>
            </a:xfrm>
            <a:custGeom>
              <a:avLst/>
              <a:gdLst/>
              <a:ahLst/>
              <a:cxnLst/>
              <a:rect l="0" t="0" r="0" b="0"/>
              <a:pathLst>
                <a:path w="198330" h="194233">
                  <a:moveTo>
                    <a:pt x="141179" y="13257"/>
                  </a:moveTo>
                  <a:lnTo>
                    <a:pt x="141179" y="13257"/>
                  </a:lnTo>
                  <a:lnTo>
                    <a:pt x="146235" y="8201"/>
                  </a:lnTo>
                  <a:lnTo>
                    <a:pt x="148718" y="2896"/>
                  </a:lnTo>
                  <a:lnTo>
                    <a:pt x="149380" y="0"/>
                  </a:lnTo>
                  <a:lnTo>
                    <a:pt x="150880" y="185"/>
                  </a:lnTo>
                  <a:lnTo>
                    <a:pt x="155368" y="6037"/>
                  </a:lnTo>
                  <a:lnTo>
                    <a:pt x="158788" y="16173"/>
                  </a:lnTo>
                  <a:lnTo>
                    <a:pt x="151902" y="61975"/>
                  </a:lnTo>
                  <a:lnTo>
                    <a:pt x="143336" y="103627"/>
                  </a:lnTo>
                  <a:lnTo>
                    <a:pt x="123289" y="139366"/>
                  </a:lnTo>
                  <a:lnTo>
                    <a:pt x="92084" y="176120"/>
                  </a:lnTo>
                  <a:lnTo>
                    <a:pt x="79142" y="180890"/>
                  </a:lnTo>
                  <a:lnTo>
                    <a:pt x="62807" y="181953"/>
                  </a:lnTo>
                  <a:lnTo>
                    <a:pt x="44964" y="178898"/>
                  </a:lnTo>
                  <a:lnTo>
                    <a:pt x="29271" y="168366"/>
                  </a:lnTo>
                  <a:lnTo>
                    <a:pt x="14182" y="150233"/>
                  </a:lnTo>
                  <a:lnTo>
                    <a:pt x="2120" y="117060"/>
                  </a:lnTo>
                  <a:lnTo>
                    <a:pt x="0" y="103136"/>
                  </a:lnTo>
                  <a:lnTo>
                    <a:pt x="3863" y="83397"/>
                  </a:lnTo>
                  <a:lnTo>
                    <a:pt x="11711" y="73358"/>
                  </a:lnTo>
                  <a:lnTo>
                    <a:pt x="16767" y="69199"/>
                  </a:lnTo>
                  <a:lnTo>
                    <a:pt x="33674" y="67401"/>
                  </a:lnTo>
                  <a:lnTo>
                    <a:pt x="61348" y="72339"/>
                  </a:lnTo>
                  <a:lnTo>
                    <a:pt x="103855" y="93083"/>
                  </a:lnTo>
                  <a:lnTo>
                    <a:pt x="150806" y="116380"/>
                  </a:lnTo>
                  <a:lnTo>
                    <a:pt x="189549" y="156235"/>
                  </a:lnTo>
                  <a:lnTo>
                    <a:pt x="198329" y="19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MARTInkShape-951"/>
          <p:cNvSpPr/>
          <p:nvPr>
            <p:custDataLst>
              <p:tags r:id="rId6"/>
            </p:custDataLst>
          </p:nvPr>
        </p:nvSpPr>
        <p:spPr>
          <a:xfrm>
            <a:off x="6429375" y="3457692"/>
            <a:ext cx="3042842" cy="47506"/>
          </a:xfrm>
          <a:custGeom>
            <a:avLst/>
            <a:gdLst/>
            <a:ahLst/>
            <a:cxnLst/>
            <a:rect l="0" t="0" r="0" b="0"/>
            <a:pathLst>
              <a:path w="3042842" h="47506">
                <a:moveTo>
                  <a:pt x="371475" y="9408"/>
                </a:moveTo>
                <a:lnTo>
                  <a:pt x="371475" y="9408"/>
                </a:lnTo>
                <a:lnTo>
                  <a:pt x="340040" y="8350"/>
                </a:lnTo>
                <a:lnTo>
                  <a:pt x="326191" y="1207"/>
                </a:lnTo>
                <a:lnTo>
                  <a:pt x="326469" y="766"/>
                </a:lnTo>
                <a:lnTo>
                  <a:pt x="342369" y="0"/>
                </a:lnTo>
                <a:lnTo>
                  <a:pt x="382184" y="7437"/>
                </a:lnTo>
                <a:lnTo>
                  <a:pt x="429447" y="14076"/>
                </a:lnTo>
                <a:lnTo>
                  <a:pt x="464620" y="16774"/>
                </a:lnTo>
                <a:lnTo>
                  <a:pt x="501773" y="19032"/>
                </a:lnTo>
                <a:lnTo>
                  <a:pt x="547548" y="25195"/>
                </a:lnTo>
                <a:lnTo>
                  <a:pt x="594154" y="27491"/>
                </a:lnTo>
                <a:lnTo>
                  <a:pt x="641476" y="28172"/>
                </a:lnTo>
                <a:lnTo>
                  <a:pt x="673157" y="28330"/>
                </a:lnTo>
                <a:lnTo>
                  <a:pt x="707697" y="28401"/>
                </a:lnTo>
                <a:lnTo>
                  <a:pt x="744216" y="28433"/>
                </a:lnTo>
                <a:lnTo>
                  <a:pt x="781612" y="28447"/>
                </a:lnTo>
                <a:lnTo>
                  <a:pt x="822222" y="28453"/>
                </a:lnTo>
                <a:lnTo>
                  <a:pt x="866023" y="27397"/>
                </a:lnTo>
                <a:lnTo>
                  <a:pt x="889557" y="25634"/>
                </a:lnTo>
                <a:lnTo>
                  <a:pt x="913714" y="23401"/>
                </a:lnTo>
                <a:lnTo>
                  <a:pt x="938284" y="21912"/>
                </a:lnTo>
                <a:lnTo>
                  <a:pt x="963131" y="20919"/>
                </a:lnTo>
                <a:lnTo>
                  <a:pt x="988162" y="20257"/>
                </a:lnTo>
                <a:lnTo>
                  <a:pt x="1013316" y="19816"/>
                </a:lnTo>
                <a:lnTo>
                  <a:pt x="1038553" y="19521"/>
                </a:lnTo>
                <a:lnTo>
                  <a:pt x="1063843" y="19325"/>
                </a:lnTo>
                <a:lnTo>
                  <a:pt x="1089171" y="18136"/>
                </a:lnTo>
                <a:lnTo>
                  <a:pt x="1114522" y="16285"/>
                </a:lnTo>
                <a:lnTo>
                  <a:pt x="1139889" y="13993"/>
                </a:lnTo>
                <a:lnTo>
                  <a:pt x="1167385" y="12464"/>
                </a:lnTo>
                <a:lnTo>
                  <a:pt x="1196298" y="11445"/>
                </a:lnTo>
                <a:lnTo>
                  <a:pt x="1226157" y="10766"/>
                </a:lnTo>
                <a:lnTo>
                  <a:pt x="1255588" y="10313"/>
                </a:lnTo>
                <a:lnTo>
                  <a:pt x="1284733" y="10012"/>
                </a:lnTo>
                <a:lnTo>
                  <a:pt x="1313690" y="9810"/>
                </a:lnTo>
                <a:lnTo>
                  <a:pt x="1342518" y="8618"/>
                </a:lnTo>
                <a:lnTo>
                  <a:pt x="1371262" y="6764"/>
                </a:lnTo>
                <a:lnTo>
                  <a:pt x="1399949" y="4471"/>
                </a:lnTo>
                <a:lnTo>
                  <a:pt x="1428600" y="2941"/>
                </a:lnTo>
                <a:lnTo>
                  <a:pt x="1457225" y="1922"/>
                </a:lnTo>
                <a:lnTo>
                  <a:pt x="1485833" y="1243"/>
                </a:lnTo>
                <a:lnTo>
                  <a:pt x="1515490" y="790"/>
                </a:lnTo>
                <a:lnTo>
                  <a:pt x="1545843" y="487"/>
                </a:lnTo>
                <a:lnTo>
                  <a:pt x="1576662" y="286"/>
                </a:lnTo>
                <a:lnTo>
                  <a:pt x="1606733" y="152"/>
                </a:lnTo>
                <a:lnTo>
                  <a:pt x="1636306" y="62"/>
                </a:lnTo>
                <a:lnTo>
                  <a:pt x="1665546" y="2"/>
                </a:lnTo>
                <a:lnTo>
                  <a:pt x="1694563" y="1021"/>
                </a:lnTo>
                <a:lnTo>
                  <a:pt x="1723434" y="2758"/>
                </a:lnTo>
                <a:lnTo>
                  <a:pt x="1752205" y="4975"/>
                </a:lnTo>
                <a:lnTo>
                  <a:pt x="1783029" y="6453"/>
                </a:lnTo>
                <a:lnTo>
                  <a:pt x="1815219" y="7438"/>
                </a:lnTo>
                <a:lnTo>
                  <a:pt x="1848321" y="8095"/>
                </a:lnTo>
                <a:lnTo>
                  <a:pt x="1879914" y="8532"/>
                </a:lnTo>
                <a:lnTo>
                  <a:pt x="1910501" y="8824"/>
                </a:lnTo>
                <a:lnTo>
                  <a:pt x="1940417" y="9019"/>
                </a:lnTo>
                <a:lnTo>
                  <a:pt x="1969886" y="10207"/>
                </a:lnTo>
                <a:lnTo>
                  <a:pt x="1999057" y="12057"/>
                </a:lnTo>
                <a:lnTo>
                  <a:pt x="2028030" y="14349"/>
                </a:lnTo>
                <a:lnTo>
                  <a:pt x="2056870" y="15877"/>
                </a:lnTo>
                <a:lnTo>
                  <a:pt x="2085622" y="16896"/>
                </a:lnTo>
                <a:lnTo>
                  <a:pt x="2114314" y="17575"/>
                </a:lnTo>
                <a:lnTo>
                  <a:pt x="2141910" y="18028"/>
                </a:lnTo>
                <a:lnTo>
                  <a:pt x="2168773" y="18330"/>
                </a:lnTo>
                <a:lnTo>
                  <a:pt x="2195149" y="18531"/>
                </a:lnTo>
                <a:lnTo>
                  <a:pt x="2221199" y="19723"/>
                </a:lnTo>
                <a:lnTo>
                  <a:pt x="2247033" y="21577"/>
                </a:lnTo>
                <a:lnTo>
                  <a:pt x="2272721" y="23870"/>
                </a:lnTo>
                <a:lnTo>
                  <a:pt x="2298315" y="25400"/>
                </a:lnTo>
                <a:lnTo>
                  <a:pt x="2323843" y="26419"/>
                </a:lnTo>
                <a:lnTo>
                  <a:pt x="2349329" y="27098"/>
                </a:lnTo>
                <a:lnTo>
                  <a:pt x="2374786" y="27551"/>
                </a:lnTo>
                <a:lnTo>
                  <a:pt x="2400225" y="27854"/>
                </a:lnTo>
                <a:lnTo>
                  <a:pt x="2425650" y="28055"/>
                </a:lnTo>
                <a:lnTo>
                  <a:pt x="2470833" y="31102"/>
                </a:lnTo>
                <a:lnTo>
                  <a:pt x="2513139" y="34925"/>
                </a:lnTo>
                <a:lnTo>
                  <a:pt x="2556637" y="36623"/>
                </a:lnTo>
                <a:lnTo>
                  <a:pt x="2600664" y="37379"/>
                </a:lnTo>
                <a:lnTo>
                  <a:pt x="2643867" y="37715"/>
                </a:lnTo>
                <a:lnTo>
                  <a:pt x="2684235" y="37864"/>
                </a:lnTo>
                <a:lnTo>
                  <a:pt x="2723344" y="37930"/>
                </a:lnTo>
                <a:lnTo>
                  <a:pt x="2760833" y="37959"/>
                </a:lnTo>
                <a:lnTo>
                  <a:pt x="2795134" y="37973"/>
                </a:lnTo>
                <a:lnTo>
                  <a:pt x="2828017" y="40801"/>
                </a:lnTo>
                <a:lnTo>
                  <a:pt x="2873459" y="45521"/>
                </a:lnTo>
                <a:lnTo>
                  <a:pt x="2913733" y="46919"/>
                </a:lnTo>
                <a:lnTo>
                  <a:pt x="2960212" y="47391"/>
                </a:lnTo>
                <a:lnTo>
                  <a:pt x="3000353" y="47474"/>
                </a:lnTo>
                <a:lnTo>
                  <a:pt x="3042841" y="47505"/>
                </a:lnTo>
                <a:lnTo>
                  <a:pt x="2995514" y="44685"/>
                </a:lnTo>
                <a:lnTo>
                  <a:pt x="2954132" y="39969"/>
                </a:lnTo>
                <a:lnTo>
                  <a:pt x="2912237" y="38572"/>
                </a:lnTo>
                <a:lnTo>
                  <a:pt x="2869133" y="38158"/>
                </a:lnTo>
                <a:lnTo>
                  <a:pt x="2823905" y="38035"/>
                </a:lnTo>
                <a:lnTo>
                  <a:pt x="2788595" y="36948"/>
                </a:lnTo>
                <a:lnTo>
                  <a:pt x="2751734" y="32936"/>
                </a:lnTo>
                <a:lnTo>
                  <a:pt x="2711362" y="30449"/>
                </a:lnTo>
                <a:lnTo>
                  <a:pt x="2667667" y="29343"/>
                </a:lnTo>
                <a:lnTo>
                  <a:pt x="2644161" y="29048"/>
                </a:lnTo>
                <a:lnTo>
                  <a:pt x="2620024" y="28851"/>
                </a:lnTo>
                <a:lnTo>
                  <a:pt x="2573449" y="28633"/>
                </a:lnTo>
                <a:lnTo>
                  <a:pt x="2525938" y="28536"/>
                </a:lnTo>
                <a:lnTo>
                  <a:pt x="2499934" y="28510"/>
                </a:lnTo>
                <a:lnTo>
                  <a:pt x="2473073" y="28492"/>
                </a:lnTo>
                <a:lnTo>
                  <a:pt x="2445640" y="28481"/>
                </a:lnTo>
                <a:lnTo>
                  <a:pt x="2417827" y="28473"/>
                </a:lnTo>
                <a:lnTo>
                  <a:pt x="2389759" y="28468"/>
                </a:lnTo>
                <a:lnTo>
                  <a:pt x="2361523" y="28465"/>
                </a:lnTo>
                <a:lnTo>
                  <a:pt x="2333173" y="28463"/>
                </a:lnTo>
                <a:lnTo>
                  <a:pt x="2304749" y="28461"/>
                </a:lnTo>
                <a:lnTo>
                  <a:pt x="2275216" y="27401"/>
                </a:lnTo>
                <a:lnTo>
                  <a:pt x="2244944" y="25637"/>
                </a:lnTo>
                <a:lnTo>
                  <a:pt x="2214180" y="23402"/>
                </a:lnTo>
                <a:lnTo>
                  <a:pt x="2184145" y="21912"/>
                </a:lnTo>
                <a:lnTo>
                  <a:pt x="2154596" y="20919"/>
                </a:lnTo>
                <a:lnTo>
                  <a:pt x="2125373" y="20257"/>
                </a:lnTo>
                <a:lnTo>
                  <a:pt x="2094249" y="19816"/>
                </a:lnTo>
                <a:lnTo>
                  <a:pt x="2061858" y="19522"/>
                </a:lnTo>
                <a:lnTo>
                  <a:pt x="2028621" y="19326"/>
                </a:lnTo>
                <a:lnTo>
                  <a:pt x="1994822" y="19195"/>
                </a:lnTo>
                <a:lnTo>
                  <a:pt x="1960649" y="19108"/>
                </a:lnTo>
                <a:lnTo>
                  <a:pt x="1926224" y="19050"/>
                </a:lnTo>
                <a:lnTo>
                  <a:pt x="1891633" y="19011"/>
                </a:lnTo>
                <a:lnTo>
                  <a:pt x="1856931" y="18985"/>
                </a:lnTo>
                <a:lnTo>
                  <a:pt x="1822154" y="18967"/>
                </a:lnTo>
                <a:lnTo>
                  <a:pt x="1787327" y="18956"/>
                </a:lnTo>
                <a:lnTo>
                  <a:pt x="1752468" y="18948"/>
                </a:lnTo>
                <a:lnTo>
                  <a:pt x="1717587" y="18943"/>
                </a:lnTo>
                <a:lnTo>
                  <a:pt x="1680575" y="18940"/>
                </a:lnTo>
                <a:lnTo>
                  <a:pt x="1642141" y="18938"/>
                </a:lnTo>
                <a:lnTo>
                  <a:pt x="1602760" y="18936"/>
                </a:lnTo>
                <a:lnTo>
                  <a:pt x="1564866" y="18935"/>
                </a:lnTo>
                <a:lnTo>
                  <a:pt x="1527960" y="18934"/>
                </a:lnTo>
                <a:lnTo>
                  <a:pt x="1491715" y="18933"/>
                </a:lnTo>
                <a:lnTo>
                  <a:pt x="1453794" y="18933"/>
                </a:lnTo>
                <a:lnTo>
                  <a:pt x="1414754" y="18933"/>
                </a:lnTo>
                <a:lnTo>
                  <a:pt x="1374970" y="18933"/>
                </a:lnTo>
                <a:lnTo>
                  <a:pt x="1335746" y="18933"/>
                </a:lnTo>
                <a:lnTo>
                  <a:pt x="1296898" y="18933"/>
                </a:lnTo>
                <a:lnTo>
                  <a:pt x="1258298" y="18933"/>
                </a:lnTo>
                <a:lnTo>
                  <a:pt x="1218807" y="18933"/>
                </a:lnTo>
                <a:lnTo>
                  <a:pt x="1178721" y="18933"/>
                </a:lnTo>
                <a:lnTo>
                  <a:pt x="1138238" y="18933"/>
                </a:lnTo>
                <a:lnTo>
                  <a:pt x="1098551" y="19991"/>
                </a:lnTo>
                <a:lnTo>
                  <a:pt x="1059392" y="21755"/>
                </a:lnTo>
                <a:lnTo>
                  <a:pt x="1020586" y="23990"/>
                </a:lnTo>
                <a:lnTo>
                  <a:pt x="982015" y="25479"/>
                </a:lnTo>
                <a:lnTo>
                  <a:pt x="943602" y="26472"/>
                </a:lnTo>
                <a:lnTo>
                  <a:pt x="905293" y="27134"/>
                </a:lnTo>
                <a:lnTo>
                  <a:pt x="867054" y="27575"/>
                </a:lnTo>
                <a:lnTo>
                  <a:pt x="828861" y="27869"/>
                </a:lnTo>
                <a:lnTo>
                  <a:pt x="790699" y="28065"/>
                </a:lnTo>
                <a:lnTo>
                  <a:pt x="753616" y="29254"/>
                </a:lnTo>
                <a:lnTo>
                  <a:pt x="717252" y="31106"/>
                </a:lnTo>
                <a:lnTo>
                  <a:pt x="681368" y="33398"/>
                </a:lnTo>
                <a:lnTo>
                  <a:pt x="645803" y="34927"/>
                </a:lnTo>
                <a:lnTo>
                  <a:pt x="610453" y="35946"/>
                </a:lnTo>
                <a:lnTo>
                  <a:pt x="575243" y="36625"/>
                </a:lnTo>
                <a:lnTo>
                  <a:pt x="541187" y="37077"/>
                </a:lnTo>
                <a:lnTo>
                  <a:pt x="507900" y="37379"/>
                </a:lnTo>
                <a:lnTo>
                  <a:pt x="475125" y="37581"/>
                </a:lnTo>
                <a:lnTo>
                  <a:pt x="443750" y="38773"/>
                </a:lnTo>
                <a:lnTo>
                  <a:pt x="413309" y="40627"/>
                </a:lnTo>
                <a:lnTo>
                  <a:pt x="383489" y="42920"/>
                </a:lnTo>
                <a:lnTo>
                  <a:pt x="354085" y="44450"/>
                </a:lnTo>
                <a:lnTo>
                  <a:pt x="324956" y="45469"/>
                </a:lnTo>
                <a:lnTo>
                  <a:pt x="296012" y="46148"/>
                </a:lnTo>
                <a:lnTo>
                  <a:pt x="269308" y="46601"/>
                </a:lnTo>
                <a:lnTo>
                  <a:pt x="244098" y="46904"/>
                </a:lnTo>
                <a:lnTo>
                  <a:pt x="197387" y="47240"/>
                </a:lnTo>
                <a:lnTo>
                  <a:pt x="155461" y="47389"/>
                </a:lnTo>
                <a:lnTo>
                  <a:pt x="118483" y="47455"/>
                </a:lnTo>
                <a:lnTo>
                  <a:pt x="83351" y="47484"/>
                </a:lnTo>
                <a:lnTo>
                  <a:pt x="46569" y="47498"/>
                </a:lnTo>
                <a:lnTo>
                  <a:pt x="0" y="379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Shape-952"/>
          <p:cNvSpPr/>
          <p:nvPr>
            <p:custDataLst>
              <p:tags r:id="rId7"/>
            </p:custDataLst>
          </p:nvPr>
        </p:nvSpPr>
        <p:spPr>
          <a:xfrm>
            <a:off x="7482045" y="1104900"/>
            <a:ext cx="814595" cy="47498"/>
          </a:xfrm>
          <a:custGeom>
            <a:avLst/>
            <a:gdLst/>
            <a:ahLst/>
            <a:cxnLst/>
            <a:rect l="0" t="0" r="0" b="0"/>
            <a:pathLst>
              <a:path w="814595" h="47498">
                <a:moveTo>
                  <a:pt x="14130" y="28575"/>
                </a:moveTo>
                <a:lnTo>
                  <a:pt x="14130" y="28575"/>
                </a:lnTo>
                <a:lnTo>
                  <a:pt x="0" y="28575"/>
                </a:lnTo>
                <a:lnTo>
                  <a:pt x="42865" y="28575"/>
                </a:lnTo>
                <a:lnTo>
                  <a:pt x="85894" y="23519"/>
                </a:lnTo>
                <a:lnTo>
                  <a:pt x="122647" y="20374"/>
                </a:lnTo>
                <a:lnTo>
                  <a:pt x="165404" y="19443"/>
                </a:lnTo>
                <a:lnTo>
                  <a:pt x="211587" y="19166"/>
                </a:lnTo>
                <a:lnTo>
                  <a:pt x="248644" y="19102"/>
                </a:lnTo>
                <a:lnTo>
                  <a:pt x="288750" y="19073"/>
                </a:lnTo>
                <a:lnTo>
                  <a:pt x="327741" y="19060"/>
                </a:lnTo>
                <a:lnTo>
                  <a:pt x="369059" y="16232"/>
                </a:lnTo>
                <a:lnTo>
                  <a:pt x="412119" y="12506"/>
                </a:lnTo>
                <a:lnTo>
                  <a:pt x="455950" y="10850"/>
                </a:lnTo>
                <a:lnTo>
                  <a:pt x="500124" y="10114"/>
                </a:lnTo>
                <a:lnTo>
                  <a:pt x="544452" y="9787"/>
                </a:lnTo>
                <a:lnTo>
                  <a:pt x="588848" y="9641"/>
                </a:lnTo>
                <a:lnTo>
                  <a:pt x="627630" y="6755"/>
                </a:lnTo>
                <a:lnTo>
                  <a:pt x="663564" y="3002"/>
                </a:lnTo>
                <a:lnTo>
                  <a:pt x="700700" y="1334"/>
                </a:lnTo>
                <a:lnTo>
                  <a:pt x="747195" y="395"/>
                </a:lnTo>
                <a:lnTo>
                  <a:pt x="792839" y="117"/>
                </a:lnTo>
                <a:lnTo>
                  <a:pt x="814594" y="35"/>
                </a:lnTo>
                <a:lnTo>
                  <a:pt x="778436" y="7"/>
                </a:lnTo>
                <a:lnTo>
                  <a:pt x="739890" y="1060"/>
                </a:lnTo>
                <a:lnTo>
                  <a:pt x="693308" y="6546"/>
                </a:lnTo>
                <a:lnTo>
                  <a:pt x="654300" y="8201"/>
                </a:lnTo>
                <a:lnTo>
                  <a:pt x="615092" y="11759"/>
                </a:lnTo>
                <a:lnTo>
                  <a:pt x="574383" y="15810"/>
                </a:lnTo>
                <a:lnTo>
                  <a:pt x="528067" y="17610"/>
                </a:lnTo>
                <a:lnTo>
                  <a:pt x="482082" y="21232"/>
                </a:lnTo>
                <a:lnTo>
                  <a:pt x="435893" y="25312"/>
                </a:lnTo>
                <a:lnTo>
                  <a:pt x="411722" y="26399"/>
                </a:lnTo>
                <a:lnTo>
                  <a:pt x="364405" y="28666"/>
                </a:lnTo>
                <a:lnTo>
                  <a:pt x="322207" y="33202"/>
                </a:lnTo>
                <a:lnTo>
                  <a:pt x="282287" y="35923"/>
                </a:lnTo>
                <a:lnTo>
                  <a:pt x="244435" y="38191"/>
                </a:lnTo>
                <a:lnTo>
                  <a:pt x="209974" y="42726"/>
                </a:lnTo>
                <a:lnTo>
                  <a:pt x="165880" y="46174"/>
                </a:lnTo>
                <a:lnTo>
                  <a:pt x="119015" y="47434"/>
                </a:lnTo>
                <a:lnTo>
                  <a:pt x="115803" y="47497"/>
                </a:lnTo>
                <a:lnTo>
                  <a:pt x="131508" y="42531"/>
                </a:lnTo>
                <a:lnTo>
                  <a:pt x="175800" y="37917"/>
                </a:lnTo>
                <a:lnTo>
                  <a:pt x="219136" y="30755"/>
                </a:lnTo>
                <a:lnTo>
                  <a:pt x="249882" y="24958"/>
                </a:lnTo>
                <a:lnTo>
                  <a:pt x="286830" y="21676"/>
                </a:lnTo>
                <a:lnTo>
                  <a:pt x="327947" y="20217"/>
                </a:lnTo>
                <a:lnTo>
                  <a:pt x="370915" y="19569"/>
                </a:lnTo>
                <a:lnTo>
                  <a:pt x="417529" y="13636"/>
                </a:lnTo>
                <a:lnTo>
                  <a:pt x="441812" y="9091"/>
                </a:lnTo>
                <a:lnTo>
                  <a:pt x="467526" y="6060"/>
                </a:lnTo>
                <a:lnTo>
                  <a:pt x="494194" y="4040"/>
                </a:lnTo>
                <a:lnTo>
                  <a:pt x="521497" y="2694"/>
                </a:lnTo>
                <a:lnTo>
                  <a:pt x="548166" y="1796"/>
                </a:lnTo>
                <a:lnTo>
                  <a:pt x="574413" y="1197"/>
                </a:lnTo>
                <a:lnTo>
                  <a:pt x="600376" y="798"/>
                </a:lnTo>
                <a:lnTo>
                  <a:pt x="626152" y="532"/>
                </a:lnTo>
                <a:lnTo>
                  <a:pt x="651803" y="355"/>
                </a:lnTo>
                <a:lnTo>
                  <a:pt x="677370" y="236"/>
                </a:lnTo>
                <a:lnTo>
                  <a:pt x="702882" y="158"/>
                </a:lnTo>
                <a:lnTo>
                  <a:pt x="728356" y="105"/>
                </a:lnTo>
                <a:lnTo>
                  <a:pt x="770772" y="47"/>
                </a:lnTo>
                <a:lnTo>
                  <a:pt x="80470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221"/>
          <p:cNvGrpSpPr/>
          <p:nvPr/>
        </p:nvGrpSpPr>
        <p:grpSpPr>
          <a:xfrm>
            <a:off x="10052847" y="3895725"/>
            <a:ext cx="1796254" cy="1447801"/>
            <a:chOff x="10052847" y="3895725"/>
            <a:chExt cx="1796254" cy="1447801"/>
          </a:xfrm>
        </p:grpSpPr>
        <p:sp>
          <p:nvSpPr>
            <p:cNvPr id="175" name="SMARTInkShape-953"/>
            <p:cNvSpPr/>
            <p:nvPr>
              <p:custDataLst>
                <p:tags r:id="rId49"/>
              </p:custDataLst>
            </p:nvPr>
          </p:nvSpPr>
          <p:spPr>
            <a:xfrm>
              <a:off x="10052847" y="5095875"/>
              <a:ext cx="1796254" cy="37698"/>
            </a:xfrm>
            <a:custGeom>
              <a:avLst/>
              <a:gdLst/>
              <a:ahLst/>
              <a:cxnLst/>
              <a:rect l="0" t="0" r="0" b="0"/>
              <a:pathLst>
                <a:path w="1796254" h="37698">
                  <a:moveTo>
                    <a:pt x="24603" y="0"/>
                  </a:moveTo>
                  <a:lnTo>
                    <a:pt x="24603" y="0"/>
                  </a:lnTo>
                  <a:lnTo>
                    <a:pt x="9433" y="0"/>
                  </a:lnTo>
                  <a:lnTo>
                    <a:pt x="4965" y="1058"/>
                  </a:lnTo>
                  <a:lnTo>
                    <a:pt x="1985" y="2822"/>
                  </a:lnTo>
                  <a:lnTo>
                    <a:pt x="0" y="5056"/>
                  </a:lnTo>
                  <a:lnTo>
                    <a:pt x="2909" y="6545"/>
                  </a:lnTo>
                  <a:lnTo>
                    <a:pt x="49286" y="8937"/>
                  </a:lnTo>
                  <a:lnTo>
                    <a:pt x="88488" y="8205"/>
                  </a:lnTo>
                  <a:lnTo>
                    <a:pt x="123553" y="4352"/>
                  </a:lnTo>
                  <a:lnTo>
                    <a:pt x="162419" y="1934"/>
                  </a:lnTo>
                  <a:lnTo>
                    <a:pt x="204387" y="860"/>
                  </a:lnTo>
                  <a:lnTo>
                    <a:pt x="247734" y="382"/>
                  </a:lnTo>
                  <a:lnTo>
                    <a:pt x="271782" y="255"/>
                  </a:lnTo>
                  <a:lnTo>
                    <a:pt x="297340" y="169"/>
                  </a:lnTo>
                  <a:lnTo>
                    <a:pt x="323903" y="113"/>
                  </a:lnTo>
                  <a:lnTo>
                    <a:pt x="351135" y="76"/>
                  </a:lnTo>
                  <a:lnTo>
                    <a:pt x="378816" y="50"/>
                  </a:lnTo>
                  <a:lnTo>
                    <a:pt x="406794" y="33"/>
                  </a:lnTo>
                  <a:lnTo>
                    <a:pt x="437089" y="22"/>
                  </a:lnTo>
                  <a:lnTo>
                    <a:pt x="468926" y="14"/>
                  </a:lnTo>
                  <a:lnTo>
                    <a:pt x="501793" y="10"/>
                  </a:lnTo>
                  <a:lnTo>
                    <a:pt x="535346" y="6"/>
                  </a:lnTo>
                  <a:lnTo>
                    <a:pt x="569355" y="4"/>
                  </a:lnTo>
                  <a:lnTo>
                    <a:pt x="603672" y="3"/>
                  </a:lnTo>
                  <a:lnTo>
                    <a:pt x="638190" y="2"/>
                  </a:lnTo>
                  <a:lnTo>
                    <a:pt x="672845" y="1"/>
                  </a:lnTo>
                  <a:lnTo>
                    <a:pt x="707590" y="0"/>
                  </a:lnTo>
                  <a:lnTo>
                    <a:pt x="742394" y="1059"/>
                  </a:lnTo>
                  <a:lnTo>
                    <a:pt x="777238" y="2822"/>
                  </a:lnTo>
                  <a:lnTo>
                    <a:pt x="812109" y="5056"/>
                  </a:lnTo>
                  <a:lnTo>
                    <a:pt x="846999" y="6545"/>
                  </a:lnTo>
                  <a:lnTo>
                    <a:pt x="881900" y="7539"/>
                  </a:lnTo>
                  <a:lnTo>
                    <a:pt x="916810" y="8201"/>
                  </a:lnTo>
                  <a:lnTo>
                    <a:pt x="953840" y="9701"/>
                  </a:lnTo>
                  <a:lnTo>
                    <a:pt x="992287" y="11759"/>
                  </a:lnTo>
                  <a:lnTo>
                    <a:pt x="1031676" y="14189"/>
                  </a:lnTo>
                  <a:lnTo>
                    <a:pt x="1069577" y="15810"/>
                  </a:lnTo>
                  <a:lnTo>
                    <a:pt x="1106487" y="16890"/>
                  </a:lnTo>
                  <a:lnTo>
                    <a:pt x="1142732" y="17609"/>
                  </a:lnTo>
                  <a:lnTo>
                    <a:pt x="1179598" y="19148"/>
                  </a:lnTo>
                  <a:lnTo>
                    <a:pt x="1216874" y="21232"/>
                  </a:lnTo>
                  <a:lnTo>
                    <a:pt x="1254426" y="23680"/>
                  </a:lnTo>
                  <a:lnTo>
                    <a:pt x="1288984" y="25312"/>
                  </a:lnTo>
                  <a:lnTo>
                    <a:pt x="1321549" y="26400"/>
                  </a:lnTo>
                  <a:lnTo>
                    <a:pt x="1352783" y="27124"/>
                  </a:lnTo>
                  <a:lnTo>
                    <a:pt x="1384189" y="27608"/>
                  </a:lnTo>
                  <a:lnTo>
                    <a:pt x="1415711" y="27931"/>
                  </a:lnTo>
                  <a:lnTo>
                    <a:pt x="1447308" y="28146"/>
                  </a:lnTo>
                  <a:lnTo>
                    <a:pt x="1477900" y="29347"/>
                  </a:lnTo>
                  <a:lnTo>
                    <a:pt x="1507817" y="31206"/>
                  </a:lnTo>
                  <a:lnTo>
                    <a:pt x="1537286" y="33505"/>
                  </a:lnTo>
                  <a:lnTo>
                    <a:pt x="1565401" y="35036"/>
                  </a:lnTo>
                  <a:lnTo>
                    <a:pt x="1592610" y="36057"/>
                  </a:lnTo>
                  <a:lnTo>
                    <a:pt x="1619216" y="36738"/>
                  </a:lnTo>
                  <a:lnTo>
                    <a:pt x="1645420" y="37193"/>
                  </a:lnTo>
                  <a:lnTo>
                    <a:pt x="1671356" y="37495"/>
                  </a:lnTo>
                  <a:lnTo>
                    <a:pt x="1697114" y="37697"/>
                  </a:lnTo>
                  <a:lnTo>
                    <a:pt x="179625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54"/>
            <p:cNvSpPr/>
            <p:nvPr>
              <p:custDataLst>
                <p:tags r:id="rId50"/>
              </p:custDataLst>
            </p:nvPr>
          </p:nvSpPr>
          <p:spPr>
            <a:xfrm>
              <a:off x="10248900" y="3895725"/>
              <a:ext cx="219076" cy="1447801"/>
            </a:xfrm>
            <a:custGeom>
              <a:avLst/>
              <a:gdLst/>
              <a:ahLst/>
              <a:cxnLst/>
              <a:rect l="0" t="0" r="0" b="0"/>
              <a:pathLst>
                <a:path w="219076" h="1447801">
                  <a:moveTo>
                    <a:pt x="219075" y="0"/>
                  </a:moveTo>
                  <a:lnTo>
                    <a:pt x="219075" y="0"/>
                  </a:lnTo>
                  <a:lnTo>
                    <a:pt x="219075" y="42842"/>
                  </a:lnTo>
                  <a:lnTo>
                    <a:pt x="216251" y="71960"/>
                  </a:lnTo>
                  <a:lnTo>
                    <a:pt x="211537" y="108105"/>
                  </a:lnTo>
                  <a:lnTo>
                    <a:pt x="207315" y="154445"/>
                  </a:lnTo>
                  <a:lnTo>
                    <a:pt x="202186" y="191106"/>
                  </a:lnTo>
                  <a:lnTo>
                    <a:pt x="200666" y="231602"/>
                  </a:lnTo>
                  <a:lnTo>
                    <a:pt x="197393" y="277114"/>
                  </a:lnTo>
                  <a:lnTo>
                    <a:pt x="189719" y="324114"/>
                  </a:lnTo>
                  <a:lnTo>
                    <a:pt x="184861" y="356776"/>
                  </a:lnTo>
                  <a:lnTo>
                    <a:pt x="182703" y="392458"/>
                  </a:lnTo>
                  <a:lnTo>
                    <a:pt x="178920" y="429484"/>
                  </a:lnTo>
                  <a:lnTo>
                    <a:pt x="173711" y="468166"/>
                  </a:lnTo>
                  <a:lnTo>
                    <a:pt x="167869" y="510051"/>
                  </a:lnTo>
                  <a:lnTo>
                    <a:pt x="161745" y="550540"/>
                  </a:lnTo>
                  <a:lnTo>
                    <a:pt x="155495" y="590760"/>
                  </a:lnTo>
                  <a:lnTo>
                    <a:pt x="149190" y="633329"/>
                  </a:lnTo>
                  <a:lnTo>
                    <a:pt x="142859" y="676944"/>
                  </a:lnTo>
                  <a:lnTo>
                    <a:pt x="135459" y="721022"/>
                  </a:lnTo>
                  <a:lnTo>
                    <a:pt x="125116" y="765307"/>
                  </a:lnTo>
                  <a:lnTo>
                    <a:pt x="116284" y="809684"/>
                  </a:lnTo>
                  <a:lnTo>
                    <a:pt x="108831" y="855159"/>
                  </a:lnTo>
                  <a:lnTo>
                    <a:pt x="105363" y="879139"/>
                  </a:lnTo>
                  <a:lnTo>
                    <a:pt x="98685" y="926246"/>
                  </a:lnTo>
                  <a:lnTo>
                    <a:pt x="92190" y="968348"/>
                  </a:lnTo>
                  <a:lnTo>
                    <a:pt x="85777" y="1008227"/>
                  </a:lnTo>
                  <a:lnTo>
                    <a:pt x="79397" y="1047117"/>
                  </a:lnTo>
                  <a:lnTo>
                    <a:pt x="73035" y="1085569"/>
                  </a:lnTo>
                  <a:lnTo>
                    <a:pt x="66679" y="1123825"/>
                  </a:lnTo>
                  <a:lnTo>
                    <a:pt x="60327" y="1160936"/>
                  </a:lnTo>
                  <a:lnTo>
                    <a:pt x="53976" y="1195069"/>
                  </a:lnTo>
                  <a:lnTo>
                    <a:pt x="47625" y="1227878"/>
                  </a:lnTo>
                  <a:lnTo>
                    <a:pt x="40924" y="1273277"/>
                  </a:lnTo>
                  <a:lnTo>
                    <a:pt x="38936" y="1313540"/>
                  </a:lnTo>
                  <a:lnTo>
                    <a:pt x="33208" y="1360014"/>
                  </a:lnTo>
                  <a:lnTo>
                    <a:pt x="21646" y="1406607"/>
                  </a:lnTo>
                  <a:lnTo>
                    <a:pt x="20781" y="1413988"/>
                  </a:lnTo>
                  <a:lnTo>
                    <a:pt x="14175" y="1427834"/>
                  </a:lnTo>
                  <a:lnTo>
                    <a:pt x="0" y="144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222"/>
          <p:cNvGrpSpPr/>
          <p:nvPr/>
        </p:nvGrpSpPr>
        <p:grpSpPr>
          <a:xfrm>
            <a:off x="9965437" y="4053970"/>
            <a:ext cx="340830" cy="578521"/>
            <a:chOff x="9965437" y="4053970"/>
            <a:chExt cx="340830" cy="578521"/>
          </a:xfrm>
        </p:grpSpPr>
        <p:sp>
          <p:nvSpPr>
            <p:cNvPr id="178" name="SMARTInkShape-955"/>
            <p:cNvSpPr/>
            <p:nvPr>
              <p:custDataLst>
                <p:tags r:id="rId44"/>
              </p:custDataLst>
            </p:nvPr>
          </p:nvSpPr>
          <p:spPr>
            <a:xfrm>
              <a:off x="10109162" y="4053970"/>
              <a:ext cx="197105" cy="164923"/>
            </a:xfrm>
            <a:custGeom>
              <a:avLst/>
              <a:gdLst/>
              <a:ahLst/>
              <a:cxnLst/>
              <a:rect l="0" t="0" r="0" b="0"/>
              <a:pathLst>
                <a:path w="197105" h="164923">
                  <a:moveTo>
                    <a:pt x="54013" y="127505"/>
                  </a:moveTo>
                  <a:lnTo>
                    <a:pt x="54013" y="127505"/>
                  </a:lnTo>
                  <a:lnTo>
                    <a:pt x="46407" y="118843"/>
                  </a:lnTo>
                  <a:lnTo>
                    <a:pt x="36678" y="101970"/>
                  </a:lnTo>
                  <a:lnTo>
                    <a:pt x="37167" y="100957"/>
                  </a:lnTo>
                  <a:lnTo>
                    <a:pt x="38550" y="100281"/>
                  </a:lnTo>
                  <a:lnTo>
                    <a:pt x="40528" y="99831"/>
                  </a:lnTo>
                  <a:lnTo>
                    <a:pt x="61030" y="107771"/>
                  </a:lnTo>
                  <a:lnTo>
                    <a:pt x="100830" y="125802"/>
                  </a:lnTo>
                  <a:lnTo>
                    <a:pt x="139579" y="144925"/>
                  </a:lnTo>
                  <a:lnTo>
                    <a:pt x="176749" y="160423"/>
                  </a:lnTo>
                  <a:lnTo>
                    <a:pt x="197104" y="164581"/>
                  </a:lnTo>
                  <a:lnTo>
                    <a:pt x="197033" y="164922"/>
                  </a:lnTo>
                  <a:lnTo>
                    <a:pt x="182766" y="152378"/>
                  </a:lnTo>
                  <a:lnTo>
                    <a:pt x="141422" y="131858"/>
                  </a:lnTo>
                  <a:lnTo>
                    <a:pt x="95340" y="101842"/>
                  </a:lnTo>
                  <a:lnTo>
                    <a:pt x="48104" y="70107"/>
                  </a:lnTo>
                  <a:lnTo>
                    <a:pt x="7452" y="40872"/>
                  </a:lnTo>
                  <a:lnTo>
                    <a:pt x="1569" y="30440"/>
                  </a:lnTo>
                  <a:lnTo>
                    <a:pt x="0" y="24695"/>
                  </a:lnTo>
                  <a:lnTo>
                    <a:pt x="13" y="19807"/>
                  </a:lnTo>
                  <a:lnTo>
                    <a:pt x="2849" y="11553"/>
                  </a:lnTo>
                  <a:lnTo>
                    <a:pt x="10460" y="4357"/>
                  </a:lnTo>
                  <a:lnTo>
                    <a:pt x="15452" y="957"/>
                  </a:lnTo>
                  <a:lnTo>
                    <a:pt x="29466" y="0"/>
                  </a:lnTo>
                  <a:lnTo>
                    <a:pt x="59277" y="8010"/>
                  </a:lnTo>
                  <a:lnTo>
                    <a:pt x="69758" y="19363"/>
                  </a:lnTo>
                  <a:lnTo>
                    <a:pt x="87444" y="49607"/>
                  </a:lnTo>
                  <a:lnTo>
                    <a:pt x="92113" y="10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956"/>
            <p:cNvSpPr/>
            <p:nvPr>
              <p:custDataLst>
                <p:tags r:id="rId45"/>
              </p:custDataLst>
            </p:nvPr>
          </p:nvSpPr>
          <p:spPr>
            <a:xfrm>
              <a:off x="10098215" y="4219865"/>
              <a:ext cx="112586" cy="132518"/>
            </a:xfrm>
            <a:custGeom>
              <a:avLst/>
              <a:gdLst/>
              <a:ahLst/>
              <a:cxnLst/>
              <a:rect l="0" t="0" r="0" b="0"/>
              <a:pathLst>
                <a:path w="112586" h="132518">
                  <a:moveTo>
                    <a:pt x="17335" y="104485"/>
                  </a:moveTo>
                  <a:lnTo>
                    <a:pt x="17335" y="104485"/>
                  </a:lnTo>
                  <a:lnTo>
                    <a:pt x="0" y="104485"/>
                  </a:lnTo>
                  <a:lnTo>
                    <a:pt x="16749" y="105543"/>
                  </a:lnTo>
                  <a:lnTo>
                    <a:pt x="58141" y="120732"/>
                  </a:lnTo>
                  <a:lnTo>
                    <a:pt x="82876" y="132517"/>
                  </a:lnTo>
                  <a:lnTo>
                    <a:pt x="83256" y="131640"/>
                  </a:lnTo>
                  <a:lnTo>
                    <a:pt x="83674" y="127843"/>
                  </a:lnTo>
                  <a:lnTo>
                    <a:pt x="69794" y="110235"/>
                  </a:lnTo>
                  <a:lnTo>
                    <a:pt x="40568" y="82291"/>
                  </a:lnTo>
                  <a:lnTo>
                    <a:pt x="4217" y="62011"/>
                  </a:lnTo>
                  <a:lnTo>
                    <a:pt x="923" y="56327"/>
                  </a:lnTo>
                  <a:lnTo>
                    <a:pt x="43" y="53330"/>
                  </a:lnTo>
                  <a:lnTo>
                    <a:pt x="1575" y="51331"/>
                  </a:lnTo>
                  <a:lnTo>
                    <a:pt x="8918" y="49111"/>
                  </a:lnTo>
                  <a:lnTo>
                    <a:pt x="24954" y="47861"/>
                  </a:lnTo>
                  <a:lnTo>
                    <a:pt x="72448" y="56748"/>
                  </a:lnTo>
                  <a:lnTo>
                    <a:pt x="73881" y="56827"/>
                  </a:lnTo>
                  <a:lnTo>
                    <a:pt x="33549" y="10872"/>
                  </a:lnTo>
                  <a:lnTo>
                    <a:pt x="32377" y="7151"/>
                  </a:lnTo>
                  <a:lnTo>
                    <a:pt x="32655" y="4671"/>
                  </a:lnTo>
                  <a:lnTo>
                    <a:pt x="33898" y="3017"/>
                  </a:lnTo>
                  <a:lnTo>
                    <a:pt x="38103" y="1180"/>
                  </a:lnTo>
                  <a:lnTo>
                    <a:pt x="59537" y="0"/>
                  </a:lnTo>
                  <a:lnTo>
                    <a:pt x="70664" y="2661"/>
                  </a:lnTo>
                  <a:lnTo>
                    <a:pt x="82878" y="7287"/>
                  </a:lnTo>
                  <a:lnTo>
                    <a:pt x="112585" y="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57"/>
            <p:cNvSpPr/>
            <p:nvPr>
              <p:custDataLst>
                <p:tags r:id="rId46"/>
              </p:custDataLst>
            </p:nvPr>
          </p:nvSpPr>
          <p:spPr>
            <a:xfrm>
              <a:off x="10078027" y="4400550"/>
              <a:ext cx="104199" cy="84402"/>
            </a:xfrm>
            <a:custGeom>
              <a:avLst/>
              <a:gdLst/>
              <a:ahLst/>
              <a:cxnLst/>
              <a:rect l="0" t="0" r="0" b="0"/>
              <a:pathLst>
                <a:path w="104199" h="84402">
                  <a:moveTo>
                    <a:pt x="18473" y="76200"/>
                  </a:moveTo>
                  <a:lnTo>
                    <a:pt x="18473" y="76200"/>
                  </a:lnTo>
                  <a:lnTo>
                    <a:pt x="26675" y="84401"/>
                  </a:lnTo>
                  <a:lnTo>
                    <a:pt x="28175" y="83784"/>
                  </a:lnTo>
                  <a:lnTo>
                    <a:pt x="32664" y="80276"/>
                  </a:lnTo>
                  <a:lnTo>
                    <a:pt x="35363" y="72367"/>
                  </a:lnTo>
                  <a:lnTo>
                    <a:pt x="37096" y="50043"/>
                  </a:lnTo>
                  <a:lnTo>
                    <a:pt x="31688" y="37764"/>
                  </a:lnTo>
                  <a:lnTo>
                    <a:pt x="16027" y="17690"/>
                  </a:lnTo>
                  <a:lnTo>
                    <a:pt x="9271" y="13154"/>
                  </a:lnTo>
                  <a:lnTo>
                    <a:pt x="5989" y="11944"/>
                  </a:lnTo>
                  <a:lnTo>
                    <a:pt x="3799" y="12196"/>
                  </a:lnTo>
                  <a:lnTo>
                    <a:pt x="2341" y="13422"/>
                  </a:lnTo>
                  <a:lnTo>
                    <a:pt x="1368" y="15298"/>
                  </a:lnTo>
                  <a:lnTo>
                    <a:pt x="0" y="28051"/>
                  </a:lnTo>
                  <a:lnTo>
                    <a:pt x="1924" y="32460"/>
                  </a:lnTo>
                  <a:lnTo>
                    <a:pt x="9707" y="40179"/>
                  </a:lnTo>
                  <a:lnTo>
                    <a:pt x="25988" y="50476"/>
                  </a:lnTo>
                  <a:lnTo>
                    <a:pt x="49274" y="55172"/>
                  </a:lnTo>
                  <a:lnTo>
                    <a:pt x="76283" y="51507"/>
                  </a:lnTo>
                  <a:lnTo>
                    <a:pt x="94282" y="43719"/>
                  </a:lnTo>
                  <a:lnTo>
                    <a:pt x="97587" y="39729"/>
                  </a:lnTo>
                  <a:lnTo>
                    <a:pt x="101259" y="29652"/>
                  </a:lnTo>
                  <a:lnTo>
                    <a:pt x="104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58"/>
            <p:cNvSpPr/>
            <p:nvPr>
              <p:custDataLst>
                <p:tags r:id="rId47"/>
              </p:custDataLst>
            </p:nvPr>
          </p:nvSpPr>
          <p:spPr>
            <a:xfrm>
              <a:off x="9965437" y="4400550"/>
              <a:ext cx="35814" cy="231941"/>
            </a:xfrm>
            <a:custGeom>
              <a:avLst/>
              <a:gdLst/>
              <a:ahLst/>
              <a:cxnLst/>
              <a:rect l="0" t="0" r="0" b="0"/>
              <a:pathLst>
                <a:path w="35814" h="231941">
                  <a:moveTo>
                    <a:pt x="35813" y="209550"/>
                  </a:moveTo>
                  <a:lnTo>
                    <a:pt x="35813" y="209550"/>
                  </a:lnTo>
                  <a:lnTo>
                    <a:pt x="30756" y="214606"/>
                  </a:lnTo>
                  <a:lnTo>
                    <a:pt x="28275" y="219911"/>
                  </a:lnTo>
                  <a:lnTo>
                    <a:pt x="27611" y="222807"/>
                  </a:lnTo>
                  <a:lnTo>
                    <a:pt x="21622" y="231940"/>
                  </a:lnTo>
                  <a:lnTo>
                    <a:pt x="18946" y="230827"/>
                  </a:lnTo>
                  <a:lnTo>
                    <a:pt x="13145" y="221123"/>
                  </a:lnTo>
                  <a:lnTo>
                    <a:pt x="1859" y="181418"/>
                  </a:lnTo>
                  <a:lnTo>
                    <a:pt x="0" y="146299"/>
                  </a:lnTo>
                  <a:lnTo>
                    <a:pt x="5493" y="99807"/>
                  </a:lnTo>
                  <a:lnTo>
                    <a:pt x="9544" y="58500"/>
                  </a:lnTo>
                  <a:lnTo>
                    <a:pt x="26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959"/>
            <p:cNvSpPr/>
            <p:nvPr>
              <p:custDataLst>
                <p:tags r:id="rId48"/>
              </p:custDataLst>
            </p:nvPr>
          </p:nvSpPr>
          <p:spPr>
            <a:xfrm>
              <a:off x="9982200" y="4533900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48906" y="14189"/>
                  </a:lnTo>
                  <a:lnTo>
                    <a:pt x="91465" y="24636"/>
                  </a:lnTo>
                  <a:lnTo>
                    <a:pt x="134315" y="33113"/>
                  </a:lnTo>
                  <a:lnTo>
                    <a:pt x="19050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223"/>
          <p:cNvGrpSpPr/>
          <p:nvPr/>
        </p:nvGrpSpPr>
        <p:grpSpPr>
          <a:xfrm>
            <a:off x="10763862" y="3914775"/>
            <a:ext cx="1081202" cy="1000126"/>
            <a:chOff x="10763862" y="3914775"/>
            <a:chExt cx="1081202" cy="1000126"/>
          </a:xfrm>
        </p:grpSpPr>
        <p:sp>
          <p:nvSpPr>
            <p:cNvPr id="184" name="SMARTInkShape-960"/>
            <p:cNvSpPr/>
            <p:nvPr>
              <p:custDataLst>
                <p:tags r:id="rId29"/>
              </p:custDataLst>
            </p:nvPr>
          </p:nvSpPr>
          <p:spPr>
            <a:xfrm>
              <a:off x="11334750" y="477202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61"/>
            <p:cNvSpPr/>
            <p:nvPr>
              <p:custDataLst>
                <p:tags r:id="rId30"/>
              </p:custDataLst>
            </p:nvPr>
          </p:nvSpPr>
          <p:spPr>
            <a:xfrm>
              <a:off x="11211481" y="4642444"/>
              <a:ext cx="73638" cy="158157"/>
            </a:xfrm>
            <a:custGeom>
              <a:avLst/>
              <a:gdLst/>
              <a:ahLst/>
              <a:cxnLst/>
              <a:rect l="0" t="0" r="0" b="0"/>
              <a:pathLst>
                <a:path w="73638" h="158157">
                  <a:moveTo>
                    <a:pt x="47069" y="53381"/>
                  </a:moveTo>
                  <a:lnTo>
                    <a:pt x="47069" y="53381"/>
                  </a:lnTo>
                  <a:lnTo>
                    <a:pt x="47069" y="44248"/>
                  </a:lnTo>
                  <a:lnTo>
                    <a:pt x="33812" y="43890"/>
                  </a:lnTo>
                  <a:lnTo>
                    <a:pt x="30822" y="45995"/>
                  </a:lnTo>
                  <a:lnTo>
                    <a:pt x="5779" y="75380"/>
                  </a:lnTo>
                  <a:lnTo>
                    <a:pt x="2260" y="84678"/>
                  </a:lnTo>
                  <a:lnTo>
                    <a:pt x="0" y="107894"/>
                  </a:lnTo>
                  <a:lnTo>
                    <a:pt x="2514" y="117472"/>
                  </a:lnTo>
                  <a:lnTo>
                    <a:pt x="4665" y="121509"/>
                  </a:lnTo>
                  <a:lnTo>
                    <a:pt x="8216" y="124200"/>
                  </a:lnTo>
                  <a:lnTo>
                    <a:pt x="22270" y="127986"/>
                  </a:lnTo>
                  <a:lnTo>
                    <a:pt x="30049" y="128873"/>
                  </a:lnTo>
                  <a:lnTo>
                    <a:pt x="39857" y="123622"/>
                  </a:lnTo>
                  <a:lnTo>
                    <a:pt x="58345" y="108060"/>
                  </a:lnTo>
                  <a:lnTo>
                    <a:pt x="68872" y="87927"/>
                  </a:lnTo>
                  <a:lnTo>
                    <a:pt x="73637" y="66910"/>
                  </a:lnTo>
                  <a:lnTo>
                    <a:pt x="71930" y="53749"/>
                  </a:lnTo>
                  <a:lnTo>
                    <a:pt x="62211" y="28053"/>
                  </a:lnTo>
                  <a:lnTo>
                    <a:pt x="48146" y="8953"/>
                  </a:lnTo>
                  <a:lnTo>
                    <a:pt x="39433" y="1885"/>
                  </a:lnTo>
                  <a:lnTo>
                    <a:pt x="35629" y="0"/>
                  </a:lnTo>
                  <a:lnTo>
                    <a:pt x="25756" y="728"/>
                  </a:lnTo>
                  <a:lnTo>
                    <a:pt x="20160" y="2404"/>
                  </a:lnTo>
                  <a:lnTo>
                    <a:pt x="16430" y="4580"/>
                  </a:lnTo>
                  <a:lnTo>
                    <a:pt x="13943" y="7088"/>
                  </a:lnTo>
                  <a:lnTo>
                    <a:pt x="4895" y="23775"/>
                  </a:lnTo>
                  <a:lnTo>
                    <a:pt x="1059" y="41317"/>
                  </a:lnTo>
                  <a:lnTo>
                    <a:pt x="2983" y="53663"/>
                  </a:lnTo>
                  <a:lnTo>
                    <a:pt x="15786" y="84110"/>
                  </a:lnTo>
                  <a:lnTo>
                    <a:pt x="31255" y="103629"/>
                  </a:lnTo>
                  <a:lnTo>
                    <a:pt x="68903" y="132742"/>
                  </a:lnTo>
                  <a:lnTo>
                    <a:pt x="72648" y="139100"/>
                  </a:lnTo>
                  <a:lnTo>
                    <a:pt x="66119" y="158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62"/>
            <p:cNvSpPr/>
            <p:nvPr>
              <p:custDataLst>
                <p:tags r:id="rId31"/>
              </p:custDataLst>
            </p:nvPr>
          </p:nvSpPr>
          <p:spPr>
            <a:xfrm>
              <a:off x="11353800" y="4219575"/>
              <a:ext cx="45868" cy="85726"/>
            </a:xfrm>
            <a:custGeom>
              <a:avLst/>
              <a:gdLst/>
              <a:ahLst/>
              <a:cxnLst/>
              <a:rect l="0" t="0" r="0" b="0"/>
              <a:pathLst>
                <a:path w="45868" h="85726">
                  <a:moveTo>
                    <a:pt x="0" y="0"/>
                  </a:moveTo>
                  <a:lnTo>
                    <a:pt x="0" y="0"/>
                  </a:lnTo>
                  <a:lnTo>
                    <a:pt x="26743" y="0"/>
                  </a:lnTo>
                  <a:lnTo>
                    <a:pt x="27353" y="1058"/>
                  </a:lnTo>
                  <a:lnTo>
                    <a:pt x="28528" y="14189"/>
                  </a:lnTo>
                  <a:lnTo>
                    <a:pt x="27486" y="15809"/>
                  </a:lnTo>
                  <a:lnTo>
                    <a:pt x="25732" y="16889"/>
                  </a:lnTo>
                  <a:lnTo>
                    <a:pt x="23505" y="17610"/>
                  </a:lnTo>
                  <a:lnTo>
                    <a:pt x="22020" y="19148"/>
                  </a:lnTo>
                  <a:lnTo>
                    <a:pt x="20370" y="23680"/>
                  </a:lnTo>
                  <a:lnTo>
                    <a:pt x="18872" y="25312"/>
                  </a:lnTo>
                  <a:lnTo>
                    <a:pt x="13822" y="27608"/>
                  </a:lnTo>
                  <a:lnTo>
                    <a:pt x="14507" y="27930"/>
                  </a:lnTo>
                  <a:lnTo>
                    <a:pt x="23209" y="28447"/>
                  </a:lnTo>
                  <a:lnTo>
                    <a:pt x="24997" y="29549"/>
                  </a:lnTo>
                  <a:lnTo>
                    <a:pt x="26190" y="31341"/>
                  </a:lnTo>
                  <a:lnTo>
                    <a:pt x="26984" y="33594"/>
                  </a:lnTo>
                  <a:lnTo>
                    <a:pt x="28573" y="35096"/>
                  </a:lnTo>
                  <a:lnTo>
                    <a:pt x="33161" y="36765"/>
                  </a:lnTo>
                  <a:lnTo>
                    <a:pt x="38729" y="43151"/>
                  </a:lnTo>
                  <a:lnTo>
                    <a:pt x="43671" y="51986"/>
                  </a:lnTo>
                  <a:lnTo>
                    <a:pt x="45867" y="59441"/>
                  </a:lnTo>
                  <a:lnTo>
                    <a:pt x="44020" y="69105"/>
                  </a:lnTo>
                  <a:lnTo>
                    <a:pt x="42047" y="74645"/>
                  </a:lnTo>
                  <a:lnTo>
                    <a:pt x="39673" y="78338"/>
                  </a:lnTo>
                  <a:lnTo>
                    <a:pt x="34213" y="82442"/>
                  </a:lnTo>
                  <a:lnTo>
                    <a:pt x="25189" y="84753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963"/>
            <p:cNvSpPr/>
            <p:nvPr>
              <p:custDataLst>
                <p:tags r:id="rId32"/>
              </p:custDataLst>
            </p:nvPr>
          </p:nvSpPr>
          <p:spPr>
            <a:xfrm>
              <a:off x="11239547" y="4109371"/>
              <a:ext cx="70275" cy="176880"/>
            </a:xfrm>
            <a:custGeom>
              <a:avLst/>
              <a:gdLst/>
              <a:ahLst/>
              <a:cxnLst/>
              <a:rect l="0" t="0" r="0" b="0"/>
              <a:pathLst>
                <a:path w="70275" h="176880">
                  <a:moveTo>
                    <a:pt x="38053" y="53054"/>
                  </a:moveTo>
                  <a:lnTo>
                    <a:pt x="38053" y="53054"/>
                  </a:lnTo>
                  <a:lnTo>
                    <a:pt x="38053" y="47998"/>
                  </a:lnTo>
                  <a:lnTo>
                    <a:pt x="36995" y="46508"/>
                  </a:lnTo>
                  <a:lnTo>
                    <a:pt x="35229" y="45515"/>
                  </a:lnTo>
                  <a:lnTo>
                    <a:pt x="28351" y="43791"/>
                  </a:lnTo>
                  <a:lnTo>
                    <a:pt x="23862" y="43646"/>
                  </a:lnTo>
                  <a:lnTo>
                    <a:pt x="21186" y="45723"/>
                  </a:lnTo>
                  <a:lnTo>
                    <a:pt x="6173" y="64998"/>
                  </a:lnTo>
                  <a:lnTo>
                    <a:pt x="2716" y="77412"/>
                  </a:lnTo>
                  <a:lnTo>
                    <a:pt x="317" y="120428"/>
                  </a:lnTo>
                  <a:lnTo>
                    <a:pt x="0" y="157333"/>
                  </a:lnTo>
                  <a:lnTo>
                    <a:pt x="2102" y="161731"/>
                  </a:lnTo>
                  <a:lnTo>
                    <a:pt x="10082" y="169441"/>
                  </a:lnTo>
                  <a:lnTo>
                    <a:pt x="15171" y="170863"/>
                  </a:lnTo>
                  <a:lnTo>
                    <a:pt x="26472" y="169619"/>
                  </a:lnTo>
                  <a:lnTo>
                    <a:pt x="44734" y="157912"/>
                  </a:lnTo>
                  <a:lnTo>
                    <a:pt x="58495" y="135981"/>
                  </a:lnTo>
                  <a:lnTo>
                    <a:pt x="69274" y="104319"/>
                  </a:lnTo>
                  <a:lnTo>
                    <a:pt x="70274" y="83246"/>
                  </a:lnTo>
                  <a:lnTo>
                    <a:pt x="64126" y="39699"/>
                  </a:lnTo>
                  <a:lnTo>
                    <a:pt x="53434" y="9729"/>
                  </a:lnTo>
                  <a:lnTo>
                    <a:pt x="47359" y="2048"/>
                  </a:lnTo>
                  <a:lnTo>
                    <a:pt x="44257" y="0"/>
                  </a:lnTo>
                  <a:lnTo>
                    <a:pt x="40072" y="751"/>
                  </a:lnTo>
                  <a:lnTo>
                    <a:pt x="20971" y="14344"/>
                  </a:lnTo>
                  <a:lnTo>
                    <a:pt x="17140" y="17722"/>
                  </a:lnTo>
                  <a:lnTo>
                    <a:pt x="6691" y="37646"/>
                  </a:lnTo>
                  <a:lnTo>
                    <a:pt x="1950" y="53545"/>
                  </a:lnTo>
                  <a:lnTo>
                    <a:pt x="5600" y="75072"/>
                  </a:lnTo>
                  <a:lnTo>
                    <a:pt x="25498" y="121648"/>
                  </a:lnTo>
                  <a:lnTo>
                    <a:pt x="57103" y="176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64"/>
            <p:cNvSpPr/>
            <p:nvPr>
              <p:custDataLst>
                <p:tags r:id="rId33"/>
              </p:custDataLst>
            </p:nvPr>
          </p:nvSpPr>
          <p:spPr>
            <a:xfrm>
              <a:off x="11830050" y="4486275"/>
              <a:ext cx="15014" cy="19051"/>
            </a:xfrm>
            <a:custGeom>
              <a:avLst/>
              <a:gdLst/>
              <a:ahLst/>
              <a:cxnLst/>
              <a:rect l="0" t="0" r="0" b="0"/>
              <a:pathLst>
                <a:path w="15014" h="19051">
                  <a:moveTo>
                    <a:pt x="9525" y="0"/>
                  </a:moveTo>
                  <a:lnTo>
                    <a:pt x="9525" y="0"/>
                  </a:lnTo>
                  <a:lnTo>
                    <a:pt x="14583" y="0"/>
                  </a:lnTo>
                  <a:lnTo>
                    <a:pt x="15013" y="1058"/>
                  </a:lnTo>
                  <a:lnTo>
                    <a:pt x="10456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965"/>
            <p:cNvSpPr/>
            <p:nvPr>
              <p:custDataLst>
                <p:tags r:id="rId34"/>
              </p:custDataLst>
            </p:nvPr>
          </p:nvSpPr>
          <p:spPr>
            <a:xfrm>
              <a:off x="11677931" y="4300181"/>
              <a:ext cx="70891" cy="213632"/>
            </a:xfrm>
            <a:custGeom>
              <a:avLst/>
              <a:gdLst/>
              <a:ahLst/>
              <a:cxnLst/>
              <a:rect l="0" t="0" r="0" b="0"/>
              <a:pathLst>
                <a:path w="70891" h="213632">
                  <a:moveTo>
                    <a:pt x="47344" y="157519"/>
                  </a:moveTo>
                  <a:lnTo>
                    <a:pt x="47344" y="157519"/>
                  </a:lnTo>
                  <a:lnTo>
                    <a:pt x="24954" y="157519"/>
                  </a:lnTo>
                  <a:lnTo>
                    <a:pt x="2910" y="173921"/>
                  </a:lnTo>
                  <a:lnTo>
                    <a:pt x="1137" y="181037"/>
                  </a:lnTo>
                  <a:lnTo>
                    <a:pt x="0" y="202851"/>
                  </a:lnTo>
                  <a:lnTo>
                    <a:pt x="965" y="206790"/>
                  </a:lnTo>
                  <a:lnTo>
                    <a:pt x="2667" y="209417"/>
                  </a:lnTo>
                  <a:lnTo>
                    <a:pt x="4860" y="211167"/>
                  </a:lnTo>
                  <a:lnTo>
                    <a:pt x="18058" y="213631"/>
                  </a:lnTo>
                  <a:lnTo>
                    <a:pt x="22528" y="211860"/>
                  </a:lnTo>
                  <a:lnTo>
                    <a:pt x="30318" y="204249"/>
                  </a:lnTo>
                  <a:lnTo>
                    <a:pt x="43940" y="181057"/>
                  </a:lnTo>
                  <a:lnTo>
                    <a:pt x="62141" y="140535"/>
                  </a:lnTo>
                  <a:lnTo>
                    <a:pt x="70890" y="96381"/>
                  </a:lnTo>
                  <a:lnTo>
                    <a:pt x="68381" y="54935"/>
                  </a:lnTo>
                  <a:lnTo>
                    <a:pt x="63964" y="17899"/>
                  </a:lnTo>
                  <a:lnTo>
                    <a:pt x="58270" y="0"/>
                  </a:lnTo>
                  <a:lnTo>
                    <a:pt x="56745" y="648"/>
                  </a:lnTo>
                  <a:lnTo>
                    <a:pt x="52227" y="7012"/>
                  </a:lnTo>
                  <a:lnTo>
                    <a:pt x="43734" y="27552"/>
                  </a:lnTo>
                  <a:lnTo>
                    <a:pt x="38598" y="74135"/>
                  </a:lnTo>
                  <a:lnTo>
                    <a:pt x="40871" y="97182"/>
                  </a:lnTo>
                  <a:lnTo>
                    <a:pt x="47549" y="141029"/>
                  </a:lnTo>
                  <a:lnTo>
                    <a:pt x="56869" y="195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966"/>
            <p:cNvSpPr/>
            <p:nvPr>
              <p:custDataLst>
                <p:tags r:id="rId35"/>
              </p:custDataLst>
            </p:nvPr>
          </p:nvSpPr>
          <p:spPr>
            <a:xfrm>
              <a:off x="11588033" y="4440125"/>
              <a:ext cx="51518" cy="103301"/>
            </a:xfrm>
            <a:custGeom>
              <a:avLst/>
              <a:gdLst/>
              <a:ahLst/>
              <a:cxnLst/>
              <a:rect l="0" t="0" r="0" b="0"/>
              <a:pathLst>
                <a:path w="51518" h="103301">
                  <a:moveTo>
                    <a:pt x="13417" y="27100"/>
                  </a:moveTo>
                  <a:lnTo>
                    <a:pt x="13417" y="27100"/>
                  </a:lnTo>
                  <a:lnTo>
                    <a:pt x="18475" y="27100"/>
                  </a:lnTo>
                  <a:lnTo>
                    <a:pt x="23778" y="24278"/>
                  </a:lnTo>
                  <a:lnTo>
                    <a:pt x="26673" y="22043"/>
                  </a:lnTo>
                  <a:lnTo>
                    <a:pt x="29893" y="16739"/>
                  </a:lnTo>
                  <a:lnTo>
                    <a:pt x="30749" y="13843"/>
                  </a:lnTo>
                  <a:lnTo>
                    <a:pt x="32381" y="11912"/>
                  </a:lnTo>
                  <a:lnTo>
                    <a:pt x="37015" y="9767"/>
                  </a:lnTo>
                  <a:lnTo>
                    <a:pt x="37616" y="8136"/>
                  </a:lnTo>
                  <a:lnTo>
                    <a:pt x="36957" y="5991"/>
                  </a:lnTo>
                  <a:lnTo>
                    <a:pt x="35460" y="3502"/>
                  </a:lnTo>
                  <a:lnTo>
                    <a:pt x="33404" y="1844"/>
                  </a:lnTo>
                  <a:lnTo>
                    <a:pt x="28297" y="0"/>
                  </a:lnTo>
                  <a:lnTo>
                    <a:pt x="25453" y="566"/>
                  </a:lnTo>
                  <a:lnTo>
                    <a:pt x="19472" y="4018"/>
                  </a:lnTo>
                  <a:lnTo>
                    <a:pt x="691" y="42412"/>
                  </a:lnTo>
                  <a:lnTo>
                    <a:pt x="0" y="58247"/>
                  </a:lnTo>
                  <a:lnTo>
                    <a:pt x="1296" y="66915"/>
                  </a:lnTo>
                  <a:lnTo>
                    <a:pt x="8382" y="79368"/>
                  </a:lnTo>
                  <a:lnTo>
                    <a:pt x="25122" y="95986"/>
                  </a:lnTo>
                  <a:lnTo>
                    <a:pt x="51517" y="10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967"/>
            <p:cNvSpPr/>
            <p:nvPr>
              <p:custDataLst>
                <p:tags r:id="rId36"/>
              </p:custDataLst>
            </p:nvPr>
          </p:nvSpPr>
          <p:spPr>
            <a:xfrm>
              <a:off x="11439525" y="4425805"/>
              <a:ext cx="114301" cy="124589"/>
            </a:xfrm>
            <a:custGeom>
              <a:avLst/>
              <a:gdLst/>
              <a:ahLst/>
              <a:cxnLst/>
              <a:rect l="0" t="0" r="0" b="0"/>
              <a:pathLst>
                <a:path w="114301" h="124589">
                  <a:moveTo>
                    <a:pt x="0" y="22370"/>
                  </a:moveTo>
                  <a:lnTo>
                    <a:pt x="0" y="22370"/>
                  </a:lnTo>
                  <a:lnTo>
                    <a:pt x="8202" y="57086"/>
                  </a:lnTo>
                  <a:lnTo>
                    <a:pt x="9410" y="103577"/>
                  </a:lnTo>
                  <a:lnTo>
                    <a:pt x="9516" y="124588"/>
                  </a:lnTo>
                  <a:lnTo>
                    <a:pt x="8461" y="124382"/>
                  </a:lnTo>
                  <a:lnTo>
                    <a:pt x="4466" y="121331"/>
                  </a:lnTo>
                  <a:lnTo>
                    <a:pt x="1984" y="113625"/>
                  </a:lnTo>
                  <a:lnTo>
                    <a:pt x="1323" y="108607"/>
                  </a:lnTo>
                  <a:lnTo>
                    <a:pt x="8317" y="64735"/>
                  </a:lnTo>
                  <a:lnTo>
                    <a:pt x="16891" y="26427"/>
                  </a:lnTo>
                  <a:lnTo>
                    <a:pt x="25701" y="9579"/>
                  </a:lnTo>
                  <a:lnTo>
                    <a:pt x="31884" y="1515"/>
                  </a:lnTo>
                  <a:lnTo>
                    <a:pt x="33955" y="0"/>
                  </a:lnTo>
                  <a:lnTo>
                    <a:pt x="35337" y="48"/>
                  </a:lnTo>
                  <a:lnTo>
                    <a:pt x="42611" y="12787"/>
                  </a:lnTo>
                  <a:lnTo>
                    <a:pt x="46139" y="24587"/>
                  </a:lnTo>
                  <a:lnTo>
                    <a:pt x="47613" y="59789"/>
                  </a:lnTo>
                  <a:lnTo>
                    <a:pt x="54170" y="46185"/>
                  </a:lnTo>
                  <a:lnTo>
                    <a:pt x="61816" y="23873"/>
                  </a:lnTo>
                  <a:lnTo>
                    <a:pt x="65552" y="20197"/>
                  </a:lnTo>
                  <a:lnTo>
                    <a:pt x="75347" y="16113"/>
                  </a:lnTo>
                  <a:lnTo>
                    <a:pt x="78807" y="16082"/>
                  </a:lnTo>
                  <a:lnTo>
                    <a:pt x="81114" y="17119"/>
                  </a:lnTo>
                  <a:lnTo>
                    <a:pt x="87180" y="26459"/>
                  </a:lnTo>
                  <a:lnTo>
                    <a:pt x="108034" y="72116"/>
                  </a:lnTo>
                  <a:lnTo>
                    <a:pt x="114300" y="108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968"/>
            <p:cNvSpPr/>
            <p:nvPr>
              <p:custDataLst>
                <p:tags r:id="rId37"/>
              </p:custDataLst>
            </p:nvPr>
          </p:nvSpPr>
          <p:spPr>
            <a:xfrm>
              <a:off x="10896600" y="3914775"/>
              <a:ext cx="247651" cy="47626"/>
            </a:xfrm>
            <a:custGeom>
              <a:avLst/>
              <a:gdLst/>
              <a:ahLst/>
              <a:cxnLst/>
              <a:rect l="0" t="0" r="0" b="0"/>
              <a:pathLst>
                <a:path w="247651" h="47626">
                  <a:moveTo>
                    <a:pt x="0" y="47625"/>
                  </a:moveTo>
                  <a:lnTo>
                    <a:pt x="0" y="47625"/>
                  </a:lnTo>
                  <a:lnTo>
                    <a:pt x="39772" y="34368"/>
                  </a:lnTo>
                  <a:lnTo>
                    <a:pt x="78647" y="22115"/>
                  </a:lnTo>
                  <a:lnTo>
                    <a:pt x="121140" y="13726"/>
                  </a:lnTo>
                  <a:lnTo>
                    <a:pt x="155441" y="11392"/>
                  </a:lnTo>
                  <a:lnTo>
                    <a:pt x="195281" y="502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69"/>
            <p:cNvSpPr/>
            <p:nvPr>
              <p:custDataLst>
                <p:tags r:id="rId38"/>
              </p:custDataLst>
            </p:nvPr>
          </p:nvSpPr>
          <p:spPr>
            <a:xfrm>
              <a:off x="10872062" y="4886325"/>
              <a:ext cx="215039" cy="28576"/>
            </a:xfrm>
            <a:custGeom>
              <a:avLst/>
              <a:gdLst/>
              <a:ahLst/>
              <a:cxnLst/>
              <a:rect l="0" t="0" r="0" b="0"/>
              <a:pathLst>
                <a:path w="215039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45402" y="28575"/>
                  </a:lnTo>
                  <a:lnTo>
                    <a:pt x="82045" y="25753"/>
                  </a:lnTo>
                  <a:lnTo>
                    <a:pt x="123872" y="19933"/>
                  </a:lnTo>
                  <a:lnTo>
                    <a:pt x="166025" y="16402"/>
                  </a:lnTo>
                  <a:lnTo>
                    <a:pt x="199646" y="9373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70"/>
            <p:cNvSpPr/>
            <p:nvPr>
              <p:custDataLst>
                <p:tags r:id="rId39"/>
              </p:custDataLst>
            </p:nvPr>
          </p:nvSpPr>
          <p:spPr>
            <a:xfrm>
              <a:off x="10991850" y="3981450"/>
              <a:ext cx="38101" cy="914401"/>
            </a:xfrm>
            <a:custGeom>
              <a:avLst/>
              <a:gdLst/>
              <a:ahLst/>
              <a:cxnLst/>
              <a:rect l="0" t="0" r="0" b="0"/>
              <a:pathLst>
                <a:path w="38101" h="914401">
                  <a:moveTo>
                    <a:pt x="38100" y="0"/>
                  </a:moveTo>
                  <a:lnTo>
                    <a:pt x="38100" y="0"/>
                  </a:lnTo>
                  <a:lnTo>
                    <a:pt x="33043" y="5056"/>
                  </a:lnTo>
                  <a:lnTo>
                    <a:pt x="30562" y="10361"/>
                  </a:lnTo>
                  <a:lnTo>
                    <a:pt x="28652" y="52262"/>
                  </a:lnTo>
                  <a:lnTo>
                    <a:pt x="28590" y="89463"/>
                  </a:lnTo>
                  <a:lnTo>
                    <a:pt x="28578" y="132207"/>
                  </a:lnTo>
                  <a:lnTo>
                    <a:pt x="28575" y="176712"/>
                  </a:lnTo>
                  <a:lnTo>
                    <a:pt x="28575" y="213725"/>
                  </a:lnTo>
                  <a:lnTo>
                    <a:pt x="28575" y="251709"/>
                  </a:lnTo>
                  <a:lnTo>
                    <a:pt x="28575" y="296782"/>
                  </a:lnTo>
                  <a:lnTo>
                    <a:pt x="28575" y="339160"/>
                  </a:lnTo>
                  <a:lnTo>
                    <a:pt x="28575" y="375754"/>
                  </a:lnTo>
                  <a:lnTo>
                    <a:pt x="28575" y="423120"/>
                  </a:lnTo>
                  <a:lnTo>
                    <a:pt x="28575" y="463269"/>
                  </a:lnTo>
                  <a:lnTo>
                    <a:pt x="28575" y="499920"/>
                  </a:lnTo>
                  <a:lnTo>
                    <a:pt x="28575" y="541472"/>
                  </a:lnTo>
                  <a:lnTo>
                    <a:pt x="28575" y="583417"/>
                  </a:lnTo>
                  <a:lnTo>
                    <a:pt x="28575" y="623714"/>
                  </a:lnTo>
                  <a:lnTo>
                    <a:pt x="23518" y="665775"/>
                  </a:lnTo>
                  <a:lnTo>
                    <a:pt x="19441" y="707413"/>
                  </a:lnTo>
                  <a:lnTo>
                    <a:pt x="10884" y="752112"/>
                  </a:lnTo>
                  <a:lnTo>
                    <a:pt x="9704" y="791782"/>
                  </a:lnTo>
                  <a:lnTo>
                    <a:pt x="8546" y="809103"/>
                  </a:lnTo>
                  <a:lnTo>
                    <a:pt x="1336" y="849120"/>
                  </a:lnTo>
                  <a:lnTo>
                    <a:pt x="53" y="894321"/>
                  </a:lnTo>
                  <a:lnTo>
                    <a:pt x="0" y="914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971"/>
            <p:cNvSpPr/>
            <p:nvPr>
              <p:custDataLst>
                <p:tags r:id="rId40"/>
              </p:custDataLst>
            </p:nvPr>
          </p:nvSpPr>
          <p:spPr>
            <a:xfrm>
              <a:off x="10860332" y="4552950"/>
              <a:ext cx="26744" cy="180976"/>
            </a:xfrm>
            <a:custGeom>
              <a:avLst/>
              <a:gdLst/>
              <a:ahLst/>
              <a:cxnLst/>
              <a:rect l="0" t="0" r="0" b="0"/>
              <a:pathLst>
                <a:path w="26744" h="180976">
                  <a:moveTo>
                    <a:pt x="26743" y="0"/>
                  </a:moveTo>
                  <a:lnTo>
                    <a:pt x="26743" y="0"/>
                  </a:lnTo>
                  <a:lnTo>
                    <a:pt x="21686" y="5056"/>
                  </a:lnTo>
                  <a:lnTo>
                    <a:pt x="16382" y="7539"/>
                  </a:lnTo>
                  <a:lnTo>
                    <a:pt x="13486" y="8201"/>
                  </a:lnTo>
                  <a:lnTo>
                    <a:pt x="7447" y="14581"/>
                  </a:lnTo>
                  <a:lnTo>
                    <a:pt x="2291" y="23414"/>
                  </a:lnTo>
                  <a:lnTo>
                    <a:pt x="0" y="30867"/>
                  </a:lnTo>
                  <a:lnTo>
                    <a:pt x="1805" y="40530"/>
                  </a:lnTo>
                  <a:lnTo>
                    <a:pt x="12406" y="79547"/>
                  </a:lnTo>
                  <a:lnTo>
                    <a:pt x="17327" y="120449"/>
                  </a:lnTo>
                  <a:lnTo>
                    <a:pt x="25776" y="163467"/>
                  </a:lnTo>
                  <a:lnTo>
                    <a:pt x="26743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972"/>
            <p:cNvSpPr/>
            <p:nvPr>
              <p:custDataLst>
                <p:tags r:id="rId41"/>
              </p:custDataLst>
            </p:nvPr>
          </p:nvSpPr>
          <p:spPr>
            <a:xfrm>
              <a:off x="10872062" y="4257677"/>
              <a:ext cx="310274" cy="504236"/>
            </a:xfrm>
            <a:custGeom>
              <a:avLst/>
              <a:gdLst/>
              <a:ahLst/>
              <a:cxnLst/>
              <a:rect l="0" t="0" r="0" b="0"/>
              <a:pathLst>
                <a:path w="310274" h="504236">
                  <a:moveTo>
                    <a:pt x="5488" y="19048"/>
                  </a:moveTo>
                  <a:lnTo>
                    <a:pt x="5488" y="19048"/>
                  </a:lnTo>
                  <a:lnTo>
                    <a:pt x="0" y="19048"/>
                  </a:lnTo>
                  <a:lnTo>
                    <a:pt x="2343" y="19048"/>
                  </a:lnTo>
                  <a:lnTo>
                    <a:pt x="6912" y="16226"/>
                  </a:lnTo>
                  <a:lnTo>
                    <a:pt x="14587" y="11444"/>
                  </a:lnTo>
                  <a:lnTo>
                    <a:pt x="38875" y="3860"/>
                  </a:lnTo>
                  <a:lnTo>
                    <a:pt x="78646" y="1142"/>
                  </a:lnTo>
                  <a:lnTo>
                    <a:pt x="123943" y="337"/>
                  </a:lnTo>
                  <a:lnTo>
                    <a:pt x="167704" y="98"/>
                  </a:lnTo>
                  <a:lnTo>
                    <a:pt x="215286" y="11"/>
                  </a:lnTo>
                  <a:lnTo>
                    <a:pt x="259873" y="0"/>
                  </a:lnTo>
                  <a:lnTo>
                    <a:pt x="273065" y="1057"/>
                  </a:lnTo>
                  <a:lnTo>
                    <a:pt x="300443" y="11757"/>
                  </a:lnTo>
                  <a:lnTo>
                    <a:pt x="303723" y="14187"/>
                  </a:lnTo>
                  <a:lnTo>
                    <a:pt x="307370" y="19710"/>
                  </a:lnTo>
                  <a:lnTo>
                    <a:pt x="309423" y="28769"/>
                  </a:lnTo>
                  <a:lnTo>
                    <a:pt x="310273" y="73584"/>
                  </a:lnTo>
                  <a:lnTo>
                    <a:pt x="309228" y="118564"/>
                  </a:lnTo>
                  <a:lnTo>
                    <a:pt x="302086" y="157428"/>
                  </a:lnTo>
                  <a:lnTo>
                    <a:pt x="301023" y="199096"/>
                  </a:lnTo>
                  <a:lnTo>
                    <a:pt x="297992" y="242448"/>
                  </a:lnTo>
                  <a:lnTo>
                    <a:pt x="292574" y="287190"/>
                  </a:lnTo>
                  <a:lnTo>
                    <a:pt x="291633" y="326509"/>
                  </a:lnTo>
                  <a:lnTo>
                    <a:pt x="291316" y="365688"/>
                  </a:lnTo>
                  <a:lnTo>
                    <a:pt x="291263" y="404096"/>
                  </a:lnTo>
                  <a:lnTo>
                    <a:pt x="291242" y="446591"/>
                  </a:lnTo>
                  <a:lnTo>
                    <a:pt x="291238" y="491337"/>
                  </a:lnTo>
                  <a:lnTo>
                    <a:pt x="291238" y="504235"/>
                  </a:lnTo>
                  <a:lnTo>
                    <a:pt x="291238" y="499592"/>
                  </a:lnTo>
                  <a:lnTo>
                    <a:pt x="288414" y="494384"/>
                  </a:lnTo>
                  <a:lnTo>
                    <a:pt x="286181" y="491514"/>
                  </a:lnTo>
                  <a:lnTo>
                    <a:pt x="280877" y="488324"/>
                  </a:lnTo>
                  <a:lnTo>
                    <a:pt x="277981" y="487474"/>
                  </a:lnTo>
                  <a:lnTo>
                    <a:pt x="276051" y="485849"/>
                  </a:lnTo>
                  <a:lnTo>
                    <a:pt x="273903" y="481220"/>
                  </a:lnTo>
                  <a:lnTo>
                    <a:pt x="270158" y="479563"/>
                  </a:lnTo>
                  <a:lnTo>
                    <a:pt x="223549" y="469993"/>
                  </a:lnTo>
                  <a:lnTo>
                    <a:pt x="176805" y="462097"/>
                  </a:lnTo>
                  <a:lnTo>
                    <a:pt x="131207" y="458165"/>
                  </a:lnTo>
                  <a:lnTo>
                    <a:pt x="94007" y="456426"/>
                  </a:lnTo>
                  <a:lnTo>
                    <a:pt x="34063" y="44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973"/>
            <p:cNvSpPr/>
            <p:nvPr>
              <p:custDataLst>
                <p:tags r:id="rId42"/>
              </p:custDataLst>
            </p:nvPr>
          </p:nvSpPr>
          <p:spPr>
            <a:xfrm>
              <a:off x="10906125" y="4276725"/>
              <a:ext cx="9526" cy="342901"/>
            </a:xfrm>
            <a:custGeom>
              <a:avLst/>
              <a:gdLst/>
              <a:ahLst/>
              <a:cxnLst/>
              <a:rect l="0" t="0" r="0" b="0"/>
              <a:pathLst>
                <a:path w="9526" h="342901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0" y="81993"/>
                  </a:lnTo>
                  <a:lnTo>
                    <a:pt x="2824" y="128141"/>
                  </a:lnTo>
                  <a:lnTo>
                    <a:pt x="8202" y="165365"/>
                  </a:lnTo>
                  <a:lnTo>
                    <a:pt x="9134" y="201632"/>
                  </a:lnTo>
                  <a:lnTo>
                    <a:pt x="9448" y="247144"/>
                  </a:lnTo>
                  <a:lnTo>
                    <a:pt x="9516" y="293157"/>
                  </a:lnTo>
                  <a:lnTo>
                    <a:pt x="9525" y="340409"/>
                  </a:lnTo>
                  <a:lnTo>
                    <a:pt x="952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974"/>
            <p:cNvSpPr/>
            <p:nvPr>
              <p:custDataLst>
                <p:tags r:id="rId43"/>
              </p:custDataLst>
            </p:nvPr>
          </p:nvSpPr>
          <p:spPr>
            <a:xfrm>
              <a:off x="10763862" y="4495800"/>
              <a:ext cx="608989" cy="27988"/>
            </a:xfrm>
            <a:custGeom>
              <a:avLst/>
              <a:gdLst/>
              <a:ahLst/>
              <a:cxnLst/>
              <a:rect l="0" t="0" r="0" b="0"/>
              <a:pathLst>
                <a:path w="608989" h="27988">
                  <a:moveTo>
                    <a:pt x="47013" y="19050"/>
                  </a:moveTo>
                  <a:lnTo>
                    <a:pt x="47013" y="19050"/>
                  </a:lnTo>
                  <a:lnTo>
                    <a:pt x="0" y="19050"/>
                  </a:lnTo>
                  <a:lnTo>
                    <a:pt x="14717" y="25595"/>
                  </a:lnTo>
                  <a:lnTo>
                    <a:pt x="49297" y="27987"/>
                  </a:lnTo>
                  <a:lnTo>
                    <a:pt x="95314" y="25578"/>
                  </a:lnTo>
                  <a:lnTo>
                    <a:pt x="127746" y="21951"/>
                  </a:lnTo>
                  <a:lnTo>
                    <a:pt x="163328" y="20339"/>
                  </a:lnTo>
                  <a:lnTo>
                    <a:pt x="208947" y="19432"/>
                  </a:lnTo>
                  <a:lnTo>
                    <a:pt x="249274" y="19163"/>
                  </a:lnTo>
                  <a:lnTo>
                    <a:pt x="294282" y="19072"/>
                  </a:lnTo>
                  <a:lnTo>
                    <a:pt x="330415" y="19056"/>
                  </a:lnTo>
                  <a:lnTo>
                    <a:pt x="367933" y="19052"/>
                  </a:lnTo>
                  <a:lnTo>
                    <a:pt x="407977" y="19050"/>
                  </a:lnTo>
                  <a:lnTo>
                    <a:pt x="441334" y="19050"/>
                  </a:lnTo>
                  <a:lnTo>
                    <a:pt x="474502" y="19050"/>
                  </a:lnTo>
                  <a:lnTo>
                    <a:pt x="514460" y="19050"/>
                  </a:lnTo>
                  <a:lnTo>
                    <a:pt x="560399" y="19050"/>
                  </a:lnTo>
                  <a:lnTo>
                    <a:pt x="593718" y="19050"/>
                  </a:lnTo>
                  <a:lnTo>
                    <a:pt x="596691" y="16933"/>
                  </a:lnTo>
                  <a:lnTo>
                    <a:pt x="608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224"/>
          <p:cNvGrpSpPr/>
          <p:nvPr/>
        </p:nvGrpSpPr>
        <p:grpSpPr>
          <a:xfrm>
            <a:off x="11249707" y="3611299"/>
            <a:ext cx="351744" cy="319265"/>
            <a:chOff x="11249707" y="3611299"/>
            <a:chExt cx="351744" cy="319265"/>
          </a:xfrm>
        </p:grpSpPr>
        <p:sp>
          <p:nvSpPr>
            <p:cNvPr id="200" name="SMARTInkShape-975"/>
            <p:cNvSpPr/>
            <p:nvPr>
              <p:custDataLst>
                <p:tags r:id="rId25"/>
              </p:custDataLst>
            </p:nvPr>
          </p:nvSpPr>
          <p:spPr>
            <a:xfrm>
              <a:off x="11459162" y="3611299"/>
              <a:ext cx="142289" cy="208227"/>
            </a:xfrm>
            <a:custGeom>
              <a:avLst/>
              <a:gdLst/>
              <a:ahLst/>
              <a:cxnLst/>
              <a:rect l="0" t="0" r="0" b="0"/>
              <a:pathLst>
                <a:path w="142289" h="208227">
                  <a:moveTo>
                    <a:pt x="56563" y="8201"/>
                  </a:moveTo>
                  <a:lnTo>
                    <a:pt x="56563" y="8201"/>
                  </a:lnTo>
                  <a:lnTo>
                    <a:pt x="56563" y="3144"/>
                  </a:lnTo>
                  <a:lnTo>
                    <a:pt x="55505" y="1655"/>
                  </a:lnTo>
                  <a:lnTo>
                    <a:pt x="53739" y="662"/>
                  </a:lnTo>
                  <a:lnTo>
                    <a:pt x="51506" y="0"/>
                  </a:lnTo>
                  <a:lnTo>
                    <a:pt x="50017" y="1675"/>
                  </a:lnTo>
                  <a:lnTo>
                    <a:pt x="38954" y="46635"/>
                  </a:lnTo>
                  <a:lnTo>
                    <a:pt x="37703" y="88522"/>
                  </a:lnTo>
                  <a:lnTo>
                    <a:pt x="37531" y="132701"/>
                  </a:lnTo>
                  <a:lnTo>
                    <a:pt x="40340" y="154098"/>
                  </a:lnTo>
                  <a:lnTo>
                    <a:pt x="45715" y="174603"/>
                  </a:lnTo>
                  <a:lnTo>
                    <a:pt x="46155" y="175228"/>
                  </a:lnTo>
                  <a:lnTo>
                    <a:pt x="46450" y="174585"/>
                  </a:lnTo>
                  <a:lnTo>
                    <a:pt x="46647" y="173099"/>
                  </a:lnTo>
                  <a:lnTo>
                    <a:pt x="38297" y="154446"/>
                  </a:lnTo>
                  <a:lnTo>
                    <a:pt x="12879" y="110515"/>
                  </a:lnTo>
                  <a:lnTo>
                    <a:pt x="0" y="85544"/>
                  </a:lnTo>
                  <a:lnTo>
                    <a:pt x="4643" y="79683"/>
                  </a:lnTo>
                  <a:lnTo>
                    <a:pt x="24357" y="68221"/>
                  </a:lnTo>
                  <a:lnTo>
                    <a:pt x="54904" y="52944"/>
                  </a:lnTo>
                  <a:lnTo>
                    <a:pt x="87036" y="23697"/>
                  </a:lnTo>
                  <a:lnTo>
                    <a:pt x="101720" y="2389"/>
                  </a:lnTo>
                  <a:lnTo>
                    <a:pt x="102542" y="2210"/>
                  </a:lnTo>
                  <a:lnTo>
                    <a:pt x="103090" y="3149"/>
                  </a:lnTo>
                  <a:lnTo>
                    <a:pt x="103971" y="12259"/>
                  </a:lnTo>
                  <a:lnTo>
                    <a:pt x="93798" y="55629"/>
                  </a:lnTo>
                  <a:lnTo>
                    <a:pt x="85898" y="92236"/>
                  </a:lnTo>
                  <a:lnTo>
                    <a:pt x="85644" y="95974"/>
                  </a:lnTo>
                  <a:lnTo>
                    <a:pt x="86534" y="98467"/>
                  </a:lnTo>
                  <a:lnTo>
                    <a:pt x="88186" y="100128"/>
                  </a:lnTo>
                  <a:lnTo>
                    <a:pt x="92842" y="101974"/>
                  </a:lnTo>
                  <a:lnTo>
                    <a:pt x="121998" y="103393"/>
                  </a:lnTo>
                  <a:lnTo>
                    <a:pt x="126645" y="106588"/>
                  </a:lnTo>
                  <a:lnTo>
                    <a:pt x="134630" y="118603"/>
                  </a:lnTo>
                  <a:lnTo>
                    <a:pt x="140018" y="143218"/>
                  </a:lnTo>
                  <a:lnTo>
                    <a:pt x="142288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976"/>
            <p:cNvSpPr/>
            <p:nvPr>
              <p:custDataLst>
                <p:tags r:id="rId26"/>
              </p:custDataLst>
            </p:nvPr>
          </p:nvSpPr>
          <p:spPr>
            <a:xfrm>
              <a:off x="11325225" y="37338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5644" y="27739"/>
                  </a:lnTo>
                  <a:lnTo>
                    <a:pt x="42869" y="1135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977"/>
            <p:cNvSpPr/>
            <p:nvPr>
              <p:custDataLst>
                <p:tags r:id="rId27"/>
              </p:custDataLst>
            </p:nvPr>
          </p:nvSpPr>
          <p:spPr>
            <a:xfrm>
              <a:off x="11346532" y="3784772"/>
              <a:ext cx="44783" cy="145792"/>
            </a:xfrm>
            <a:custGeom>
              <a:avLst/>
              <a:gdLst/>
              <a:ahLst/>
              <a:cxnLst/>
              <a:rect l="0" t="0" r="0" b="0"/>
              <a:pathLst>
                <a:path w="44783" h="145792">
                  <a:moveTo>
                    <a:pt x="35843" y="34753"/>
                  </a:moveTo>
                  <a:lnTo>
                    <a:pt x="35843" y="34753"/>
                  </a:lnTo>
                  <a:lnTo>
                    <a:pt x="42389" y="19545"/>
                  </a:lnTo>
                  <a:lnTo>
                    <a:pt x="44045" y="8238"/>
                  </a:lnTo>
                  <a:lnTo>
                    <a:pt x="43427" y="4376"/>
                  </a:lnTo>
                  <a:lnTo>
                    <a:pt x="41957" y="1802"/>
                  </a:lnTo>
                  <a:lnTo>
                    <a:pt x="39919" y="86"/>
                  </a:lnTo>
                  <a:lnTo>
                    <a:pt x="37502" y="0"/>
                  </a:lnTo>
                  <a:lnTo>
                    <a:pt x="17888" y="10212"/>
                  </a:lnTo>
                  <a:lnTo>
                    <a:pt x="9166" y="18907"/>
                  </a:lnTo>
                  <a:lnTo>
                    <a:pt x="2819" y="29827"/>
                  </a:lnTo>
                  <a:lnTo>
                    <a:pt x="0" y="41736"/>
                  </a:lnTo>
                  <a:lnTo>
                    <a:pt x="1568" y="51262"/>
                  </a:lnTo>
                  <a:lnTo>
                    <a:pt x="28393" y="97338"/>
                  </a:lnTo>
                  <a:lnTo>
                    <a:pt x="42401" y="119521"/>
                  </a:lnTo>
                  <a:lnTo>
                    <a:pt x="44782" y="138045"/>
                  </a:lnTo>
                  <a:lnTo>
                    <a:pt x="43918" y="141714"/>
                  </a:lnTo>
                  <a:lnTo>
                    <a:pt x="42284" y="144161"/>
                  </a:lnTo>
                  <a:lnTo>
                    <a:pt x="40138" y="145791"/>
                  </a:lnTo>
                  <a:lnTo>
                    <a:pt x="37648" y="144762"/>
                  </a:lnTo>
                  <a:lnTo>
                    <a:pt x="26318" y="130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978"/>
            <p:cNvSpPr/>
            <p:nvPr>
              <p:custDataLst>
                <p:tags r:id="rId28"/>
              </p:custDataLst>
            </p:nvPr>
          </p:nvSpPr>
          <p:spPr>
            <a:xfrm>
              <a:off x="11249707" y="3791080"/>
              <a:ext cx="75519" cy="133221"/>
            </a:xfrm>
            <a:custGeom>
              <a:avLst/>
              <a:gdLst/>
              <a:ahLst/>
              <a:cxnLst/>
              <a:rect l="0" t="0" r="0" b="0"/>
              <a:pathLst>
                <a:path w="75519" h="133221">
                  <a:moveTo>
                    <a:pt x="65993" y="28445"/>
                  </a:moveTo>
                  <a:lnTo>
                    <a:pt x="65993" y="28445"/>
                  </a:lnTo>
                  <a:lnTo>
                    <a:pt x="65993" y="4847"/>
                  </a:lnTo>
                  <a:lnTo>
                    <a:pt x="64935" y="3188"/>
                  </a:lnTo>
                  <a:lnTo>
                    <a:pt x="63169" y="2082"/>
                  </a:lnTo>
                  <a:lnTo>
                    <a:pt x="57330" y="853"/>
                  </a:lnTo>
                  <a:lnTo>
                    <a:pt x="35402" y="0"/>
                  </a:lnTo>
                  <a:lnTo>
                    <a:pt x="20004" y="4965"/>
                  </a:lnTo>
                  <a:lnTo>
                    <a:pt x="7093" y="13139"/>
                  </a:lnTo>
                  <a:lnTo>
                    <a:pt x="4501" y="17183"/>
                  </a:lnTo>
                  <a:lnTo>
                    <a:pt x="342" y="36059"/>
                  </a:lnTo>
                  <a:lnTo>
                    <a:pt x="0" y="39871"/>
                  </a:lnTo>
                  <a:lnTo>
                    <a:pt x="1889" y="42412"/>
                  </a:lnTo>
                  <a:lnTo>
                    <a:pt x="9634" y="45236"/>
                  </a:lnTo>
                  <a:lnTo>
                    <a:pt x="13603" y="44931"/>
                  </a:lnTo>
                  <a:lnTo>
                    <a:pt x="20836" y="41769"/>
                  </a:lnTo>
                  <a:lnTo>
                    <a:pt x="55512" y="10325"/>
                  </a:lnTo>
                  <a:lnTo>
                    <a:pt x="58865" y="12631"/>
                  </a:lnTo>
                  <a:lnTo>
                    <a:pt x="61241" y="14727"/>
                  </a:lnTo>
                  <a:lnTo>
                    <a:pt x="63882" y="22701"/>
                  </a:lnTo>
                  <a:lnTo>
                    <a:pt x="64585" y="27790"/>
                  </a:lnTo>
                  <a:lnTo>
                    <a:pt x="58269" y="67713"/>
                  </a:lnTo>
                  <a:lnTo>
                    <a:pt x="57763" y="112207"/>
                  </a:lnTo>
                  <a:lnTo>
                    <a:pt x="61630" y="123176"/>
                  </a:lnTo>
                  <a:lnTo>
                    <a:pt x="64143" y="126524"/>
                  </a:lnTo>
                  <a:lnTo>
                    <a:pt x="75518" y="133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225"/>
          <p:cNvGrpSpPr/>
          <p:nvPr/>
        </p:nvGrpSpPr>
        <p:grpSpPr>
          <a:xfrm>
            <a:off x="11144250" y="4819650"/>
            <a:ext cx="304801" cy="216764"/>
            <a:chOff x="11144250" y="4819650"/>
            <a:chExt cx="304801" cy="216764"/>
          </a:xfrm>
        </p:grpSpPr>
        <p:sp>
          <p:nvSpPr>
            <p:cNvPr id="205" name="SMARTInkShape-979"/>
            <p:cNvSpPr/>
            <p:nvPr>
              <p:custDataLst>
                <p:tags r:id="rId21"/>
              </p:custDataLst>
            </p:nvPr>
          </p:nvSpPr>
          <p:spPr>
            <a:xfrm>
              <a:off x="11165443" y="4905491"/>
              <a:ext cx="49468" cy="130923"/>
            </a:xfrm>
            <a:custGeom>
              <a:avLst/>
              <a:gdLst/>
              <a:ahLst/>
              <a:cxnLst/>
              <a:rect l="0" t="0" r="0" b="0"/>
              <a:pathLst>
                <a:path w="49468" h="130923">
                  <a:moveTo>
                    <a:pt x="35957" y="9409"/>
                  </a:moveTo>
                  <a:lnTo>
                    <a:pt x="35957" y="9409"/>
                  </a:lnTo>
                  <a:lnTo>
                    <a:pt x="35957" y="1208"/>
                  </a:lnTo>
                  <a:lnTo>
                    <a:pt x="34899" y="767"/>
                  </a:lnTo>
                  <a:lnTo>
                    <a:pt x="27755" y="0"/>
                  </a:lnTo>
                  <a:lnTo>
                    <a:pt x="5090" y="21353"/>
                  </a:lnTo>
                  <a:lnTo>
                    <a:pt x="1072" y="30945"/>
                  </a:lnTo>
                  <a:lnTo>
                    <a:pt x="0" y="36467"/>
                  </a:lnTo>
                  <a:lnTo>
                    <a:pt x="1633" y="48246"/>
                  </a:lnTo>
                  <a:lnTo>
                    <a:pt x="5884" y="59478"/>
                  </a:lnTo>
                  <a:lnTo>
                    <a:pt x="25359" y="83801"/>
                  </a:lnTo>
                  <a:lnTo>
                    <a:pt x="48285" y="112453"/>
                  </a:lnTo>
                  <a:lnTo>
                    <a:pt x="49467" y="117263"/>
                  </a:lnTo>
                  <a:lnTo>
                    <a:pt x="49199" y="121529"/>
                  </a:lnTo>
                  <a:lnTo>
                    <a:pt x="47959" y="125430"/>
                  </a:lnTo>
                  <a:lnTo>
                    <a:pt x="46075" y="128031"/>
                  </a:lnTo>
                  <a:lnTo>
                    <a:pt x="43761" y="129766"/>
                  </a:lnTo>
                  <a:lnTo>
                    <a:pt x="41160" y="130922"/>
                  </a:lnTo>
                  <a:lnTo>
                    <a:pt x="38367" y="130634"/>
                  </a:lnTo>
                  <a:lnTo>
                    <a:pt x="16907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980"/>
            <p:cNvSpPr/>
            <p:nvPr>
              <p:custDataLst>
                <p:tags r:id="rId22"/>
              </p:custDataLst>
            </p:nvPr>
          </p:nvSpPr>
          <p:spPr>
            <a:xfrm>
              <a:off x="11144250" y="4886325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5644" y="27739"/>
                  </a:lnTo>
                  <a:lnTo>
                    <a:pt x="31571" y="1571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981"/>
            <p:cNvSpPr/>
            <p:nvPr>
              <p:custDataLst>
                <p:tags r:id="rId23"/>
              </p:custDataLst>
            </p:nvPr>
          </p:nvSpPr>
          <p:spPr>
            <a:xfrm>
              <a:off x="11317415" y="4819650"/>
              <a:ext cx="26861" cy="142876"/>
            </a:xfrm>
            <a:custGeom>
              <a:avLst/>
              <a:gdLst/>
              <a:ahLst/>
              <a:cxnLst/>
              <a:rect l="0" t="0" r="0" b="0"/>
              <a:pathLst>
                <a:path w="26861" h="142876">
                  <a:moveTo>
                    <a:pt x="17335" y="0"/>
                  </a:moveTo>
                  <a:lnTo>
                    <a:pt x="17335" y="0"/>
                  </a:lnTo>
                  <a:lnTo>
                    <a:pt x="17335" y="13257"/>
                  </a:lnTo>
                  <a:lnTo>
                    <a:pt x="4078" y="55169"/>
                  </a:lnTo>
                  <a:lnTo>
                    <a:pt x="0" y="80082"/>
                  </a:lnTo>
                  <a:lnTo>
                    <a:pt x="3850" y="100869"/>
                  </a:lnTo>
                  <a:lnTo>
                    <a:pt x="17279" y="137345"/>
                  </a:lnTo>
                  <a:lnTo>
                    <a:pt x="2686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982"/>
            <p:cNvSpPr/>
            <p:nvPr>
              <p:custDataLst>
                <p:tags r:id="rId24"/>
              </p:custDataLst>
            </p:nvPr>
          </p:nvSpPr>
          <p:spPr>
            <a:xfrm>
              <a:off x="11270724" y="4820600"/>
              <a:ext cx="178327" cy="113351"/>
            </a:xfrm>
            <a:custGeom>
              <a:avLst/>
              <a:gdLst/>
              <a:ahLst/>
              <a:cxnLst/>
              <a:rect l="0" t="0" r="0" b="0"/>
              <a:pathLst>
                <a:path w="178327" h="113351">
                  <a:moveTo>
                    <a:pt x="16401" y="94300"/>
                  </a:moveTo>
                  <a:lnTo>
                    <a:pt x="16401" y="94300"/>
                  </a:lnTo>
                  <a:lnTo>
                    <a:pt x="1324" y="68861"/>
                  </a:lnTo>
                  <a:lnTo>
                    <a:pt x="0" y="64641"/>
                  </a:lnTo>
                  <a:lnTo>
                    <a:pt x="176" y="60769"/>
                  </a:lnTo>
                  <a:lnTo>
                    <a:pt x="3193" y="53644"/>
                  </a:lnTo>
                  <a:lnTo>
                    <a:pt x="10841" y="43684"/>
                  </a:lnTo>
                  <a:lnTo>
                    <a:pt x="58269" y="20228"/>
                  </a:lnTo>
                  <a:lnTo>
                    <a:pt x="92509" y="2257"/>
                  </a:lnTo>
                  <a:lnTo>
                    <a:pt x="104334" y="0"/>
                  </a:lnTo>
                  <a:lnTo>
                    <a:pt x="106773" y="1800"/>
                  </a:lnTo>
                  <a:lnTo>
                    <a:pt x="109483" y="9445"/>
                  </a:lnTo>
                  <a:lnTo>
                    <a:pt x="111008" y="25648"/>
                  </a:lnTo>
                  <a:lnTo>
                    <a:pt x="103393" y="70856"/>
                  </a:lnTo>
                  <a:lnTo>
                    <a:pt x="102200" y="98090"/>
                  </a:lnTo>
                  <a:lnTo>
                    <a:pt x="102159" y="96690"/>
                  </a:lnTo>
                  <a:lnTo>
                    <a:pt x="107192" y="84895"/>
                  </a:lnTo>
                  <a:lnTo>
                    <a:pt x="118135" y="76715"/>
                  </a:lnTo>
                  <a:lnTo>
                    <a:pt x="140918" y="62840"/>
                  </a:lnTo>
                  <a:lnTo>
                    <a:pt x="145978" y="61685"/>
                  </a:lnTo>
                  <a:lnTo>
                    <a:pt x="157247" y="63224"/>
                  </a:lnTo>
                  <a:lnTo>
                    <a:pt x="170434" y="70041"/>
                  </a:lnTo>
                  <a:lnTo>
                    <a:pt x="174818" y="84224"/>
                  </a:lnTo>
                  <a:lnTo>
                    <a:pt x="178326" y="11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226"/>
          <p:cNvGrpSpPr/>
          <p:nvPr/>
        </p:nvGrpSpPr>
        <p:grpSpPr>
          <a:xfrm>
            <a:off x="10963275" y="3095625"/>
            <a:ext cx="114301" cy="542926"/>
            <a:chOff x="10963275" y="3095625"/>
            <a:chExt cx="114301" cy="542926"/>
          </a:xfrm>
        </p:grpSpPr>
        <p:sp>
          <p:nvSpPr>
            <p:cNvPr id="210" name="SMARTInkShape-983"/>
            <p:cNvSpPr/>
            <p:nvPr>
              <p:custDataLst>
                <p:tags r:id="rId15"/>
              </p:custDataLst>
            </p:nvPr>
          </p:nvSpPr>
          <p:spPr>
            <a:xfrm>
              <a:off x="11001375" y="30956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66675" y="0"/>
                  </a:moveTo>
                  <a:lnTo>
                    <a:pt x="66675" y="0"/>
                  </a:lnTo>
                  <a:lnTo>
                    <a:pt x="61618" y="0"/>
                  </a:lnTo>
                  <a:lnTo>
                    <a:pt x="48361" y="5056"/>
                  </a:lnTo>
                  <a:lnTo>
                    <a:pt x="31028" y="23370"/>
                  </a:lnTo>
                  <a:lnTo>
                    <a:pt x="13812" y="6349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984"/>
            <p:cNvSpPr/>
            <p:nvPr>
              <p:custDataLst>
                <p:tags r:id="rId16"/>
              </p:custDataLst>
            </p:nvPr>
          </p:nvSpPr>
          <p:spPr>
            <a:xfrm>
              <a:off x="10963275" y="3371850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0"/>
                  </a:moveTo>
                  <a:lnTo>
                    <a:pt x="0" y="0"/>
                  </a:lnTo>
                  <a:lnTo>
                    <a:pt x="21458" y="0"/>
                  </a:lnTo>
                  <a:lnTo>
                    <a:pt x="62666" y="16402"/>
                  </a:lnTo>
                  <a:lnTo>
                    <a:pt x="1047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85"/>
            <p:cNvSpPr/>
            <p:nvPr>
              <p:custDataLst>
                <p:tags r:id="rId17"/>
              </p:custDataLst>
            </p:nvPr>
          </p:nvSpPr>
          <p:spPr>
            <a:xfrm>
              <a:off x="10991850" y="333375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10675" y="20722"/>
                  </a:lnTo>
                  <a:lnTo>
                    <a:pt x="3163" y="3577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986"/>
            <p:cNvSpPr/>
            <p:nvPr>
              <p:custDataLst>
                <p:tags r:id="rId18"/>
              </p:custDataLst>
            </p:nvPr>
          </p:nvSpPr>
          <p:spPr>
            <a:xfrm>
              <a:off x="10972800" y="3110070"/>
              <a:ext cx="95251" cy="52231"/>
            </a:xfrm>
            <a:custGeom>
              <a:avLst/>
              <a:gdLst/>
              <a:ahLst/>
              <a:cxnLst/>
              <a:rect l="0" t="0" r="0" b="0"/>
              <a:pathLst>
                <a:path w="95251" h="52231">
                  <a:moveTo>
                    <a:pt x="0" y="14130"/>
                  </a:moveTo>
                  <a:lnTo>
                    <a:pt x="0" y="14130"/>
                  </a:lnTo>
                  <a:lnTo>
                    <a:pt x="0" y="873"/>
                  </a:lnTo>
                  <a:lnTo>
                    <a:pt x="1058" y="0"/>
                  </a:lnTo>
                  <a:lnTo>
                    <a:pt x="2824" y="477"/>
                  </a:lnTo>
                  <a:lnTo>
                    <a:pt x="42815" y="21749"/>
                  </a:lnTo>
                  <a:lnTo>
                    <a:pt x="95250" y="52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987"/>
            <p:cNvSpPr/>
            <p:nvPr>
              <p:custDataLst>
                <p:tags r:id="rId19"/>
              </p:custDataLst>
            </p:nvPr>
          </p:nvSpPr>
          <p:spPr>
            <a:xfrm>
              <a:off x="11001375" y="3547337"/>
              <a:ext cx="76201" cy="91214"/>
            </a:xfrm>
            <a:custGeom>
              <a:avLst/>
              <a:gdLst/>
              <a:ahLst/>
              <a:cxnLst/>
              <a:rect l="0" t="0" r="0" b="0"/>
              <a:pathLst>
                <a:path w="76201" h="91214">
                  <a:moveTo>
                    <a:pt x="76200" y="5488"/>
                  </a:moveTo>
                  <a:lnTo>
                    <a:pt x="76200" y="5488"/>
                  </a:lnTo>
                  <a:lnTo>
                    <a:pt x="71143" y="431"/>
                  </a:lnTo>
                  <a:lnTo>
                    <a:pt x="68594" y="0"/>
                  </a:lnTo>
                  <a:lnTo>
                    <a:pt x="65839" y="771"/>
                  </a:lnTo>
                  <a:lnTo>
                    <a:pt x="54080" y="9735"/>
                  </a:lnTo>
                  <a:lnTo>
                    <a:pt x="27112" y="36739"/>
                  </a:lnTo>
                  <a:lnTo>
                    <a:pt x="0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988"/>
            <p:cNvSpPr/>
            <p:nvPr>
              <p:custDataLst>
                <p:tags r:id="rId20"/>
              </p:custDataLst>
            </p:nvPr>
          </p:nvSpPr>
          <p:spPr>
            <a:xfrm>
              <a:off x="11001375" y="360045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0361" y="7539"/>
                  </a:lnTo>
                  <a:lnTo>
                    <a:pt x="53258" y="22666"/>
                  </a:lnTo>
                  <a:lnTo>
                    <a:pt x="762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227"/>
          <p:cNvGrpSpPr/>
          <p:nvPr/>
        </p:nvGrpSpPr>
        <p:grpSpPr>
          <a:xfrm>
            <a:off x="10810875" y="4976970"/>
            <a:ext cx="114301" cy="195106"/>
            <a:chOff x="10810875" y="4976970"/>
            <a:chExt cx="114301" cy="195106"/>
          </a:xfrm>
        </p:grpSpPr>
        <p:sp>
          <p:nvSpPr>
            <p:cNvPr id="217" name="SMARTInkShape-989"/>
            <p:cNvSpPr/>
            <p:nvPr>
              <p:custDataLst>
                <p:tags r:id="rId11"/>
              </p:custDataLst>
            </p:nvPr>
          </p:nvSpPr>
          <p:spPr>
            <a:xfrm>
              <a:off x="10820400" y="5106724"/>
              <a:ext cx="66676" cy="46302"/>
            </a:xfrm>
            <a:custGeom>
              <a:avLst/>
              <a:gdLst/>
              <a:ahLst/>
              <a:cxnLst/>
              <a:rect l="0" t="0" r="0" b="0"/>
              <a:pathLst>
                <a:path w="66676" h="46302">
                  <a:moveTo>
                    <a:pt x="66675" y="8201"/>
                  </a:moveTo>
                  <a:lnTo>
                    <a:pt x="66675" y="8201"/>
                  </a:lnTo>
                  <a:lnTo>
                    <a:pt x="48775" y="662"/>
                  </a:lnTo>
                  <a:lnTo>
                    <a:pt x="45217" y="0"/>
                  </a:lnTo>
                  <a:lnTo>
                    <a:pt x="41786" y="617"/>
                  </a:lnTo>
                  <a:lnTo>
                    <a:pt x="20410" y="12050"/>
                  </a:lnTo>
                  <a:lnTo>
                    <a:pt x="0" y="4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990"/>
            <p:cNvSpPr/>
            <p:nvPr>
              <p:custDataLst>
                <p:tags r:id="rId12"/>
              </p:custDataLst>
            </p:nvPr>
          </p:nvSpPr>
          <p:spPr>
            <a:xfrm>
              <a:off x="10810875" y="5095875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0" y="0"/>
                  </a:moveTo>
                  <a:lnTo>
                    <a:pt x="0" y="0"/>
                  </a:lnTo>
                  <a:lnTo>
                    <a:pt x="17900" y="20723"/>
                  </a:lnTo>
                  <a:lnTo>
                    <a:pt x="571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991"/>
            <p:cNvSpPr/>
            <p:nvPr>
              <p:custDataLst>
                <p:tags r:id="rId13"/>
              </p:custDataLst>
            </p:nvPr>
          </p:nvSpPr>
          <p:spPr>
            <a:xfrm>
              <a:off x="10858500" y="4976970"/>
              <a:ext cx="66676" cy="61756"/>
            </a:xfrm>
            <a:custGeom>
              <a:avLst/>
              <a:gdLst/>
              <a:ahLst/>
              <a:cxnLst/>
              <a:rect l="0" t="0" r="0" b="0"/>
              <a:pathLst>
                <a:path w="66676" h="61756">
                  <a:moveTo>
                    <a:pt x="66675" y="14130"/>
                  </a:moveTo>
                  <a:lnTo>
                    <a:pt x="66675" y="14130"/>
                  </a:lnTo>
                  <a:lnTo>
                    <a:pt x="58012" y="6526"/>
                  </a:lnTo>
                  <a:lnTo>
                    <a:pt x="48361" y="873"/>
                  </a:lnTo>
                  <a:lnTo>
                    <a:pt x="43883" y="0"/>
                  </a:lnTo>
                  <a:lnTo>
                    <a:pt x="39839" y="477"/>
                  </a:lnTo>
                  <a:lnTo>
                    <a:pt x="36084" y="1853"/>
                  </a:lnTo>
                  <a:lnTo>
                    <a:pt x="29090" y="9026"/>
                  </a:lnTo>
                  <a:lnTo>
                    <a:pt x="19202" y="27787"/>
                  </a:lnTo>
                  <a:lnTo>
                    <a:pt x="0" y="61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992"/>
            <p:cNvSpPr/>
            <p:nvPr>
              <p:custDataLst>
                <p:tags r:id="rId14"/>
              </p:custDataLst>
            </p:nvPr>
          </p:nvSpPr>
          <p:spPr>
            <a:xfrm>
              <a:off x="10862968" y="4991100"/>
              <a:ext cx="62208" cy="47626"/>
            </a:xfrm>
            <a:custGeom>
              <a:avLst/>
              <a:gdLst/>
              <a:ahLst/>
              <a:cxnLst/>
              <a:rect l="0" t="0" r="0" b="0"/>
              <a:pathLst>
                <a:path w="62208" h="47626">
                  <a:moveTo>
                    <a:pt x="5057" y="0"/>
                  </a:moveTo>
                  <a:lnTo>
                    <a:pt x="5057" y="0"/>
                  </a:lnTo>
                  <a:lnTo>
                    <a:pt x="0" y="0"/>
                  </a:lnTo>
                  <a:lnTo>
                    <a:pt x="6969" y="0"/>
                  </a:lnTo>
                  <a:lnTo>
                    <a:pt x="14021" y="2822"/>
                  </a:lnTo>
                  <a:lnTo>
                    <a:pt x="36928" y="17305"/>
                  </a:lnTo>
                  <a:lnTo>
                    <a:pt x="62207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993"/>
          <p:cNvSpPr/>
          <p:nvPr>
            <p:custDataLst>
              <p:tags r:id="rId8"/>
            </p:custDataLst>
          </p:nvPr>
        </p:nvSpPr>
        <p:spPr>
          <a:xfrm>
            <a:off x="188735" y="172602"/>
            <a:ext cx="1849564" cy="1224747"/>
          </a:xfrm>
          <a:custGeom>
            <a:avLst/>
            <a:gdLst/>
            <a:ahLst/>
            <a:cxnLst/>
            <a:rect l="0" t="0" r="0" b="0"/>
            <a:pathLst>
              <a:path w="1849564" h="1224747">
                <a:moveTo>
                  <a:pt x="97015" y="265548"/>
                </a:moveTo>
                <a:lnTo>
                  <a:pt x="97015" y="265548"/>
                </a:lnTo>
                <a:lnTo>
                  <a:pt x="97015" y="270605"/>
                </a:lnTo>
                <a:lnTo>
                  <a:pt x="98073" y="272094"/>
                </a:lnTo>
                <a:lnTo>
                  <a:pt x="99837" y="273087"/>
                </a:lnTo>
                <a:lnTo>
                  <a:pt x="110272" y="274681"/>
                </a:lnTo>
                <a:lnTo>
                  <a:pt x="156747" y="272199"/>
                </a:lnTo>
                <a:lnTo>
                  <a:pt x="201497" y="264696"/>
                </a:lnTo>
                <a:lnTo>
                  <a:pt x="237643" y="258819"/>
                </a:lnTo>
                <a:lnTo>
                  <a:pt x="282851" y="249561"/>
                </a:lnTo>
                <a:lnTo>
                  <a:pt x="330348" y="239056"/>
                </a:lnTo>
                <a:lnTo>
                  <a:pt x="365819" y="228727"/>
                </a:lnTo>
                <a:lnTo>
                  <a:pt x="402750" y="219902"/>
                </a:lnTo>
                <a:lnTo>
                  <a:pt x="440330" y="211394"/>
                </a:lnTo>
                <a:lnTo>
                  <a:pt x="478200" y="200557"/>
                </a:lnTo>
                <a:lnTo>
                  <a:pt x="519019" y="191508"/>
                </a:lnTo>
                <a:lnTo>
                  <a:pt x="561856" y="182900"/>
                </a:lnTo>
                <a:lnTo>
                  <a:pt x="605589" y="172018"/>
                </a:lnTo>
                <a:lnTo>
                  <a:pt x="649720" y="160126"/>
                </a:lnTo>
                <a:lnTo>
                  <a:pt x="694028" y="148844"/>
                </a:lnTo>
                <a:lnTo>
                  <a:pt x="738415" y="140302"/>
                </a:lnTo>
                <a:lnTo>
                  <a:pt x="785660" y="130155"/>
                </a:lnTo>
                <a:lnTo>
                  <a:pt x="810111" y="124486"/>
                </a:lnTo>
                <a:lnTo>
                  <a:pt x="857036" y="115365"/>
                </a:lnTo>
                <a:lnTo>
                  <a:pt x="902585" y="107783"/>
                </a:lnTo>
                <a:lnTo>
                  <a:pt x="947524" y="100886"/>
                </a:lnTo>
                <a:lnTo>
                  <a:pt x="992191" y="91470"/>
                </a:lnTo>
                <a:lnTo>
                  <a:pt x="1037796" y="81289"/>
                </a:lnTo>
                <a:lnTo>
                  <a:pt x="1061811" y="77092"/>
                </a:lnTo>
                <a:lnTo>
                  <a:pt x="1086287" y="73235"/>
                </a:lnTo>
                <a:lnTo>
                  <a:pt x="1133239" y="66128"/>
                </a:lnTo>
                <a:lnTo>
                  <a:pt x="1177742" y="59442"/>
                </a:lnTo>
                <a:lnTo>
                  <a:pt x="1218688" y="52943"/>
                </a:lnTo>
                <a:lnTo>
                  <a:pt x="1260875" y="49348"/>
                </a:lnTo>
                <a:lnTo>
                  <a:pt x="1303261" y="46693"/>
                </a:lnTo>
                <a:lnTo>
                  <a:pt x="1343266" y="41984"/>
                </a:lnTo>
                <a:lnTo>
                  <a:pt x="1379391" y="36364"/>
                </a:lnTo>
                <a:lnTo>
                  <a:pt x="1414143" y="31397"/>
                </a:lnTo>
                <a:lnTo>
                  <a:pt x="1450755" y="29189"/>
                </a:lnTo>
                <a:lnTo>
                  <a:pt x="1485372" y="25386"/>
                </a:lnTo>
                <a:lnTo>
                  <a:pt x="1531788" y="20117"/>
                </a:lnTo>
                <a:lnTo>
                  <a:pt x="1575175" y="18555"/>
                </a:lnTo>
                <a:lnTo>
                  <a:pt x="1615899" y="15271"/>
                </a:lnTo>
                <a:lnTo>
                  <a:pt x="1656541" y="7594"/>
                </a:lnTo>
                <a:lnTo>
                  <a:pt x="1689721" y="2735"/>
                </a:lnTo>
                <a:lnTo>
                  <a:pt x="1733918" y="0"/>
                </a:lnTo>
                <a:lnTo>
                  <a:pt x="1756656" y="248"/>
                </a:lnTo>
                <a:lnTo>
                  <a:pt x="1784117" y="7094"/>
                </a:lnTo>
                <a:lnTo>
                  <a:pt x="1786899" y="8579"/>
                </a:lnTo>
                <a:lnTo>
                  <a:pt x="1788755" y="10627"/>
                </a:lnTo>
                <a:lnTo>
                  <a:pt x="1789992" y="13050"/>
                </a:lnTo>
                <a:lnTo>
                  <a:pt x="1792248" y="54100"/>
                </a:lnTo>
                <a:lnTo>
                  <a:pt x="1797457" y="89067"/>
                </a:lnTo>
                <a:lnTo>
                  <a:pt x="1800647" y="131295"/>
                </a:lnTo>
                <a:lnTo>
                  <a:pt x="1806648" y="177321"/>
                </a:lnTo>
                <a:lnTo>
                  <a:pt x="1810073" y="214360"/>
                </a:lnTo>
                <a:lnTo>
                  <a:pt x="1813696" y="246678"/>
                </a:lnTo>
                <a:lnTo>
                  <a:pt x="1817776" y="284678"/>
                </a:lnTo>
                <a:lnTo>
                  <a:pt x="1819589" y="322734"/>
                </a:lnTo>
                <a:lnTo>
                  <a:pt x="1820610" y="369746"/>
                </a:lnTo>
                <a:lnTo>
                  <a:pt x="1825969" y="410486"/>
                </a:lnTo>
                <a:lnTo>
                  <a:pt x="1829657" y="455632"/>
                </a:lnTo>
                <a:lnTo>
                  <a:pt x="1830296" y="491791"/>
                </a:lnTo>
                <a:lnTo>
                  <a:pt x="1833334" y="539112"/>
                </a:lnTo>
                <a:lnTo>
                  <a:pt x="1838755" y="584404"/>
                </a:lnTo>
                <a:lnTo>
                  <a:pt x="1839694" y="621550"/>
                </a:lnTo>
                <a:lnTo>
                  <a:pt x="1841070" y="665481"/>
                </a:lnTo>
                <a:lnTo>
                  <a:pt x="1847613" y="711005"/>
                </a:lnTo>
                <a:lnTo>
                  <a:pt x="1849022" y="749607"/>
                </a:lnTo>
                <a:lnTo>
                  <a:pt x="1849439" y="792795"/>
                </a:lnTo>
                <a:lnTo>
                  <a:pt x="1849563" y="831344"/>
                </a:lnTo>
                <a:lnTo>
                  <a:pt x="1846777" y="873458"/>
                </a:lnTo>
                <a:lnTo>
                  <a:pt x="1836354" y="920558"/>
                </a:lnTo>
                <a:lnTo>
                  <a:pt x="1817816" y="966471"/>
                </a:lnTo>
                <a:lnTo>
                  <a:pt x="1798213" y="986050"/>
                </a:lnTo>
                <a:lnTo>
                  <a:pt x="1782409" y="995144"/>
                </a:lnTo>
                <a:lnTo>
                  <a:pt x="1735977" y="1006008"/>
                </a:lnTo>
                <a:lnTo>
                  <a:pt x="1698469" y="1007760"/>
                </a:lnTo>
                <a:lnTo>
                  <a:pt x="1652784" y="1008279"/>
                </a:lnTo>
                <a:lnTo>
                  <a:pt x="1612436" y="1008433"/>
                </a:lnTo>
                <a:lnTo>
                  <a:pt x="1573670" y="1008479"/>
                </a:lnTo>
                <a:lnTo>
                  <a:pt x="1532551" y="1008492"/>
                </a:lnTo>
                <a:lnTo>
                  <a:pt x="1486853" y="1011318"/>
                </a:lnTo>
                <a:lnTo>
                  <a:pt x="1454496" y="1015043"/>
                </a:lnTo>
                <a:lnTo>
                  <a:pt x="1418948" y="1016699"/>
                </a:lnTo>
                <a:lnTo>
                  <a:pt x="1384805" y="1017434"/>
                </a:lnTo>
                <a:lnTo>
                  <a:pt x="1350933" y="1018820"/>
                </a:lnTo>
                <a:lnTo>
                  <a:pt x="1314712" y="1022963"/>
                </a:lnTo>
                <a:lnTo>
                  <a:pt x="1277447" y="1025510"/>
                </a:lnTo>
                <a:lnTo>
                  <a:pt x="1238660" y="1027701"/>
                </a:lnTo>
                <a:lnTo>
                  <a:pt x="1196727" y="1032202"/>
                </a:lnTo>
                <a:lnTo>
                  <a:pt x="1153395" y="1034908"/>
                </a:lnTo>
                <a:lnTo>
                  <a:pt x="1110501" y="1037169"/>
                </a:lnTo>
                <a:lnTo>
                  <a:pt x="1070270" y="1041702"/>
                </a:lnTo>
                <a:lnTo>
                  <a:pt x="1025578" y="1047244"/>
                </a:lnTo>
                <a:lnTo>
                  <a:pt x="978552" y="1053235"/>
                </a:lnTo>
                <a:lnTo>
                  <a:pt x="932956" y="1059425"/>
                </a:lnTo>
                <a:lnTo>
                  <a:pt x="887997" y="1068527"/>
                </a:lnTo>
                <a:lnTo>
                  <a:pt x="843321" y="1078569"/>
                </a:lnTo>
                <a:lnTo>
                  <a:pt x="798770" y="1086560"/>
                </a:lnTo>
                <a:lnTo>
                  <a:pt x="751454" y="1093639"/>
                </a:lnTo>
                <a:lnTo>
                  <a:pt x="704318" y="1100314"/>
                </a:lnTo>
                <a:lnTo>
                  <a:pt x="662202" y="1106808"/>
                </a:lnTo>
                <a:lnTo>
                  <a:pt x="619496" y="1116044"/>
                </a:lnTo>
                <a:lnTo>
                  <a:pt x="575820" y="1126146"/>
                </a:lnTo>
                <a:lnTo>
                  <a:pt x="531715" y="1134164"/>
                </a:lnTo>
                <a:lnTo>
                  <a:pt x="490240" y="1141255"/>
                </a:lnTo>
                <a:lnTo>
                  <a:pt x="450640" y="1147935"/>
                </a:lnTo>
                <a:lnTo>
                  <a:pt x="411873" y="1154431"/>
                </a:lnTo>
                <a:lnTo>
                  <a:pt x="373477" y="1163668"/>
                </a:lnTo>
                <a:lnTo>
                  <a:pt x="336304" y="1173771"/>
                </a:lnTo>
                <a:lnTo>
                  <a:pt x="302143" y="1181789"/>
                </a:lnTo>
                <a:lnTo>
                  <a:pt x="258218" y="1192253"/>
                </a:lnTo>
                <a:lnTo>
                  <a:pt x="213335" y="1202056"/>
                </a:lnTo>
                <a:lnTo>
                  <a:pt x="179405" y="1208471"/>
                </a:lnTo>
                <a:lnTo>
                  <a:pt x="143158" y="1214850"/>
                </a:lnTo>
                <a:lnTo>
                  <a:pt x="105881" y="1221213"/>
                </a:lnTo>
                <a:lnTo>
                  <a:pt x="70969" y="1224746"/>
                </a:lnTo>
                <a:lnTo>
                  <a:pt x="30031" y="1223913"/>
                </a:lnTo>
                <a:lnTo>
                  <a:pt x="7318" y="1216964"/>
                </a:lnTo>
                <a:lnTo>
                  <a:pt x="2292" y="1214150"/>
                </a:lnTo>
                <a:lnTo>
                  <a:pt x="0" y="1209099"/>
                </a:lnTo>
                <a:lnTo>
                  <a:pt x="1323" y="1169244"/>
                </a:lnTo>
                <a:lnTo>
                  <a:pt x="9282" y="1125544"/>
                </a:lnTo>
                <a:lnTo>
                  <a:pt x="21046" y="1085240"/>
                </a:lnTo>
                <a:lnTo>
                  <a:pt x="28504" y="1046705"/>
                </a:lnTo>
                <a:lnTo>
                  <a:pt x="37582" y="1000915"/>
                </a:lnTo>
                <a:lnTo>
                  <a:pt x="45421" y="963683"/>
                </a:lnTo>
                <a:lnTo>
                  <a:pt x="48214" y="925840"/>
                </a:lnTo>
                <a:lnTo>
                  <a:pt x="50100" y="886757"/>
                </a:lnTo>
                <a:lnTo>
                  <a:pt x="55833" y="842134"/>
                </a:lnTo>
                <a:lnTo>
                  <a:pt x="57545" y="811086"/>
                </a:lnTo>
                <a:lnTo>
                  <a:pt x="61128" y="776826"/>
                </a:lnTo>
                <a:lnTo>
                  <a:pt x="66249" y="741491"/>
                </a:lnTo>
                <a:lnTo>
                  <a:pt x="72052" y="708148"/>
                </a:lnTo>
                <a:lnTo>
                  <a:pt x="75337" y="675690"/>
                </a:lnTo>
                <a:lnTo>
                  <a:pt x="77855" y="643625"/>
                </a:lnTo>
                <a:lnTo>
                  <a:pt x="82502" y="611735"/>
                </a:lnTo>
                <a:lnTo>
                  <a:pt x="85273" y="579923"/>
                </a:lnTo>
                <a:lnTo>
                  <a:pt x="87563" y="548145"/>
                </a:lnTo>
                <a:lnTo>
                  <a:pt x="93744" y="501563"/>
                </a:lnTo>
                <a:lnTo>
                  <a:pt x="96046" y="459421"/>
                </a:lnTo>
                <a:lnTo>
                  <a:pt x="96728" y="414949"/>
                </a:lnTo>
                <a:lnTo>
                  <a:pt x="97988" y="373433"/>
                </a:lnTo>
                <a:lnTo>
                  <a:pt x="103536" y="329146"/>
                </a:lnTo>
                <a:lnTo>
                  <a:pt x="105650" y="288743"/>
                </a:lnTo>
                <a:lnTo>
                  <a:pt x="107335" y="249960"/>
                </a:lnTo>
                <a:lnTo>
                  <a:pt x="114066" y="208483"/>
                </a:lnTo>
                <a:lnTo>
                  <a:pt x="119763" y="171041"/>
                </a:lnTo>
                <a:lnTo>
                  <a:pt x="128920" y="128538"/>
                </a:lnTo>
                <a:lnTo>
                  <a:pt x="141496" y="85732"/>
                </a:lnTo>
                <a:lnTo>
                  <a:pt x="154165" y="464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InkShape-994"/>
          <p:cNvSpPr/>
          <p:nvPr>
            <p:custDataLst>
              <p:tags r:id="rId9"/>
            </p:custDataLst>
          </p:nvPr>
        </p:nvSpPr>
        <p:spPr>
          <a:xfrm>
            <a:off x="8288583" y="962025"/>
            <a:ext cx="231237" cy="28460"/>
          </a:xfrm>
          <a:custGeom>
            <a:avLst/>
            <a:gdLst/>
            <a:ahLst/>
            <a:cxnLst/>
            <a:rect l="0" t="0" r="0" b="0"/>
            <a:pathLst>
              <a:path w="231237" h="28460">
                <a:moveTo>
                  <a:pt x="26742" y="19050"/>
                </a:moveTo>
                <a:lnTo>
                  <a:pt x="26742" y="19050"/>
                </a:lnTo>
                <a:lnTo>
                  <a:pt x="0" y="19050"/>
                </a:lnTo>
                <a:lnTo>
                  <a:pt x="13738" y="20108"/>
                </a:lnTo>
                <a:lnTo>
                  <a:pt x="42478" y="26589"/>
                </a:lnTo>
                <a:lnTo>
                  <a:pt x="88293" y="28183"/>
                </a:lnTo>
                <a:lnTo>
                  <a:pt x="130587" y="28459"/>
                </a:lnTo>
                <a:lnTo>
                  <a:pt x="171575" y="23484"/>
                </a:lnTo>
                <a:lnTo>
                  <a:pt x="210693" y="16812"/>
                </a:lnTo>
                <a:lnTo>
                  <a:pt x="231236" y="10964"/>
                </a:lnTo>
                <a:lnTo>
                  <a:pt x="230805" y="10485"/>
                </a:lnTo>
                <a:lnTo>
                  <a:pt x="193782" y="9609"/>
                </a:lnTo>
                <a:lnTo>
                  <a:pt x="153729" y="9550"/>
                </a:lnTo>
                <a:lnTo>
                  <a:pt x="112581" y="9532"/>
                </a:lnTo>
                <a:lnTo>
                  <a:pt x="67653" y="14583"/>
                </a:lnTo>
                <a:lnTo>
                  <a:pt x="24055" y="18876"/>
                </a:lnTo>
                <a:lnTo>
                  <a:pt x="24951" y="18934"/>
                </a:lnTo>
                <a:lnTo>
                  <a:pt x="43714" y="12481"/>
                </a:lnTo>
                <a:lnTo>
                  <a:pt x="88813" y="10109"/>
                </a:lnTo>
                <a:lnTo>
                  <a:pt x="133194" y="9640"/>
                </a:lnTo>
                <a:lnTo>
                  <a:pt x="175436" y="9548"/>
                </a:lnTo>
                <a:lnTo>
                  <a:pt x="199328" y="8473"/>
                </a:lnTo>
                <a:lnTo>
                  <a:pt x="2267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Shape-995"/>
          <p:cNvSpPr/>
          <p:nvPr>
            <p:custDataLst>
              <p:tags r:id="rId10"/>
            </p:custDataLst>
          </p:nvPr>
        </p:nvSpPr>
        <p:spPr>
          <a:xfrm>
            <a:off x="7515618" y="1009685"/>
            <a:ext cx="313933" cy="28541"/>
          </a:xfrm>
          <a:custGeom>
            <a:avLst/>
            <a:gdLst/>
            <a:ahLst/>
            <a:cxnLst/>
            <a:rect l="0" t="0" r="0" b="0"/>
            <a:pathLst>
              <a:path w="313933" h="28541">
                <a:moveTo>
                  <a:pt x="9132" y="19015"/>
                </a:moveTo>
                <a:lnTo>
                  <a:pt x="9132" y="19015"/>
                </a:lnTo>
                <a:lnTo>
                  <a:pt x="0" y="28148"/>
                </a:lnTo>
                <a:lnTo>
                  <a:pt x="39414" y="20304"/>
                </a:lnTo>
                <a:lnTo>
                  <a:pt x="81631" y="12724"/>
                </a:lnTo>
                <a:lnTo>
                  <a:pt x="121015" y="10129"/>
                </a:lnTo>
                <a:lnTo>
                  <a:pt x="157993" y="6857"/>
                </a:lnTo>
                <a:lnTo>
                  <a:pt x="194703" y="2007"/>
                </a:lnTo>
                <a:lnTo>
                  <a:pt x="233449" y="570"/>
                </a:lnTo>
                <a:lnTo>
                  <a:pt x="280786" y="0"/>
                </a:lnTo>
                <a:lnTo>
                  <a:pt x="239504" y="1025"/>
                </a:lnTo>
                <a:lnTo>
                  <a:pt x="201668" y="7505"/>
                </a:lnTo>
                <a:lnTo>
                  <a:pt x="162135" y="8902"/>
                </a:lnTo>
                <a:lnTo>
                  <a:pt x="129256" y="12138"/>
                </a:lnTo>
                <a:lnTo>
                  <a:pt x="89069" y="17657"/>
                </a:lnTo>
                <a:lnTo>
                  <a:pt x="62921" y="18613"/>
                </a:lnTo>
                <a:lnTo>
                  <a:pt x="58750" y="19805"/>
                </a:lnTo>
                <a:lnTo>
                  <a:pt x="57028" y="21658"/>
                </a:lnTo>
                <a:lnTo>
                  <a:pt x="56938" y="23952"/>
                </a:lnTo>
                <a:lnTo>
                  <a:pt x="58994" y="25481"/>
                </a:lnTo>
                <a:lnTo>
                  <a:pt x="66923" y="27181"/>
                </a:lnTo>
                <a:lnTo>
                  <a:pt x="113260" y="20822"/>
                </a:lnTo>
                <a:lnTo>
                  <a:pt x="150757" y="19550"/>
                </a:lnTo>
                <a:lnTo>
                  <a:pt x="193617" y="19174"/>
                </a:lnTo>
                <a:lnTo>
                  <a:pt x="234891" y="19062"/>
                </a:lnTo>
                <a:lnTo>
                  <a:pt x="278871" y="21851"/>
                </a:lnTo>
                <a:lnTo>
                  <a:pt x="313932" y="285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5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231"/>
          <p:cNvGrpSpPr/>
          <p:nvPr/>
        </p:nvGrpSpPr>
        <p:grpSpPr>
          <a:xfrm>
            <a:off x="276402" y="240384"/>
            <a:ext cx="1666699" cy="435800"/>
            <a:chOff x="276402" y="240384"/>
            <a:chExt cx="1666699" cy="435800"/>
          </a:xfrm>
        </p:grpSpPr>
        <p:sp>
          <p:nvSpPr>
            <p:cNvPr id="2" name="SMARTInkShape-996"/>
            <p:cNvSpPr/>
            <p:nvPr>
              <p:custDataLst>
                <p:tags r:id="rId262"/>
              </p:custDataLst>
            </p:nvPr>
          </p:nvSpPr>
          <p:spPr>
            <a:xfrm>
              <a:off x="276402" y="295412"/>
              <a:ext cx="285574" cy="380772"/>
            </a:xfrm>
            <a:custGeom>
              <a:avLst/>
              <a:gdLst/>
              <a:ahLst/>
              <a:cxnLst/>
              <a:rect l="0" t="0" r="0" b="0"/>
              <a:pathLst>
                <a:path w="285574" h="380772">
                  <a:moveTo>
                    <a:pt x="247473" y="28438"/>
                  </a:moveTo>
                  <a:lnTo>
                    <a:pt x="247473" y="28438"/>
                  </a:lnTo>
                  <a:lnTo>
                    <a:pt x="239272" y="12036"/>
                  </a:lnTo>
                  <a:lnTo>
                    <a:pt x="228227" y="5116"/>
                  </a:lnTo>
                  <a:lnTo>
                    <a:pt x="216606" y="1419"/>
                  </a:lnTo>
                  <a:lnTo>
                    <a:pt x="183493" y="0"/>
                  </a:lnTo>
                  <a:lnTo>
                    <a:pt x="144621" y="10242"/>
                  </a:lnTo>
                  <a:lnTo>
                    <a:pt x="107565" y="27313"/>
                  </a:lnTo>
                  <a:lnTo>
                    <a:pt x="81959" y="49977"/>
                  </a:lnTo>
                  <a:lnTo>
                    <a:pt x="50634" y="92619"/>
                  </a:lnTo>
                  <a:lnTo>
                    <a:pt x="25447" y="139627"/>
                  </a:lnTo>
                  <a:lnTo>
                    <a:pt x="6621" y="181892"/>
                  </a:lnTo>
                  <a:lnTo>
                    <a:pt x="1166" y="224634"/>
                  </a:lnTo>
                  <a:lnTo>
                    <a:pt x="0" y="267522"/>
                  </a:lnTo>
                  <a:lnTo>
                    <a:pt x="4932" y="300479"/>
                  </a:lnTo>
                  <a:lnTo>
                    <a:pt x="13030" y="319031"/>
                  </a:lnTo>
                  <a:lnTo>
                    <a:pt x="30419" y="343132"/>
                  </a:lnTo>
                  <a:lnTo>
                    <a:pt x="50869" y="359688"/>
                  </a:lnTo>
                  <a:lnTo>
                    <a:pt x="90653" y="375583"/>
                  </a:lnTo>
                  <a:lnTo>
                    <a:pt x="131049" y="380168"/>
                  </a:lnTo>
                  <a:lnTo>
                    <a:pt x="175802" y="380771"/>
                  </a:lnTo>
                  <a:lnTo>
                    <a:pt x="217911" y="375788"/>
                  </a:lnTo>
                  <a:lnTo>
                    <a:pt x="241594" y="371159"/>
                  </a:lnTo>
                  <a:lnTo>
                    <a:pt x="285573" y="342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997"/>
            <p:cNvSpPr/>
            <p:nvPr>
              <p:custDataLst>
                <p:tags r:id="rId263"/>
              </p:custDataLst>
            </p:nvPr>
          </p:nvSpPr>
          <p:spPr>
            <a:xfrm>
              <a:off x="591804" y="500298"/>
              <a:ext cx="101364" cy="163428"/>
            </a:xfrm>
            <a:custGeom>
              <a:avLst/>
              <a:gdLst/>
              <a:ahLst/>
              <a:cxnLst/>
              <a:rect l="0" t="0" r="0" b="0"/>
              <a:pathLst>
                <a:path w="101364" h="163428">
                  <a:moveTo>
                    <a:pt x="65421" y="23577"/>
                  </a:moveTo>
                  <a:lnTo>
                    <a:pt x="65421" y="23577"/>
                  </a:lnTo>
                  <a:lnTo>
                    <a:pt x="42755" y="911"/>
                  </a:lnTo>
                  <a:lnTo>
                    <a:pt x="39727" y="0"/>
                  </a:lnTo>
                  <a:lnTo>
                    <a:pt x="36650" y="450"/>
                  </a:lnTo>
                  <a:lnTo>
                    <a:pt x="30409" y="3773"/>
                  </a:lnTo>
                  <a:lnTo>
                    <a:pt x="24107" y="8778"/>
                  </a:lnTo>
                  <a:lnTo>
                    <a:pt x="14610" y="22602"/>
                  </a:lnTo>
                  <a:lnTo>
                    <a:pt x="5093" y="45160"/>
                  </a:lnTo>
                  <a:lnTo>
                    <a:pt x="0" y="87773"/>
                  </a:lnTo>
                  <a:lnTo>
                    <a:pt x="1816" y="127862"/>
                  </a:lnTo>
                  <a:lnTo>
                    <a:pt x="9181" y="151138"/>
                  </a:lnTo>
                  <a:lnTo>
                    <a:pt x="12052" y="156242"/>
                  </a:lnTo>
                  <a:lnTo>
                    <a:pt x="16084" y="159645"/>
                  </a:lnTo>
                  <a:lnTo>
                    <a:pt x="26207" y="163427"/>
                  </a:lnTo>
                  <a:lnTo>
                    <a:pt x="37762" y="162285"/>
                  </a:lnTo>
                  <a:lnTo>
                    <a:pt x="58990" y="152870"/>
                  </a:lnTo>
                  <a:lnTo>
                    <a:pt x="74204" y="142424"/>
                  </a:lnTo>
                  <a:lnTo>
                    <a:pt x="84494" y="130726"/>
                  </a:lnTo>
                  <a:lnTo>
                    <a:pt x="98665" y="93935"/>
                  </a:lnTo>
                  <a:lnTo>
                    <a:pt x="101363" y="82011"/>
                  </a:lnTo>
                  <a:lnTo>
                    <a:pt x="97825" y="59235"/>
                  </a:lnTo>
                  <a:lnTo>
                    <a:pt x="90053" y="47186"/>
                  </a:lnTo>
                  <a:lnTo>
                    <a:pt x="80602" y="39362"/>
                  </a:lnTo>
                  <a:lnTo>
                    <a:pt x="72874" y="35884"/>
                  </a:lnTo>
                  <a:lnTo>
                    <a:pt x="57516" y="33926"/>
                  </a:lnTo>
                  <a:lnTo>
                    <a:pt x="53801" y="34710"/>
                  </a:lnTo>
                  <a:lnTo>
                    <a:pt x="46371" y="4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998"/>
            <p:cNvSpPr/>
            <p:nvPr>
              <p:custDataLst>
                <p:tags r:id="rId264"/>
              </p:custDataLst>
            </p:nvPr>
          </p:nvSpPr>
          <p:spPr>
            <a:xfrm>
              <a:off x="752475" y="483124"/>
              <a:ext cx="104171" cy="183627"/>
            </a:xfrm>
            <a:custGeom>
              <a:avLst/>
              <a:gdLst/>
              <a:ahLst/>
              <a:cxnLst/>
              <a:rect l="0" t="0" r="0" b="0"/>
              <a:pathLst>
                <a:path w="104171" h="183627">
                  <a:moveTo>
                    <a:pt x="0" y="40751"/>
                  </a:moveTo>
                  <a:lnTo>
                    <a:pt x="0" y="40751"/>
                  </a:lnTo>
                  <a:lnTo>
                    <a:pt x="0" y="22486"/>
                  </a:lnTo>
                  <a:lnTo>
                    <a:pt x="0" y="67482"/>
                  </a:lnTo>
                  <a:lnTo>
                    <a:pt x="0" y="109169"/>
                  </a:lnTo>
                  <a:lnTo>
                    <a:pt x="0" y="151180"/>
                  </a:lnTo>
                  <a:lnTo>
                    <a:pt x="0" y="109181"/>
                  </a:lnTo>
                  <a:lnTo>
                    <a:pt x="1058" y="82765"/>
                  </a:lnTo>
                  <a:lnTo>
                    <a:pt x="13257" y="40012"/>
                  </a:lnTo>
                  <a:lnTo>
                    <a:pt x="22390" y="17013"/>
                  </a:lnTo>
                  <a:lnTo>
                    <a:pt x="31471" y="6212"/>
                  </a:lnTo>
                  <a:lnTo>
                    <a:pt x="36855" y="1850"/>
                  </a:lnTo>
                  <a:lnTo>
                    <a:pt x="42562" y="0"/>
                  </a:lnTo>
                  <a:lnTo>
                    <a:pt x="54547" y="767"/>
                  </a:lnTo>
                  <a:lnTo>
                    <a:pt x="66929" y="7458"/>
                  </a:lnTo>
                  <a:lnTo>
                    <a:pt x="73194" y="12206"/>
                  </a:lnTo>
                  <a:lnTo>
                    <a:pt x="87069" y="34057"/>
                  </a:lnTo>
                  <a:lnTo>
                    <a:pt x="101712" y="76402"/>
                  </a:lnTo>
                  <a:lnTo>
                    <a:pt x="104170" y="108824"/>
                  </a:lnTo>
                  <a:lnTo>
                    <a:pt x="96521" y="154586"/>
                  </a:lnTo>
                  <a:lnTo>
                    <a:pt x="85725" y="183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99"/>
            <p:cNvSpPr/>
            <p:nvPr>
              <p:custDataLst>
                <p:tags r:id="rId265"/>
              </p:custDataLst>
            </p:nvPr>
          </p:nvSpPr>
          <p:spPr>
            <a:xfrm>
              <a:off x="1001309" y="240384"/>
              <a:ext cx="84542" cy="407317"/>
            </a:xfrm>
            <a:custGeom>
              <a:avLst/>
              <a:gdLst/>
              <a:ahLst/>
              <a:cxnLst/>
              <a:rect l="0" t="0" r="0" b="0"/>
              <a:pathLst>
                <a:path w="84542" h="407317">
                  <a:moveTo>
                    <a:pt x="84541" y="45366"/>
                  </a:moveTo>
                  <a:lnTo>
                    <a:pt x="84541" y="45366"/>
                  </a:lnTo>
                  <a:lnTo>
                    <a:pt x="84541" y="40309"/>
                  </a:lnTo>
                  <a:lnTo>
                    <a:pt x="81719" y="35005"/>
                  </a:lnTo>
                  <a:lnTo>
                    <a:pt x="79484" y="32109"/>
                  </a:lnTo>
                  <a:lnTo>
                    <a:pt x="77002" y="23246"/>
                  </a:lnTo>
                  <a:lnTo>
                    <a:pt x="75408" y="5366"/>
                  </a:lnTo>
                  <a:lnTo>
                    <a:pt x="74219" y="2824"/>
                  </a:lnTo>
                  <a:lnTo>
                    <a:pt x="72368" y="1130"/>
                  </a:lnTo>
                  <a:lnTo>
                    <a:pt x="70076" y="0"/>
                  </a:lnTo>
                  <a:lnTo>
                    <a:pt x="67489" y="306"/>
                  </a:lnTo>
                  <a:lnTo>
                    <a:pt x="61793" y="3467"/>
                  </a:lnTo>
                  <a:lnTo>
                    <a:pt x="48454" y="16237"/>
                  </a:lnTo>
                  <a:lnTo>
                    <a:pt x="29357" y="47138"/>
                  </a:lnTo>
                  <a:lnTo>
                    <a:pt x="21271" y="71644"/>
                  </a:lnTo>
                  <a:lnTo>
                    <a:pt x="13482" y="109000"/>
                  </a:lnTo>
                  <a:lnTo>
                    <a:pt x="2810" y="151657"/>
                  </a:lnTo>
                  <a:lnTo>
                    <a:pt x="0" y="192688"/>
                  </a:lnTo>
                  <a:lnTo>
                    <a:pt x="225" y="232127"/>
                  </a:lnTo>
                  <a:lnTo>
                    <a:pt x="5466" y="269566"/>
                  </a:lnTo>
                  <a:lnTo>
                    <a:pt x="7773" y="311197"/>
                  </a:lnTo>
                  <a:lnTo>
                    <a:pt x="13285" y="349994"/>
                  </a:lnTo>
                  <a:lnTo>
                    <a:pt x="27391" y="407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00"/>
            <p:cNvSpPr/>
            <p:nvPr>
              <p:custDataLst>
                <p:tags r:id="rId266"/>
              </p:custDataLst>
            </p:nvPr>
          </p:nvSpPr>
          <p:spPr>
            <a:xfrm>
              <a:off x="934774" y="495300"/>
              <a:ext cx="122502" cy="47626"/>
            </a:xfrm>
            <a:custGeom>
              <a:avLst/>
              <a:gdLst/>
              <a:ahLst/>
              <a:cxnLst/>
              <a:rect l="0" t="0" r="0" b="0"/>
              <a:pathLst>
                <a:path w="122502" h="47626">
                  <a:moveTo>
                    <a:pt x="8201" y="47625"/>
                  </a:moveTo>
                  <a:lnTo>
                    <a:pt x="8201" y="47625"/>
                  </a:lnTo>
                  <a:lnTo>
                    <a:pt x="3144" y="42568"/>
                  </a:lnTo>
                  <a:lnTo>
                    <a:pt x="662" y="37264"/>
                  </a:lnTo>
                  <a:lnTo>
                    <a:pt x="0" y="34368"/>
                  </a:lnTo>
                  <a:lnTo>
                    <a:pt x="1675" y="32437"/>
                  </a:lnTo>
                  <a:lnTo>
                    <a:pt x="14146" y="27603"/>
                  </a:lnTo>
                  <a:lnTo>
                    <a:pt x="32305" y="15822"/>
                  </a:lnTo>
                  <a:lnTo>
                    <a:pt x="75542" y="5298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01"/>
            <p:cNvSpPr/>
            <p:nvPr>
              <p:custDataLst>
                <p:tags r:id="rId267"/>
              </p:custDataLst>
            </p:nvPr>
          </p:nvSpPr>
          <p:spPr>
            <a:xfrm>
              <a:off x="1125550" y="485775"/>
              <a:ext cx="17451" cy="104776"/>
            </a:xfrm>
            <a:custGeom>
              <a:avLst/>
              <a:gdLst/>
              <a:ahLst/>
              <a:cxnLst/>
              <a:rect l="0" t="0" r="0" b="0"/>
              <a:pathLst>
                <a:path w="17451" h="104776">
                  <a:moveTo>
                    <a:pt x="7925" y="0"/>
                  </a:moveTo>
                  <a:lnTo>
                    <a:pt x="7925" y="0"/>
                  </a:lnTo>
                  <a:lnTo>
                    <a:pt x="12981" y="0"/>
                  </a:lnTo>
                  <a:lnTo>
                    <a:pt x="13413" y="2117"/>
                  </a:lnTo>
                  <a:lnTo>
                    <a:pt x="0" y="44780"/>
                  </a:lnTo>
                  <a:lnTo>
                    <a:pt x="174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02"/>
            <p:cNvSpPr/>
            <p:nvPr>
              <p:custDataLst>
                <p:tags r:id="rId268"/>
              </p:custDataLst>
            </p:nvPr>
          </p:nvSpPr>
          <p:spPr>
            <a:xfrm>
              <a:off x="1108937" y="410083"/>
              <a:ext cx="15014" cy="18543"/>
            </a:xfrm>
            <a:custGeom>
              <a:avLst/>
              <a:gdLst/>
              <a:ahLst/>
              <a:cxnLst/>
              <a:rect l="0" t="0" r="0" b="0"/>
              <a:pathLst>
                <a:path w="15014" h="18543">
                  <a:moveTo>
                    <a:pt x="5488" y="18542"/>
                  </a:moveTo>
                  <a:lnTo>
                    <a:pt x="5488" y="18542"/>
                  </a:lnTo>
                  <a:lnTo>
                    <a:pt x="5488" y="5285"/>
                  </a:lnTo>
                  <a:lnTo>
                    <a:pt x="4430" y="3354"/>
                  </a:lnTo>
                  <a:lnTo>
                    <a:pt x="2666" y="2067"/>
                  </a:lnTo>
                  <a:lnTo>
                    <a:pt x="432" y="1208"/>
                  </a:lnTo>
                  <a:lnTo>
                    <a:pt x="0" y="636"/>
                  </a:lnTo>
                  <a:lnTo>
                    <a:pt x="771" y="255"/>
                  </a:lnTo>
                  <a:lnTo>
                    <a:pt x="2344" y="0"/>
                  </a:lnTo>
                  <a:lnTo>
                    <a:pt x="15013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03"/>
            <p:cNvSpPr/>
            <p:nvPr>
              <p:custDataLst>
                <p:tags r:id="rId269"/>
              </p:custDataLst>
            </p:nvPr>
          </p:nvSpPr>
          <p:spPr>
            <a:xfrm>
              <a:off x="1234378" y="308206"/>
              <a:ext cx="118173" cy="334755"/>
            </a:xfrm>
            <a:custGeom>
              <a:avLst/>
              <a:gdLst/>
              <a:ahLst/>
              <a:cxnLst/>
              <a:rect l="0" t="0" r="0" b="0"/>
              <a:pathLst>
                <a:path w="118173" h="334755">
                  <a:moveTo>
                    <a:pt x="99122" y="177569"/>
                  </a:moveTo>
                  <a:lnTo>
                    <a:pt x="99122" y="177569"/>
                  </a:lnTo>
                  <a:lnTo>
                    <a:pt x="94065" y="177569"/>
                  </a:lnTo>
                  <a:lnTo>
                    <a:pt x="88761" y="174747"/>
                  </a:lnTo>
                  <a:lnTo>
                    <a:pt x="82875" y="171023"/>
                  </a:lnTo>
                  <a:lnTo>
                    <a:pt x="72554" y="168927"/>
                  </a:lnTo>
                  <a:lnTo>
                    <a:pt x="62266" y="168436"/>
                  </a:lnTo>
                  <a:lnTo>
                    <a:pt x="50639" y="173863"/>
                  </a:lnTo>
                  <a:lnTo>
                    <a:pt x="38416" y="184388"/>
                  </a:lnTo>
                  <a:lnTo>
                    <a:pt x="20692" y="209223"/>
                  </a:lnTo>
                  <a:lnTo>
                    <a:pt x="4686" y="252182"/>
                  </a:lnTo>
                  <a:lnTo>
                    <a:pt x="0" y="273172"/>
                  </a:lnTo>
                  <a:lnTo>
                    <a:pt x="2793" y="315496"/>
                  </a:lnTo>
                  <a:lnTo>
                    <a:pt x="3153" y="323496"/>
                  </a:lnTo>
                  <a:lnTo>
                    <a:pt x="6568" y="328828"/>
                  </a:lnTo>
                  <a:lnTo>
                    <a:pt x="12019" y="332384"/>
                  </a:lnTo>
                  <a:lnTo>
                    <a:pt x="18828" y="334754"/>
                  </a:lnTo>
                  <a:lnTo>
                    <a:pt x="25485" y="334217"/>
                  </a:lnTo>
                  <a:lnTo>
                    <a:pt x="38525" y="327977"/>
                  </a:lnTo>
                  <a:lnTo>
                    <a:pt x="52710" y="312563"/>
                  </a:lnTo>
                  <a:lnTo>
                    <a:pt x="73530" y="274241"/>
                  </a:lnTo>
                  <a:lnTo>
                    <a:pt x="88932" y="235000"/>
                  </a:lnTo>
                  <a:lnTo>
                    <a:pt x="96103" y="206227"/>
                  </a:lnTo>
                  <a:lnTo>
                    <a:pt x="101049" y="169127"/>
                  </a:lnTo>
                  <a:lnTo>
                    <a:pt x="105270" y="135717"/>
                  </a:lnTo>
                  <a:lnTo>
                    <a:pt x="107146" y="99702"/>
                  </a:lnTo>
                  <a:lnTo>
                    <a:pt x="108351" y="53140"/>
                  </a:lnTo>
                  <a:lnTo>
                    <a:pt x="108608" y="8091"/>
                  </a:lnTo>
                  <a:lnTo>
                    <a:pt x="107563" y="4259"/>
                  </a:lnTo>
                  <a:lnTo>
                    <a:pt x="105808" y="1704"/>
                  </a:lnTo>
                  <a:lnTo>
                    <a:pt x="103579" y="0"/>
                  </a:lnTo>
                  <a:lnTo>
                    <a:pt x="99977" y="2040"/>
                  </a:lnTo>
                  <a:lnTo>
                    <a:pt x="86910" y="17963"/>
                  </a:lnTo>
                  <a:lnTo>
                    <a:pt x="75916" y="52508"/>
                  </a:lnTo>
                  <a:lnTo>
                    <a:pt x="72138" y="92066"/>
                  </a:lnTo>
                  <a:lnTo>
                    <a:pt x="70861" y="133202"/>
                  </a:lnTo>
                  <a:lnTo>
                    <a:pt x="71698" y="173007"/>
                  </a:lnTo>
                  <a:lnTo>
                    <a:pt x="78104" y="219276"/>
                  </a:lnTo>
                  <a:lnTo>
                    <a:pt x="78760" y="227598"/>
                  </a:lnTo>
                  <a:lnTo>
                    <a:pt x="85133" y="242490"/>
                  </a:lnTo>
                  <a:lnTo>
                    <a:pt x="118172" y="291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04"/>
            <p:cNvSpPr/>
            <p:nvPr>
              <p:custDataLst>
                <p:tags r:id="rId270"/>
              </p:custDataLst>
            </p:nvPr>
          </p:nvSpPr>
          <p:spPr>
            <a:xfrm>
              <a:off x="1677002" y="434977"/>
              <a:ext cx="266099" cy="171814"/>
            </a:xfrm>
            <a:custGeom>
              <a:avLst/>
              <a:gdLst/>
              <a:ahLst/>
              <a:cxnLst/>
              <a:rect l="0" t="0" r="0" b="0"/>
              <a:pathLst>
                <a:path w="266099" h="171814">
                  <a:moveTo>
                    <a:pt x="75598" y="31748"/>
                  </a:moveTo>
                  <a:lnTo>
                    <a:pt x="75598" y="31748"/>
                  </a:lnTo>
                  <a:lnTo>
                    <a:pt x="75598" y="23547"/>
                  </a:lnTo>
                  <a:lnTo>
                    <a:pt x="74540" y="23106"/>
                  </a:lnTo>
                  <a:lnTo>
                    <a:pt x="70542" y="22615"/>
                  </a:lnTo>
                  <a:lnTo>
                    <a:pt x="65237" y="25220"/>
                  </a:lnTo>
                  <a:lnTo>
                    <a:pt x="42484" y="47155"/>
                  </a:lnTo>
                  <a:lnTo>
                    <a:pt x="21001" y="80535"/>
                  </a:lnTo>
                  <a:lnTo>
                    <a:pt x="2444" y="118725"/>
                  </a:lnTo>
                  <a:lnTo>
                    <a:pt x="0" y="148177"/>
                  </a:lnTo>
                  <a:lnTo>
                    <a:pt x="2488" y="160400"/>
                  </a:lnTo>
                  <a:lnTo>
                    <a:pt x="4633" y="165141"/>
                  </a:lnTo>
                  <a:lnTo>
                    <a:pt x="9238" y="168301"/>
                  </a:lnTo>
                  <a:lnTo>
                    <a:pt x="22821" y="171813"/>
                  </a:lnTo>
                  <a:lnTo>
                    <a:pt x="29830" y="170633"/>
                  </a:lnTo>
                  <a:lnTo>
                    <a:pt x="43262" y="163678"/>
                  </a:lnTo>
                  <a:lnTo>
                    <a:pt x="85882" y="128379"/>
                  </a:lnTo>
                  <a:lnTo>
                    <a:pt x="103452" y="112795"/>
                  </a:lnTo>
                  <a:lnTo>
                    <a:pt x="133528" y="71283"/>
                  </a:lnTo>
                  <a:lnTo>
                    <a:pt x="165592" y="26375"/>
                  </a:lnTo>
                  <a:lnTo>
                    <a:pt x="170156" y="1590"/>
                  </a:lnTo>
                  <a:lnTo>
                    <a:pt x="169328" y="1"/>
                  </a:lnTo>
                  <a:lnTo>
                    <a:pt x="167718" y="0"/>
                  </a:lnTo>
                  <a:lnTo>
                    <a:pt x="152473" y="7603"/>
                  </a:lnTo>
                  <a:lnTo>
                    <a:pt x="130138" y="39992"/>
                  </a:lnTo>
                  <a:lnTo>
                    <a:pt x="111015" y="80668"/>
                  </a:lnTo>
                  <a:lnTo>
                    <a:pt x="106201" y="98219"/>
                  </a:lnTo>
                  <a:lnTo>
                    <a:pt x="109830" y="120235"/>
                  </a:lnTo>
                  <a:lnTo>
                    <a:pt x="113236" y="125664"/>
                  </a:lnTo>
                  <a:lnTo>
                    <a:pt x="117624" y="129284"/>
                  </a:lnTo>
                  <a:lnTo>
                    <a:pt x="144930" y="140149"/>
                  </a:lnTo>
                  <a:lnTo>
                    <a:pt x="159682" y="140604"/>
                  </a:lnTo>
                  <a:lnTo>
                    <a:pt x="207007" y="136002"/>
                  </a:lnTo>
                  <a:lnTo>
                    <a:pt x="266098" y="117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05"/>
            <p:cNvSpPr/>
            <p:nvPr>
              <p:custDataLst>
                <p:tags r:id="rId271"/>
              </p:custDataLst>
            </p:nvPr>
          </p:nvSpPr>
          <p:spPr>
            <a:xfrm>
              <a:off x="1533525" y="444680"/>
              <a:ext cx="84777" cy="164921"/>
            </a:xfrm>
            <a:custGeom>
              <a:avLst/>
              <a:gdLst/>
              <a:ahLst/>
              <a:cxnLst/>
              <a:rect l="0" t="0" r="0" b="0"/>
              <a:pathLst>
                <a:path w="84777" h="164921">
                  <a:moveTo>
                    <a:pt x="0" y="60145"/>
                  </a:moveTo>
                  <a:lnTo>
                    <a:pt x="0" y="60145"/>
                  </a:lnTo>
                  <a:lnTo>
                    <a:pt x="8201" y="51944"/>
                  </a:lnTo>
                  <a:lnTo>
                    <a:pt x="4076" y="56069"/>
                  </a:lnTo>
                  <a:lnTo>
                    <a:pt x="1812" y="61156"/>
                  </a:lnTo>
                  <a:lnTo>
                    <a:pt x="71" y="108377"/>
                  </a:lnTo>
                  <a:lnTo>
                    <a:pt x="4" y="152423"/>
                  </a:lnTo>
                  <a:lnTo>
                    <a:pt x="1" y="158395"/>
                  </a:lnTo>
                  <a:lnTo>
                    <a:pt x="2822" y="124575"/>
                  </a:lnTo>
                  <a:lnTo>
                    <a:pt x="8201" y="83220"/>
                  </a:lnTo>
                  <a:lnTo>
                    <a:pt x="11759" y="67578"/>
                  </a:lnTo>
                  <a:lnTo>
                    <a:pt x="31881" y="21953"/>
                  </a:lnTo>
                  <a:lnTo>
                    <a:pt x="38988" y="6779"/>
                  </a:lnTo>
                  <a:lnTo>
                    <a:pt x="47667" y="91"/>
                  </a:lnTo>
                  <a:lnTo>
                    <a:pt x="54003" y="0"/>
                  </a:lnTo>
                  <a:lnTo>
                    <a:pt x="69510" y="5545"/>
                  </a:lnTo>
                  <a:lnTo>
                    <a:pt x="74915" y="9986"/>
                  </a:lnTo>
                  <a:lnTo>
                    <a:pt x="80921" y="20566"/>
                  </a:lnTo>
                  <a:lnTo>
                    <a:pt x="84776" y="59814"/>
                  </a:lnTo>
                  <a:lnTo>
                    <a:pt x="84386" y="95913"/>
                  </a:lnTo>
                  <a:lnTo>
                    <a:pt x="75308" y="140392"/>
                  </a:lnTo>
                  <a:lnTo>
                    <a:pt x="66675" y="16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06"/>
            <p:cNvSpPr/>
            <p:nvPr>
              <p:custDataLst>
                <p:tags r:id="rId272"/>
              </p:custDataLst>
            </p:nvPr>
          </p:nvSpPr>
          <p:spPr>
            <a:xfrm>
              <a:off x="1400291" y="470017"/>
              <a:ext cx="57035" cy="139584"/>
            </a:xfrm>
            <a:custGeom>
              <a:avLst/>
              <a:gdLst/>
              <a:ahLst/>
              <a:cxnLst/>
              <a:rect l="0" t="0" r="0" b="0"/>
              <a:pathLst>
                <a:path w="57035" h="139584">
                  <a:moveTo>
                    <a:pt x="9409" y="44333"/>
                  </a:moveTo>
                  <a:lnTo>
                    <a:pt x="9409" y="44333"/>
                  </a:lnTo>
                  <a:lnTo>
                    <a:pt x="4352" y="44333"/>
                  </a:lnTo>
                  <a:lnTo>
                    <a:pt x="2863" y="45391"/>
                  </a:lnTo>
                  <a:lnTo>
                    <a:pt x="1870" y="47155"/>
                  </a:lnTo>
                  <a:lnTo>
                    <a:pt x="276" y="57590"/>
                  </a:lnTo>
                  <a:lnTo>
                    <a:pt x="0" y="66723"/>
                  </a:lnTo>
                  <a:lnTo>
                    <a:pt x="2078" y="68785"/>
                  </a:lnTo>
                  <a:lnTo>
                    <a:pt x="10031" y="71076"/>
                  </a:lnTo>
                  <a:lnTo>
                    <a:pt x="14057" y="70628"/>
                  </a:lnTo>
                  <a:lnTo>
                    <a:pt x="21353" y="67308"/>
                  </a:lnTo>
                  <a:lnTo>
                    <a:pt x="41206" y="48950"/>
                  </a:lnTo>
                  <a:lnTo>
                    <a:pt x="51874" y="32178"/>
                  </a:lnTo>
                  <a:lnTo>
                    <a:pt x="55505" y="18977"/>
                  </a:lnTo>
                  <a:lnTo>
                    <a:pt x="56354" y="8016"/>
                  </a:lnTo>
                  <a:lnTo>
                    <a:pt x="54464" y="4247"/>
                  </a:lnTo>
                  <a:lnTo>
                    <a:pt x="51088" y="1734"/>
                  </a:lnTo>
                  <a:lnTo>
                    <a:pt x="46720" y="59"/>
                  </a:lnTo>
                  <a:lnTo>
                    <a:pt x="42750" y="0"/>
                  </a:lnTo>
                  <a:lnTo>
                    <a:pt x="35516" y="2757"/>
                  </a:lnTo>
                  <a:lnTo>
                    <a:pt x="20437" y="25429"/>
                  </a:lnTo>
                  <a:lnTo>
                    <a:pt x="5041" y="64470"/>
                  </a:lnTo>
                  <a:lnTo>
                    <a:pt x="2176" y="87502"/>
                  </a:lnTo>
                  <a:lnTo>
                    <a:pt x="6547" y="106205"/>
                  </a:lnTo>
                  <a:lnTo>
                    <a:pt x="16487" y="130403"/>
                  </a:lnTo>
                  <a:lnTo>
                    <a:pt x="19420" y="133463"/>
                  </a:lnTo>
                  <a:lnTo>
                    <a:pt x="28322" y="136863"/>
                  </a:lnTo>
                  <a:lnTo>
                    <a:pt x="57034" y="139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32"/>
          <p:cNvGrpSpPr/>
          <p:nvPr/>
        </p:nvGrpSpPr>
        <p:grpSpPr>
          <a:xfrm>
            <a:off x="304800" y="190500"/>
            <a:ext cx="3267076" cy="700383"/>
            <a:chOff x="304800" y="190500"/>
            <a:chExt cx="3267076" cy="700383"/>
          </a:xfrm>
        </p:grpSpPr>
        <p:sp>
          <p:nvSpPr>
            <p:cNvPr id="14" name="SMARTInkShape-1007"/>
            <p:cNvSpPr/>
            <p:nvPr>
              <p:custDataLst>
                <p:tags r:id="rId251"/>
              </p:custDataLst>
            </p:nvPr>
          </p:nvSpPr>
          <p:spPr>
            <a:xfrm>
              <a:off x="2324100" y="230709"/>
              <a:ext cx="38101" cy="407467"/>
            </a:xfrm>
            <a:custGeom>
              <a:avLst/>
              <a:gdLst/>
              <a:ahLst/>
              <a:cxnLst/>
              <a:rect l="0" t="0" r="0" b="0"/>
              <a:pathLst>
                <a:path w="38101" h="407467">
                  <a:moveTo>
                    <a:pt x="0" y="26466"/>
                  </a:moveTo>
                  <a:lnTo>
                    <a:pt x="0" y="26466"/>
                  </a:lnTo>
                  <a:lnTo>
                    <a:pt x="0" y="16353"/>
                  </a:lnTo>
                  <a:lnTo>
                    <a:pt x="2822" y="8566"/>
                  </a:lnTo>
                  <a:lnTo>
                    <a:pt x="8201" y="0"/>
                  </a:lnTo>
                  <a:lnTo>
                    <a:pt x="8642" y="355"/>
                  </a:lnTo>
                  <a:lnTo>
                    <a:pt x="9491" y="46851"/>
                  </a:lnTo>
                  <a:lnTo>
                    <a:pt x="16064" y="89367"/>
                  </a:lnTo>
                  <a:lnTo>
                    <a:pt x="18460" y="131632"/>
                  </a:lnTo>
                  <a:lnTo>
                    <a:pt x="18788" y="164223"/>
                  </a:lnTo>
                  <a:lnTo>
                    <a:pt x="18934" y="199875"/>
                  </a:lnTo>
                  <a:lnTo>
                    <a:pt x="24072" y="235421"/>
                  </a:lnTo>
                  <a:lnTo>
                    <a:pt x="27241" y="279584"/>
                  </a:lnTo>
                  <a:lnTo>
                    <a:pt x="28180" y="322773"/>
                  </a:lnTo>
                  <a:lnTo>
                    <a:pt x="29555" y="362201"/>
                  </a:lnTo>
                  <a:lnTo>
                    <a:pt x="38100" y="407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08"/>
            <p:cNvSpPr/>
            <p:nvPr>
              <p:custDataLst>
                <p:tags r:id="rId252"/>
              </p:custDataLst>
            </p:nvPr>
          </p:nvSpPr>
          <p:spPr>
            <a:xfrm>
              <a:off x="2411149" y="422753"/>
              <a:ext cx="132027" cy="167798"/>
            </a:xfrm>
            <a:custGeom>
              <a:avLst/>
              <a:gdLst/>
              <a:ahLst/>
              <a:cxnLst/>
              <a:rect l="0" t="0" r="0" b="0"/>
              <a:pathLst>
                <a:path w="132027" h="167798">
                  <a:moveTo>
                    <a:pt x="8201" y="43972"/>
                  </a:moveTo>
                  <a:lnTo>
                    <a:pt x="8201" y="43972"/>
                  </a:lnTo>
                  <a:lnTo>
                    <a:pt x="8201" y="54085"/>
                  </a:lnTo>
                  <a:lnTo>
                    <a:pt x="5379" y="61872"/>
                  </a:lnTo>
                  <a:lnTo>
                    <a:pt x="3145" y="65431"/>
                  </a:lnTo>
                  <a:lnTo>
                    <a:pt x="0" y="90664"/>
                  </a:lnTo>
                  <a:lnTo>
                    <a:pt x="6389" y="136277"/>
                  </a:lnTo>
                  <a:lnTo>
                    <a:pt x="7843" y="158984"/>
                  </a:lnTo>
                  <a:lnTo>
                    <a:pt x="9021" y="161922"/>
                  </a:lnTo>
                  <a:lnTo>
                    <a:pt x="10864" y="163880"/>
                  </a:lnTo>
                  <a:lnTo>
                    <a:pt x="13151" y="165186"/>
                  </a:lnTo>
                  <a:lnTo>
                    <a:pt x="14676" y="162881"/>
                  </a:lnTo>
                  <a:lnTo>
                    <a:pt x="18516" y="118904"/>
                  </a:lnTo>
                  <a:lnTo>
                    <a:pt x="25892" y="77437"/>
                  </a:lnTo>
                  <a:lnTo>
                    <a:pt x="34611" y="36659"/>
                  </a:lnTo>
                  <a:lnTo>
                    <a:pt x="38957" y="16052"/>
                  </a:lnTo>
                  <a:lnTo>
                    <a:pt x="44096" y="5105"/>
                  </a:lnTo>
                  <a:lnTo>
                    <a:pt x="49907" y="239"/>
                  </a:lnTo>
                  <a:lnTo>
                    <a:pt x="53996" y="0"/>
                  </a:lnTo>
                  <a:lnTo>
                    <a:pt x="64185" y="2557"/>
                  </a:lnTo>
                  <a:lnTo>
                    <a:pt x="72947" y="10043"/>
                  </a:lnTo>
                  <a:lnTo>
                    <a:pt x="105189" y="53711"/>
                  </a:lnTo>
                  <a:lnTo>
                    <a:pt x="122312" y="92879"/>
                  </a:lnTo>
                  <a:lnTo>
                    <a:pt x="130107" y="124894"/>
                  </a:lnTo>
                  <a:lnTo>
                    <a:pt x="132026" y="167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09"/>
            <p:cNvSpPr/>
            <p:nvPr>
              <p:custDataLst>
                <p:tags r:id="rId253"/>
              </p:custDataLst>
            </p:nvPr>
          </p:nvSpPr>
          <p:spPr>
            <a:xfrm>
              <a:off x="3048116" y="381000"/>
              <a:ext cx="85610" cy="182413"/>
            </a:xfrm>
            <a:custGeom>
              <a:avLst/>
              <a:gdLst/>
              <a:ahLst/>
              <a:cxnLst/>
              <a:rect l="0" t="0" r="0" b="0"/>
              <a:pathLst>
                <a:path w="85610" h="182413">
                  <a:moveTo>
                    <a:pt x="9409" y="19050"/>
                  </a:moveTo>
                  <a:lnTo>
                    <a:pt x="9409" y="19050"/>
                  </a:lnTo>
                  <a:lnTo>
                    <a:pt x="0" y="19050"/>
                  </a:lnTo>
                  <a:lnTo>
                    <a:pt x="13152" y="58822"/>
                  </a:lnTo>
                  <a:lnTo>
                    <a:pt x="17792" y="101068"/>
                  </a:lnTo>
                  <a:lnTo>
                    <a:pt x="23840" y="143850"/>
                  </a:lnTo>
                  <a:lnTo>
                    <a:pt x="33110" y="178652"/>
                  </a:lnTo>
                  <a:lnTo>
                    <a:pt x="34735" y="181543"/>
                  </a:lnTo>
                  <a:lnTo>
                    <a:pt x="35818" y="182412"/>
                  </a:lnTo>
                  <a:lnTo>
                    <a:pt x="42613" y="176202"/>
                  </a:lnTo>
                  <a:lnTo>
                    <a:pt x="51114" y="157689"/>
                  </a:lnTo>
                  <a:lnTo>
                    <a:pt x="61571" y="112604"/>
                  </a:lnTo>
                  <a:lnTo>
                    <a:pt x="66632" y="69319"/>
                  </a:lnTo>
                  <a:lnTo>
                    <a:pt x="74630" y="24455"/>
                  </a:lnTo>
                  <a:lnTo>
                    <a:pt x="78260" y="13338"/>
                  </a:lnTo>
                  <a:lnTo>
                    <a:pt x="85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10"/>
            <p:cNvSpPr/>
            <p:nvPr>
              <p:custDataLst>
                <p:tags r:id="rId254"/>
              </p:custDataLst>
            </p:nvPr>
          </p:nvSpPr>
          <p:spPr>
            <a:xfrm>
              <a:off x="2905125" y="371475"/>
              <a:ext cx="114301" cy="216691"/>
            </a:xfrm>
            <a:custGeom>
              <a:avLst/>
              <a:gdLst/>
              <a:ahLst/>
              <a:cxnLst/>
              <a:rect l="0" t="0" r="0" b="0"/>
              <a:pathLst>
                <a:path w="114301" h="216691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1058" y="48508"/>
                  </a:lnTo>
                  <a:lnTo>
                    <a:pt x="5056" y="48017"/>
                  </a:lnTo>
                  <a:lnTo>
                    <a:pt x="10361" y="56266"/>
                  </a:lnTo>
                  <a:lnTo>
                    <a:pt x="25510" y="96388"/>
                  </a:lnTo>
                  <a:lnTo>
                    <a:pt x="36233" y="132912"/>
                  </a:lnTo>
                  <a:lnTo>
                    <a:pt x="36673" y="168149"/>
                  </a:lnTo>
                  <a:lnTo>
                    <a:pt x="27308" y="202549"/>
                  </a:lnTo>
                  <a:lnTo>
                    <a:pt x="18840" y="211024"/>
                  </a:lnTo>
                  <a:lnTo>
                    <a:pt x="10843" y="215497"/>
                  </a:lnTo>
                  <a:lnTo>
                    <a:pt x="7228" y="216690"/>
                  </a:lnTo>
                  <a:lnTo>
                    <a:pt x="4819" y="215368"/>
                  </a:lnTo>
                  <a:lnTo>
                    <a:pt x="3213" y="212370"/>
                  </a:lnTo>
                  <a:lnTo>
                    <a:pt x="635" y="182238"/>
                  </a:lnTo>
                  <a:lnTo>
                    <a:pt x="10301" y="142661"/>
                  </a:lnTo>
                  <a:lnTo>
                    <a:pt x="26571" y="102477"/>
                  </a:lnTo>
                  <a:lnTo>
                    <a:pt x="49765" y="58938"/>
                  </a:lnTo>
                  <a:lnTo>
                    <a:pt x="79657" y="2669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11"/>
            <p:cNvSpPr/>
            <p:nvPr>
              <p:custDataLst>
                <p:tags r:id="rId255"/>
              </p:custDataLst>
            </p:nvPr>
          </p:nvSpPr>
          <p:spPr>
            <a:xfrm>
              <a:off x="2768159" y="416183"/>
              <a:ext cx="89342" cy="157713"/>
            </a:xfrm>
            <a:custGeom>
              <a:avLst/>
              <a:gdLst/>
              <a:ahLst/>
              <a:cxnLst/>
              <a:rect l="0" t="0" r="0" b="0"/>
              <a:pathLst>
                <a:path w="89342" h="157713">
                  <a:moveTo>
                    <a:pt x="32191" y="50542"/>
                  </a:moveTo>
                  <a:lnTo>
                    <a:pt x="32191" y="50542"/>
                  </a:lnTo>
                  <a:lnTo>
                    <a:pt x="27135" y="50542"/>
                  </a:lnTo>
                  <a:lnTo>
                    <a:pt x="25645" y="51600"/>
                  </a:lnTo>
                  <a:lnTo>
                    <a:pt x="24652" y="53364"/>
                  </a:lnTo>
                  <a:lnTo>
                    <a:pt x="23058" y="58743"/>
                  </a:lnTo>
                  <a:lnTo>
                    <a:pt x="67456" y="37642"/>
                  </a:lnTo>
                  <a:lnTo>
                    <a:pt x="77145" y="28581"/>
                  </a:lnTo>
                  <a:lnTo>
                    <a:pt x="83921" y="18557"/>
                  </a:lnTo>
                  <a:lnTo>
                    <a:pt x="87735" y="6963"/>
                  </a:lnTo>
                  <a:lnTo>
                    <a:pt x="88627" y="129"/>
                  </a:lnTo>
                  <a:lnTo>
                    <a:pt x="84632" y="0"/>
                  </a:lnTo>
                  <a:lnTo>
                    <a:pt x="60899" y="9931"/>
                  </a:lnTo>
                  <a:lnTo>
                    <a:pt x="39521" y="27338"/>
                  </a:lnTo>
                  <a:lnTo>
                    <a:pt x="8131" y="66497"/>
                  </a:lnTo>
                  <a:lnTo>
                    <a:pt x="1037" y="81975"/>
                  </a:lnTo>
                  <a:lnTo>
                    <a:pt x="0" y="102259"/>
                  </a:lnTo>
                  <a:lnTo>
                    <a:pt x="4125" y="123269"/>
                  </a:lnTo>
                  <a:lnTo>
                    <a:pt x="21199" y="151182"/>
                  </a:lnTo>
                  <a:lnTo>
                    <a:pt x="24863" y="155735"/>
                  </a:lnTo>
                  <a:lnTo>
                    <a:pt x="30480" y="157712"/>
                  </a:lnTo>
                  <a:lnTo>
                    <a:pt x="45189" y="157087"/>
                  </a:lnTo>
                  <a:lnTo>
                    <a:pt x="89341" y="13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12"/>
            <p:cNvSpPr/>
            <p:nvPr>
              <p:custDataLst>
                <p:tags r:id="rId256"/>
              </p:custDataLst>
            </p:nvPr>
          </p:nvSpPr>
          <p:spPr>
            <a:xfrm>
              <a:off x="2596864" y="404165"/>
              <a:ext cx="146337" cy="14936"/>
            </a:xfrm>
            <a:custGeom>
              <a:avLst/>
              <a:gdLst/>
              <a:ahLst/>
              <a:cxnLst/>
              <a:rect l="0" t="0" r="0" b="0"/>
              <a:pathLst>
                <a:path w="146337" h="14936">
                  <a:moveTo>
                    <a:pt x="32036" y="14935"/>
                  </a:moveTo>
                  <a:lnTo>
                    <a:pt x="32036" y="14935"/>
                  </a:lnTo>
                  <a:lnTo>
                    <a:pt x="13722" y="14935"/>
                  </a:lnTo>
                  <a:lnTo>
                    <a:pt x="5199" y="12113"/>
                  </a:lnTo>
                  <a:lnTo>
                    <a:pt x="1445" y="9878"/>
                  </a:lnTo>
                  <a:lnTo>
                    <a:pt x="0" y="8389"/>
                  </a:lnTo>
                  <a:lnTo>
                    <a:pt x="96" y="7396"/>
                  </a:lnTo>
                  <a:lnTo>
                    <a:pt x="1217" y="6734"/>
                  </a:lnTo>
                  <a:lnTo>
                    <a:pt x="47857" y="0"/>
                  </a:lnTo>
                  <a:lnTo>
                    <a:pt x="87219" y="4488"/>
                  </a:lnTo>
                  <a:lnTo>
                    <a:pt x="130269" y="5228"/>
                  </a:lnTo>
                  <a:lnTo>
                    <a:pt x="146336" y="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13"/>
            <p:cNvSpPr/>
            <p:nvPr>
              <p:custDataLst>
                <p:tags r:id="rId257"/>
              </p:custDataLst>
            </p:nvPr>
          </p:nvSpPr>
          <p:spPr>
            <a:xfrm>
              <a:off x="2659513" y="190500"/>
              <a:ext cx="64638" cy="412036"/>
            </a:xfrm>
            <a:custGeom>
              <a:avLst/>
              <a:gdLst/>
              <a:ahLst/>
              <a:cxnLst/>
              <a:rect l="0" t="0" r="0" b="0"/>
              <a:pathLst>
                <a:path w="64638" h="412036">
                  <a:moveTo>
                    <a:pt x="17012" y="0"/>
                  </a:moveTo>
                  <a:lnTo>
                    <a:pt x="17012" y="0"/>
                  </a:lnTo>
                  <a:lnTo>
                    <a:pt x="9473" y="41445"/>
                  </a:lnTo>
                  <a:lnTo>
                    <a:pt x="8076" y="80013"/>
                  </a:lnTo>
                  <a:lnTo>
                    <a:pt x="4840" y="116488"/>
                  </a:lnTo>
                  <a:lnTo>
                    <a:pt x="0" y="151990"/>
                  </a:lnTo>
                  <a:lnTo>
                    <a:pt x="1388" y="194259"/>
                  </a:lnTo>
                  <a:lnTo>
                    <a:pt x="5680" y="235358"/>
                  </a:lnTo>
                  <a:lnTo>
                    <a:pt x="6684" y="268645"/>
                  </a:lnTo>
                  <a:lnTo>
                    <a:pt x="7249" y="316077"/>
                  </a:lnTo>
                  <a:lnTo>
                    <a:pt x="7440" y="362100"/>
                  </a:lnTo>
                  <a:lnTo>
                    <a:pt x="10295" y="383867"/>
                  </a:lnTo>
                  <a:lnTo>
                    <a:pt x="17844" y="404780"/>
                  </a:lnTo>
                  <a:lnTo>
                    <a:pt x="20742" y="409553"/>
                  </a:lnTo>
                  <a:lnTo>
                    <a:pt x="23732" y="411677"/>
                  </a:lnTo>
                  <a:lnTo>
                    <a:pt x="26783" y="412035"/>
                  </a:lnTo>
                  <a:lnTo>
                    <a:pt x="29876" y="411215"/>
                  </a:lnTo>
                  <a:lnTo>
                    <a:pt x="44342" y="399948"/>
                  </a:lnTo>
                  <a:lnTo>
                    <a:pt x="64637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14"/>
            <p:cNvSpPr/>
            <p:nvPr>
              <p:custDataLst>
                <p:tags r:id="rId258"/>
              </p:custDataLst>
            </p:nvPr>
          </p:nvSpPr>
          <p:spPr>
            <a:xfrm>
              <a:off x="3193218" y="213989"/>
              <a:ext cx="311425" cy="383931"/>
            </a:xfrm>
            <a:custGeom>
              <a:avLst/>
              <a:gdLst/>
              <a:ahLst/>
              <a:cxnLst/>
              <a:rect l="0" t="0" r="0" b="0"/>
              <a:pathLst>
                <a:path w="311425" h="383931">
                  <a:moveTo>
                    <a:pt x="92907" y="243211"/>
                  </a:moveTo>
                  <a:lnTo>
                    <a:pt x="92907" y="243211"/>
                  </a:lnTo>
                  <a:lnTo>
                    <a:pt x="91849" y="199121"/>
                  </a:lnTo>
                  <a:lnTo>
                    <a:pt x="90085" y="194768"/>
                  </a:lnTo>
                  <a:lnTo>
                    <a:pt x="86361" y="188872"/>
                  </a:lnTo>
                  <a:lnTo>
                    <a:pt x="84706" y="182724"/>
                  </a:lnTo>
                  <a:lnTo>
                    <a:pt x="78326" y="176464"/>
                  </a:lnTo>
                  <a:lnTo>
                    <a:pt x="68435" y="171212"/>
                  </a:lnTo>
                  <a:lnTo>
                    <a:pt x="56983" y="168878"/>
                  </a:lnTo>
                  <a:lnTo>
                    <a:pt x="50966" y="170372"/>
                  </a:lnTo>
                  <a:lnTo>
                    <a:pt x="38636" y="177677"/>
                  </a:lnTo>
                  <a:lnTo>
                    <a:pt x="28923" y="190802"/>
                  </a:lnTo>
                  <a:lnTo>
                    <a:pt x="7418" y="236088"/>
                  </a:lnTo>
                  <a:lnTo>
                    <a:pt x="549" y="262973"/>
                  </a:lnTo>
                  <a:lnTo>
                    <a:pt x="0" y="281627"/>
                  </a:lnTo>
                  <a:lnTo>
                    <a:pt x="5642" y="307863"/>
                  </a:lnTo>
                  <a:lnTo>
                    <a:pt x="11084" y="318865"/>
                  </a:lnTo>
                  <a:lnTo>
                    <a:pt x="16133" y="320105"/>
                  </a:lnTo>
                  <a:lnTo>
                    <a:pt x="30211" y="315839"/>
                  </a:lnTo>
                  <a:lnTo>
                    <a:pt x="41406" y="304065"/>
                  </a:lnTo>
                  <a:lnTo>
                    <a:pt x="67193" y="260436"/>
                  </a:lnTo>
                  <a:lnTo>
                    <a:pt x="81041" y="216447"/>
                  </a:lnTo>
                  <a:lnTo>
                    <a:pt x="82688" y="208470"/>
                  </a:lnTo>
                  <a:lnTo>
                    <a:pt x="83177" y="216219"/>
                  </a:lnTo>
                  <a:lnTo>
                    <a:pt x="75816" y="252304"/>
                  </a:lnTo>
                  <a:lnTo>
                    <a:pt x="74438" y="290708"/>
                  </a:lnTo>
                  <a:lnTo>
                    <a:pt x="76851" y="323254"/>
                  </a:lnTo>
                  <a:lnTo>
                    <a:pt x="79028" y="331498"/>
                  </a:lnTo>
                  <a:lnTo>
                    <a:pt x="82596" y="335936"/>
                  </a:lnTo>
                  <a:lnTo>
                    <a:pt x="87091" y="337836"/>
                  </a:lnTo>
                  <a:lnTo>
                    <a:pt x="92205" y="338044"/>
                  </a:lnTo>
                  <a:lnTo>
                    <a:pt x="103531" y="332631"/>
                  </a:lnTo>
                  <a:lnTo>
                    <a:pt x="115620" y="322112"/>
                  </a:lnTo>
                  <a:lnTo>
                    <a:pt x="132210" y="299397"/>
                  </a:lnTo>
                  <a:lnTo>
                    <a:pt x="149549" y="255614"/>
                  </a:lnTo>
                  <a:lnTo>
                    <a:pt x="166263" y="213088"/>
                  </a:lnTo>
                  <a:lnTo>
                    <a:pt x="180729" y="169963"/>
                  </a:lnTo>
                  <a:lnTo>
                    <a:pt x="184855" y="135514"/>
                  </a:lnTo>
                  <a:lnTo>
                    <a:pt x="194051" y="89960"/>
                  </a:lnTo>
                  <a:lnTo>
                    <a:pt x="199787" y="45213"/>
                  </a:lnTo>
                  <a:lnTo>
                    <a:pt x="206773" y="0"/>
                  </a:lnTo>
                  <a:lnTo>
                    <a:pt x="200575" y="17134"/>
                  </a:lnTo>
                  <a:lnTo>
                    <a:pt x="190312" y="60862"/>
                  </a:lnTo>
                  <a:lnTo>
                    <a:pt x="188583" y="97478"/>
                  </a:lnTo>
                  <a:lnTo>
                    <a:pt x="183227" y="143233"/>
                  </a:lnTo>
                  <a:lnTo>
                    <a:pt x="180674" y="175846"/>
                  </a:lnTo>
                  <a:lnTo>
                    <a:pt x="179237" y="218312"/>
                  </a:lnTo>
                  <a:lnTo>
                    <a:pt x="178811" y="253825"/>
                  </a:lnTo>
                  <a:lnTo>
                    <a:pt x="183724" y="298695"/>
                  </a:lnTo>
                  <a:lnTo>
                    <a:pt x="190396" y="334583"/>
                  </a:lnTo>
                  <a:lnTo>
                    <a:pt x="192825" y="339051"/>
                  </a:lnTo>
                  <a:lnTo>
                    <a:pt x="197619" y="340971"/>
                  </a:lnTo>
                  <a:lnTo>
                    <a:pt x="211412" y="340282"/>
                  </a:lnTo>
                  <a:lnTo>
                    <a:pt x="217418" y="337558"/>
                  </a:lnTo>
                  <a:lnTo>
                    <a:pt x="226915" y="328888"/>
                  </a:lnTo>
                  <a:lnTo>
                    <a:pt x="255337" y="286753"/>
                  </a:lnTo>
                  <a:lnTo>
                    <a:pt x="268387" y="257171"/>
                  </a:lnTo>
                  <a:lnTo>
                    <a:pt x="277853" y="218099"/>
                  </a:lnTo>
                  <a:lnTo>
                    <a:pt x="282919" y="174192"/>
                  </a:lnTo>
                  <a:lnTo>
                    <a:pt x="280965" y="167565"/>
                  </a:lnTo>
                  <a:lnTo>
                    <a:pt x="273149" y="157379"/>
                  </a:lnTo>
                  <a:lnTo>
                    <a:pt x="269161" y="155298"/>
                  </a:lnTo>
                  <a:lnTo>
                    <a:pt x="265443" y="154969"/>
                  </a:lnTo>
                  <a:lnTo>
                    <a:pt x="261906" y="155808"/>
                  </a:lnTo>
                  <a:lnTo>
                    <a:pt x="255153" y="165207"/>
                  </a:lnTo>
                  <a:lnTo>
                    <a:pt x="251871" y="172158"/>
                  </a:lnTo>
                  <a:lnTo>
                    <a:pt x="251047" y="185526"/>
                  </a:lnTo>
                  <a:lnTo>
                    <a:pt x="261938" y="217741"/>
                  </a:lnTo>
                  <a:lnTo>
                    <a:pt x="280298" y="261392"/>
                  </a:lnTo>
                  <a:lnTo>
                    <a:pt x="302461" y="303597"/>
                  </a:lnTo>
                  <a:lnTo>
                    <a:pt x="310101" y="328987"/>
                  </a:lnTo>
                  <a:lnTo>
                    <a:pt x="311424" y="345767"/>
                  </a:lnTo>
                  <a:lnTo>
                    <a:pt x="306090" y="357936"/>
                  </a:lnTo>
                  <a:lnTo>
                    <a:pt x="297722" y="368283"/>
                  </a:lnTo>
                  <a:lnTo>
                    <a:pt x="290474" y="372882"/>
                  </a:lnTo>
                  <a:lnTo>
                    <a:pt x="256076" y="383615"/>
                  </a:lnTo>
                  <a:lnTo>
                    <a:pt x="243744" y="383930"/>
                  </a:lnTo>
                  <a:lnTo>
                    <a:pt x="226257" y="376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15"/>
            <p:cNvSpPr/>
            <p:nvPr>
              <p:custDataLst>
                <p:tags r:id="rId259"/>
              </p:custDataLst>
            </p:nvPr>
          </p:nvSpPr>
          <p:spPr>
            <a:xfrm>
              <a:off x="304800" y="657225"/>
              <a:ext cx="3076576" cy="233658"/>
            </a:xfrm>
            <a:custGeom>
              <a:avLst/>
              <a:gdLst/>
              <a:ahLst/>
              <a:cxnLst/>
              <a:rect l="0" t="0" r="0" b="0"/>
              <a:pathLst>
                <a:path w="3076576" h="233658">
                  <a:moveTo>
                    <a:pt x="0" y="228600"/>
                  </a:moveTo>
                  <a:lnTo>
                    <a:pt x="0" y="228600"/>
                  </a:lnTo>
                  <a:lnTo>
                    <a:pt x="5056" y="228600"/>
                  </a:lnTo>
                  <a:lnTo>
                    <a:pt x="10361" y="231422"/>
                  </a:lnTo>
                  <a:lnTo>
                    <a:pt x="13257" y="233657"/>
                  </a:lnTo>
                  <a:lnTo>
                    <a:pt x="24942" y="233317"/>
                  </a:lnTo>
                  <a:lnTo>
                    <a:pt x="68427" y="229532"/>
                  </a:lnTo>
                  <a:lnTo>
                    <a:pt x="113823" y="228784"/>
                  </a:lnTo>
                  <a:lnTo>
                    <a:pt x="150024" y="227596"/>
                  </a:lnTo>
                  <a:lnTo>
                    <a:pt x="187562" y="222070"/>
                  </a:lnTo>
                  <a:lnTo>
                    <a:pt x="226554" y="218904"/>
                  </a:lnTo>
                  <a:lnTo>
                    <a:pt x="272209" y="211734"/>
                  </a:lnTo>
                  <a:lnTo>
                    <a:pt x="307248" y="205934"/>
                  </a:lnTo>
                  <a:lnTo>
                    <a:pt x="341166" y="199829"/>
                  </a:lnTo>
                  <a:lnTo>
                    <a:pt x="375996" y="194646"/>
                  </a:lnTo>
                  <a:lnTo>
                    <a:pt x="416170" y="192343"/>
                  </a:lnTo>
                  <a:lnTo>
                    <a:pt x="455898" y="188497"/>
                  </a:lnTo>
                  <a:lnTo>
                    <a:pt x="494721" y="183260"/>
                  </a:lnTo>
                  <a:lnTo>
                    <a:pt x="533143" y="177404"/>
                  </a:lnTo>
                  <a:lnTo>
                    <a:pt x="577030" y="171274"/>
                  </a:lnTo>
                  <a:lnTo>
                    <a:pt x="623700" y="166080"/>
                  </a:lnTo>
                  <a:lnTo>
                    <a:pt x="669136" y="163772"/>
                  </a:lnTo>
                  <a:lnTo>
                    <a:pt x="692682" y="162098"/>
                  </a:lnTo>
                  <a:lnTo>
                    <a:pt x="716846" y="159924"/>
                  </a:lnTo>
                  <a:lnTo>
                    <a:pt x="741423" y="157416"/>
                  </a:lnTo>
                  <a:lnTo>
                    <a:pt x="767332" y="155744"/>
                  </a:lnTo>
                  <a:lnTo>
                    <a:pt x="794129" y="154629"/>
                  </a:lnTo>
                  <a:lnTo>
                    <a:pt x="821520" y="153886"/>
                  </a:lnTo>
                  <a:lnTo>
                    <a:pt x="848246" y="152333"/>
                  </a:lnTo>
                  <a:lnTo>
                    <a:pt x="874531" y="150238"/>
                  </a:lnTo>
                  <a:lnTo>
                    <a:pt x="900521" y="147784"/>
                  </a:lnTo>
                  <a:lnTo>
                    <a:pt x="927372" y="145089"/>
                  </a:lnTo>
                  <a:lnTo>
                    <a:pt x="954798" y="142234"/>
                  </a:lnTo>
                  <a:lnTo>
                    <a:pt x="982607" y="139273"/>
                  </a:lnTo>
                  <a:lnTo>
                    <a:pt x="1010671" y="136240"/>
                  </a:lnTo>
                  <a:lnTo>
                    <a:pt x="1038906" y="133160"/>
                  </a:lnTo>
                  <a:lnTo>
                    <a:pt x="1067254" y="130048"/>
                  </a:lnTo>
                  <a:lnTo>
                    <a:pt x="1095678" y="127974"/>
                  </a:lnTo>
                  <a:lnTo>
                    <a:pt x="1124152" y="126591"/>
                  </a:lnTo>
                  <a:lnTo>
                    <a:pt x="1152660" y="125669"/>
                  </a:lnTo>
                  <a:lnTo>
                    <a:pt x="1181190" y="123996"/>
                  </a:lnTo>
                  <a:lnTo>
                    <a:pt x="1209735" y="121822"/>
                  </a:lnTo>
                  <a:lnTo>
                    <a:pt x="1238290" y="119315"/>
                  </a:lnTo>
                  <a:lnTo>
                    <a:pt x="1266852" y="117643"/>
                  </a:lnTo>
                  <a:lnTo>
                    <a:pt x="1295418" y="116529"/>
                  </a:lnTo>
                  <a:lnTo>
                    <a:pt x="1323987" y="115786"/>
                  </a:lnTo>
                  <a:lnTo>
                    <a:pt x="1352558" y="114232"/>
                  </a:lnTo>
                  <a:lnTo>
                    <a:pt x="1381130" y="112138"/>
                  </a:lnTo>
                  <a:lnTo>
                    <a:pt x="1409703" y="109684"/>
                  </a:lnTo>
                  <a:lnTo>
                    <a:pt x="1438277" y="108047"/>
                  </a:lnTo>
                  <a:lnTo>
                    <a:pt x="1466852" y="106957"/>
                  </a:lnTo>
                  <a:lnTo>
                    <a:pt x="1495426" y="106229"/>
                  </a:lnTo>
                  <a:lnTo>
                    <a:pt x="1525059" y="105745"/>
                  </a:lnTo>
                  <a:lnTo>
                    <a:pt x="1555398" y="105421"/>
                  </a:lnTo>
                  <a:lnTo>
                    <a:pt x="1586207" y="105206"/>
                  </a:lnTo>
                  <a:lnTo>
                    <a:pt x="1616271" y="104004"/>
                  </a:lnTo>
                  <a:lnTo>
                    <a:pt x="1645839" y="102144"/>
                  </a:lnTo>
                  <a:lnTo>
                    <a:pt x="1675076" y="99846"/>
                  </a:lnTo>
                  <a:lnTo>
                    <a:pt x="1703034" y="98314"/>
                  </a:lnTo>
                  <a:lnTo>
                    <a:pt x="1730139" y="97293"/>
                  </a:lnTo>
                  <a:lnTo>
                    <a:pt x="1756676" y="96612"/>
                  </a:lnTo>
                  <a:lnTo>
                    <a:pt x="1783892" y="96158"/>
                  </a:lnTo>
                  <a:lnTo>
                    <a:pt x="1811562" y="95855"/>
                  </a:lnTo>
                  <a:lnTo>
                    <a:pt x="1839533" y="95654"/>
                  </a:lnTo>
                  <a:lnTo>
                    <a:pt x="1866647" y="94461"/>
                  </a:lnTo>
                  <a:lnTo>
                    <a:pt x="1893190" y="92607"/>
                  </a:lnTo>
                  <a:lnTo>
                    <a:pt x="1919352" y="90313"/>
                  </a:lnTo>
                  <a:lnTo>
                    <a:pt x="1946318" y="88784"/>
                  </a:lnTo>
                  <a:lnTo>
                    <a:pt x="1973820" y="87764"/>
                  </a:lnTo>
                  <a:lnTo>
                    <a:pt x="2001680" y="87084"/>
                  </a:lnTo>
                  <a:lnTo>
                    <a:pt x="2027662" y="86631"/>
                  </a:lnTo>
                  <a:lnTo>
                    <a:pt x="2052391" y="86329"/>
                  </a:lnTo>
                  <a:lnTo>
                    <a:pt x="2076286" y="86128"/>
                  </a:lnTo>
                  <a:lnTo>
                    <a:pt x="2100682" y="84935"/>
                  </a:lnTo>
                  <a:lnTo>
                    <a:pt x="2125413" y="83082"/>
                  </a:lnTo>
                  <a:lnTo>
                    <a:pt x="2150367" y="80788"/>
                  </a:lnTo>
                  <a:lnTo>
                    <a:pt x="2197849" y="78239"/>
                  </a:lnTo>
                  <a:lnTo>
                    <a:pt x="2243647" y="76048"/>
                  </a:lnTo>
                  <a:lnTo>
                    <a:pt x="2288696" y="71546"/>
                  </a:lnTo>
                  <a:lnTo>
                    <a:pt x="2333412" y="68840"/>
                  </a:lnTo>
                  <a:lnTo>
                    <a:pt x="2376922" y="67637"/>
                  </a:lnTo>
                  <a:lnTo>
                    <a:pt x="2417427" y="67103"/>
                  </a:lnTo>
                  <a:lnTo>
                    <a:pt x="2456595" y="66865"/>
                  </a:lnTo>
                  <a:lnTo>
                    <a:pt x="2494112" y="65701"/>
                  </a:lnTo>
                  <a:lnTo>
                    <a:pt x="2528425" y="61656"/>
                  </a:lnTo>
                  <a:lnTo>
                    <a:pt x="2561314" y="59153"/>
                  </a:lnTo>
                  <a:lnTo>
                    <a:pt x="2593570" y="56982"/>
                  </a:lnTo>
                  <a:lnTo>
                    <a:pt x="2625545" y="52489"/>
                  </a:lnTo>
                  <a:lnTo>
                    <a:pt x="2657395" y="49787"/>
                  </a:lnTo>
                  <a:lnTo>
                    <a:pt x="2702254" y="48266"/>
                  </a:lnTo>
                  <a:lnTo>
                    <a:pt x="2742357" y="44993"/>
                  </a:lnTo>
                  <a:lnTo>
                    <a:pt x="2781050" y="40142"/>
                  </a:lnTo>
                  <a:lnTo>
                    <a:pt x="2824971" y="35883"/>
                  </a:lnTo>
                  <a:lnTo>
                    <a:pt x="2872556" y="30740"/>
                  </a:lnTo>
                  <a:lnTo>
                    <a:pt x="2910645" y="26394"/>
                  </a:lnTo>
                  <a:lnTo>
                    <a:pt x="2954143" y="20017"/>
                  </a:lnTo>
                  <a:lnTo>
                    <a:pt x="3000415" y="19135"/>
                  </a:lnTo>
                  <a:lnTo>
                    <a:pt x="3021671" y="18017"/>
                  </a:lnTo>
                  <a:lnTo>
                    <a:pt x="3062420" y="8729"/>
                  </a:lnTo>
                  <a:lnTo>
                    <a:pt x="3063964" y="6878"/>
                  </a:lnTo>
                  <a:lnTo>
                    <a:pt x="3064992" y="4585"/>
                  </a:lnTo>
                  <a:lnTo>
                    <a:pt x="3066736" y="3057"/>
                  </a:lnTo>
                  <a:lnTo>
                    <a:pt x="3076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16"/>
            <p:cNvSpPr/>
            <p:nvPr>
              <p:custDataLst>
                <p:tags r:id="rId260"/>
              </p:custDataLst>
            </p:nvPr>
          </p:nvSpPr>
          <p:spPr>
            <a:xfrm>
              <a:off x="3562350" y="400050"/>
              <a:ext cx="9133" cy="19051"/>
            </a:xfrm>
            <a:custGeom>
              <a:avLst/>
              <a:gdLst/>
              <a:ahLst/>
              <a:cxnLst/>
              <a:rect l="0" t="0" r="0" b="0"/>
              <a:pathLst>
                <a:path w="9133" h="1905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17"/>
            <p:cNvSpPr/>
            <p:nvPr>
              <p:custDataLst>
                <p:tags r:id="rId261"/>
              </p:custDataLst>
            </p:nvPr>
          </p:nvSpPr>
          <p:spPr>
            <a:xfrm>
              <a:off x="3562350" y="5238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33"/>
          <p:cNvGrpSpPr/>
          <p:nvPr/>
        </p:nvGrpSpPr>
        <p:grpSpPr>
          <a:xfrm>
            <a:off x="4319745" y="352827"/>
            <a:ext cx="2357281" cy="437749"/>
            <a:chOff x="4319745" y="352827"/>
            <a:chExt cx="2357281" cy="437749"/>
          </a:xfrm>
        </p:grpSpPr>
        <p:sp>
          <p:nvSpPr>
            <p:cNvPr id="26" name="SMARTInkShape-1018"/>
            <p:cNvSpPr/>
            <p:nvPr>
              <p:custDataLst>
                <p:tags r:id="rId236"/>
              </p:custDataLst>
            </p:nvPr>
          </p:nvSpPr>
          <p:spPr>
            <a:xfrm>
              <a:off x="4343792" y="457708"/>
              <a:ext cx="46715" cy="261338"/>
            </a:xfrm>
            <a:custGeom>
              <a:avLst/>
              <a:gdLst/>
              <a:ahLst/>
              <a:cxnLst/>
              <a:rect l="0" t="0" r="0" b="0"/>
              <a:pathLst>
                <a:path w="46715" h="261338">
                  <a:moveTo>
                    <a:pt x="9133" y="18542"/>
                  </a:moveTo>
                  <a:lnTo>
                    <a:pt x="9133" y="18542"/>
                  </a:lnTo>
                  <a:lnTo>
                    <a:pt x="9133" y="13485"/>
                  </a:lnTo>
                  <a:lnTo>
                    <a:pt x="6311" y="8181"/>
                  </a:lnTo>
                  <a:lnTo>
                    <a:pt x="0" y="0"/>
                  </a:lnTo>
                  <a:lnTo>
                    <a:pt x="4781" y="4699"/>
                  </a:lnTo>
                  <a:lnTo>
                    <a:pt x="7199" y="12742"/>
                  </a:lnTo>
                  <a:lnTo>
                    <a:pt x="16502" y="54983"/>
                  </a:lnTo>
                  <a:lnTo>
                    <a:pt x="19432" y="101265"/>
                  </a:lnTo>
                  <a:lnTo>
                    <a:pt x="26822" y="148492"/>
                  </a:lnTo>
                  <a:lnTo>
                    <a:pt x="32836" y="184516"/>
                  </a:lnTo>
                  <a:lnTo>
                    <a:pt x="41321" y="222001"/>
                  </a:lnTo>
                  <a:lnTo>
                    <a:pt x="46714" y="261337"/>
                  </a:lnTo>
                  <a:lnTo>
                    <a:pt x="45829" y="260839"/>
                  </a:lnTo>
                  <a:lnTo>
                    <a:pt x="42022" y="254641"/>
                  </a:lnTo>
                  <a:lnTo>
                    <a:pt x="37708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19"/>
            <p:cNvSpPr/>
            <p:nvPr>
              <p:custDataLst>
                <p:tags r:id="rId237"/>
              </p:custDataLst>
            </p:nvPr>
          </p:nvSpPr>
          <p:spPr>
            <a:xfrm>
              <a:off x="4319745" y="409977"/>
              <a:ext cx="231898" cy="313162"/>
            </a:xfrm>
            <a:custGeom>
              <a:avLst/>
              <a:gdLst/>
              <a:ahLst/>
              <a:cxnLst/>
              <a:rect l="0" t="0" r="0" b="0"/>
              <a:pathLst>
                <a:path w="231898" h="313162">
                  <a:moveTo>
                    <a:pt x="14130" y="94848"/>
                  </a:moveTo>
                  <a:lnTo>
                    <a:pt x="14130" y="94848"/>
                  </a:lnTo>
                  <a:lnTo>
                    <a:pt x="14130" y="89791"/>
                  </a:lnTo>
                  <a:lnTo>
                    <a:pt x="9073" y="76534"/>
                  </a:lnTo>
                  <a:lnTo>
                    <a:pt x="873" y="64257"/>
                  </a:lnTo>
                  <a:lnTo>
                    <a:pt x="0" y="59637"/>
                  </a:lnTo>
                  <a:lnTo>
                    <a:pt x="1853" y="48860"/>
                  </a:lnTo>
                  <a:lnTo>
                    <a:pt x="13902" y="30892"/>
                  </a:lnTo>
                  <a:lnTo>
                    <a:pt x="35935" y="17220"/>
                  </a:lnTo>
                  <a:lnTo>
                    <a:pt x="78345" y="2650"/>
                  </a:lnTo>
                  <a:lnTo>
                    <a:pt x="120894" y="0"/>
                  </a:lnTo>
                  <a:lnTo>
                    <a:pt x="152185" y="775"/>
                  </a:lnTo>
                  <a:lnTo>
                    <a:pt x="164741" y="4707"/>
                  </a:lnTo>
                  <a:lnTo>
                    <a:pt x="204721" y="30194"/>
                  </a:lnTo>
                  <a:lnTo>
                    <a:pt x="216416" y="50644"/>
                  </a:lnTo>
                  <a:lnTo>
                    <a:pt x="228791" y="94661"/>
                  </a:lnTo>
                  <a:lnTo>
                    <a:pt x="231897" y="134774"/>
                  </a:lnTo>
                  <a:lnTo>
                    <a:pt x="230125" y="174545"/>
                  </a:lnTo>
                  <a:lnTo>
                    <a:pt x="219945" y="207362"/>
                  </a:lnTo>
                  <a:lnTo>
                    <a:pt x="209168" y="234372"/>
                  </a:lnTo>
                  <a:lnTo>
                    <a:pt x="204530" y="249992"/>
                  </a:lnTo>
                  <a:lnTo>
                    <a:pt x="188961" y="275578"/>
                  </a:lnTo>
                  <a:lnTo>
                    <a:pt x="156784" y="305241"/>
                  </a:lnTo>
                  <a:lnTo>
                    <a:pt x="140326" y="310064"/>
                  </a:lnTo>
                  <a:lnTo>
                    <a:pt x="95267" y="313161"/>
                  </a:lnTo>
                  <a:lnTo>
                    <a:pt x="68274" y="308641"/>
                  </a:lnTo>
                  <a:lnTo>
                    <a:pt x="52230" y="29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20"/>
            <p:cNvSpPr/>
            <p:nvPr>
              <p:custDataLst>
                <p:tags r:id="rId238"/>
              </p:custDataLst>
            </p:nvPr>
          </p:nvSpPr>
          <p:spPr>
            <a:xfrm>
              <a:off x="4714875" y="5524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8905" y="10849"/>
                  </a:lnTo>
                  <a:lnTo>
                    <a:pt x="87036" y="324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21"/>
            <p:cNvSpPr/>
            <p:nvPr>
              <p:custDataLst>
                <p:tags r:id="rId239"/>
              </p:custDataLst>
            </p:nvPr>
          </p:nvSpPr>
          <p:spPr>
            <a:xfrm>
              <a:off x="4716592" y="628650"/>
              <a:ext cx="207834" cy="33725"/>
            </a:xfrm>
            <a:custGeom>
              <a:avLst/>
              <a:gdLst/>
              <a:ahLst/>
              <a:cxnLst/>
              <a:rect l="0" t="0" r="0" b="0"/>
              <a:pathLst>
                <a:path w="207834" h="33725">
                  <a:moveTo>
                    <a:pt x="17333" y="9525"/>
                  </a:moveTo>
                  <a:lnTo>
                    <a:pt x="17333" y="9525"/>
                  </a:lnTo>
                  <a:lnTo>
                    <a:pt x="0" y="26859"/>
                  </a:lnTo>
                  <a:lnTo>
                    <a:pt x="486" y="28489"/>
                  </a:lnTo>
                  <a:lnTo>
                    <a:pt x="3847" y="33123"/>
                  </a:lnTo>
                  <a:lnTo>
                    <a:pt x="7284" y="33724"/>
                  </a:lnTo>
                  <a:lnTo>
                    <a:pt x="54716" y="26147"/>
                  </a:lnTo>
                  <a:lnTo>
                    <a:pt x="95978" y="20452"/>
                  </a:lnTo>
                  <a:lnTo>
                    <a:pt x="141480" y="11696"/>
                  </a:lnTo>
                  <a:lnTo>
                    <a:pt x="207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22"/>
            <p:cNvSpPr/>
            <p:nvPr>
              <p:custDataLst>
                <p:tags r:id="rId240"/>
              </p:custDataLst>
            </p:nvPr>
          </p:nvSpPr>
          <p:spPr>
            <a:xfrm>
              <a:off x="5106113" y="352827"/>
              <a:ext cx="113588" cy="409174"/>
            </a:xfrm>
            <a:custGeom>
              <a:avLst/>
              <a:gdLst/>
              <a:ahLst/>
              <a:cxnLst/>
              <a:rect l="0" t="0" r="0" b="0"/>
              <a:pathLst>
                <a:path w="113588" h="409174">
                  <a:moveTo>
                    <a:pt x="113587" y="18648"/>
                  </a:moveTo>
                  <a:lnTo>
                    <a:pt x="113587" y="18648"/>
                  </a:lnTo>
                  <a:lnTo>
                    <a:pt x="105386" y="10447"/>
                  </a:lnTo>
                  <a:lnTo>
                    <a:pt x="68874" y="504"/>
                  </a:lnTo>
                  <a:lnTo>
                    <a:pt x="58084" y="0"/>
                  </a:lnTo>
                  <a:lnTo>
                    <a:pt x="49055" y="2599"/>
                  </a:lnTo>
                  <a:lnTo>
                    <a:pt x="24773" y="16927"/>
                  </a:lnTo>
                  <a:lnTo>
                    <a:pt x="14012" y="31661"/>
                  </a:lnTo>
                  <a:lnTo>
                    <a:pt x="11123" y="39601"/>
                  </a:lnTo>
                  <a:lnTo>
                    <a:pt x="9497" y="55078"/>
                  </a:lnTo>
                  <a:lnTo>
                    <a:pt x="11939" y="64119"/>
                  </a:lnTo>
                  <a:lnTo>
                    <a:pt x="22086" y="77982"/>
                  </a:lnTo>
                  <a:lnTo>
                    <a:pt x="54805" y="125432"/>
                  </a:lnTo>
                  <a:lnTo>
                    <a:pt x="62656" y="147537"/>
                  </a:lnTo>
                  <a:lnTo>
                    <a:pt x="64982" y="177605"/>
                  </a:lnTo>
                  <a:lnTo>
                    <a:pt x="63192" y="186003"/>
                  </a:lnTo>
                  <a:lnTo>
                    <a:pt x="55558" y="198156"/>
                  </a:lnTo>
                  <a:lnTo>
                    <a:pt x="27328" y="225601"/>
                  </a:lnTo>
                  <a:lnTo>
                    <a:pt x="11477" y="234131"/>
                  </a:lnTo>
                  <a:lnTo>
                    <a:pt x="1695" y="237013"/>
                  </a:lnTo>
                  <a:lnTo>
                    <a:pt x="892" y="236192"/>
                  </a:lnTo>
                  <a:lnTo>
                    <a:pt x="0" y="232456"/>
                  </a:lnTo>
                  <a:lnTo>
                    <a:pt x="821" y="231037"/>
                  </a:lnTo>
                  <a:lnTo>
                    <a:pt x="2426" y="230091"/>
                  </a:lnTo>
                  <a:lnTo>
                    <a:pt x="12607" y="228572"/>
                  </a:lnTo>
                  <a:lnTo>
                    <a:pt x="26752" y="233365"/>
                  </a:lnTo>
                  <a:lnTo>
                    <a:pt x="30298" y="236935"/>
                  </a:lnTo>
                  <a:lnTo>
                    <a:pt x="34236" y="246545"/>
                  </a:lnTo>
                  <a:lnTo>
                    <a:pt x="37111" y="293735"/>
                  </a:lnTo>
                  <a:lnTo>
                    <a:pt x="19451" y="338794"/>
                  </a:lnTo>
                  <a:lnTo>
                    <a:pt x="11964" y="360451"/>
                  </a:lnTo>
                  <a:lnTo>
                    <a:pt x="11271" y="372702"/>
                  </a:lnTo>
                  <a:lnTo>
                    <a:pt x="17198" y="392676"/>
                  </a:lnTo>
                  <a:lnTo>
                    <a:pt x="20752" y="395000"/>
                  </a:lnTo>
                  <a:lnTo>
                    <a:pt x="67010" y="405786"/>
                  </a:lnTo>
                  <a:lnTo>
                    <a:pt x="113587" y="40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23"/>
            <p:cNvSpPr/>
            <p:nvPr>
              <p:custDataLst>
                <p:tags r:id="rId241"/>
              </p:custDataLst>
            </p:nvPr>
          </p:nvSpPr>
          <p:spPr>
            <a:xfrm>
              <a:off x="5305425" y="470762"/>
              <a:ext cx="152401" cy="215039"/>
            </a:xfrm>
            <a:custGeom>
              <a:avLst/>
              <a:gdLst/>
              <a:ahLst/>
              <a:cxnLst/>
              <a:rect l="0" t="0" r="0" b="0"/>
              <a:pathLst>
                <a:path w="152401" h="21503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5" y="4430"/>
                  </a:lnTo>
                  <a:lnTo>
                    <a:pt x="7539" y="2666"/>
                  </a:lnTo>
                  <a:lnTo>
                    <a:pt x="8201" y="431"/>
                  </a:lnTo>
                  <a:lnTo>
                    <a:pt x="8642" y="0"/>
                  </a:lnTo>
                  <a:lnTo>
                    <a:pt x="8937" y="771"/>
                  </a:lnTo>
                  <a:lnTo>
                    <a:pt x="9133" y="2343"/>
                  </a:lnTo>
                  <a:lnTo>
                    <a:pt x="31630" y="46783"/>
                  </a:lnTo>
                  <a:lnTo>
                    <a:pt x="49522" y="72206"/>
                  </a:lnTo>
                  <a:lnTo>
                    <a:pt x="84406" y="106806"/>
                  </a:lnTo>
                  <a:lnTo>
                    <a:pt x="116243" y="149829"/>
                  </a:lnTo>
                  <a:lnTo>
                    <a:pt x="142616" y="195888"/>
                  </a:lnTo>
                  <a:lnTo>
                    <a:pt x="15240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24"/>
            <p:cNvSpPr/>
            <p:nvPr>
              <p:custDataLst>
                <p:tags r:id="rId242"/>
              </p:custDataLst>
            </p:nvPr>
          </p:nvSpPr>
          <p:spPr>
            <a:xfrm>
              <a:off x="5321227" y="466725"/>
              <a:ext cx="155649" cy="213460"/>
            </a:xfrm>
            <a:custGeom>
              <a:avLst/>
              <a:gdLst/>
              <a:ahLst/>
              <a:cxnLst/>
              <a:rect l="0" t="0" r="0" b="0"/>
              <a:pathLst>
                <a:path w="155649" h="213460">
                  <a:moveTo>
                    <a:pt x="155648" y="0"/>
                  </a:moveTo>
                  <a:lnTo>
                    <a:pt x="155648" y="0"/>
                  </a:lnTo>
                  <a:lnTo>
                    <a:pt x="141459" y="0"/>
                  </a:lnTo>
                  <a:lnTo>
                    <a:pt x="135936" y="5644"/>
                  </a:lnTo>
                  <a:lnTo>
                    <a:pt x="106134" y="49837"/>
                  </a:lnTo>
                  <a:lnTo>
                    <a:pt x="81604" y="92719"/>
                  </a:lnTo>
                  <a:lnTo>
                    <a:pt x="56253" y="134271"/>
                  </a:lnTo>
                  <a:lnTo>
                    <a:pt x="25583" y="176431"/>
                  </a:lnTo>
                  <a:lnTo>
                    <a:pt x="1551" y="201556"/>
                  </a:lnTo>
                  <a:lnTo>
                    <a:pt x="0" y="205279"/>
                  </a:lnTo>
                  <a:lnTo>
                    <a:pt x="24" y="208820"/>
                  </a:lnTo>
                  <a:lnTo>
                    <a:pt x="1099" y="212238"/>
                  </a:lnTo>
                  <a:lnTo>
                    <a:pt x="2873" y="213459"/>
                  </a:lnTo>
                  <a:lnTo>
                    <a:pt x="2229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25"/>
            <p:cNvSpPr/>
            <p:nvPr>
              <p:custDataLst>
                <p:tags r:id="rId243"/>
              </p:custDataLst>
            </p:nvPr>
          </p:nvSpPr>
          <p:spPr>
            <a:xfrm>
              <a:off x="5534025" y="6286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18" y="42815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26"/>
            <p:cNvSpPr/>
            <p:nvPr>
              <p:custDataLst>
                <p:tags r:id="rId244"/>
              </p:custDataLst>
            </p:nvPr>
          </p:nvSpPr>
          <p:spPr>
            <a:xfrm>
              <a:off x="5591175" y="695325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38963" y="2490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27"/>
            <p:cNvSpPr/>
            <p:nvPr>
              <p:custDataLst>
                <p:tags r:id="rId245"/>
              </p:custDataLst>
            </p:nvPr>
          </p:nvSpPr>
          <p:spPr>
            <a:xfrm>
              <a:off x="5819775" y="468441"/>
              <a:ext cx="152401" cy="226885"/>
            </a:xfrm>
            <a:custGeom>
              <a:avLst/>
              <a:gdLst/>
              <a:ahLst/>
              <a:cxnLst/>
              <a:rect l="0" t="0" r="0" b="0"/>
              <a:pathLst>
                <a:path w="152401" h="226885">
                  <a:moveTo>
                    <a:pt x="0" y="17334"/>
                  </a:moveTo>
                  <a:lnTo>
                    <a:pt x="0" y="17334"/>
                  </a:lnTo>
                  <a:lnTo>
                    <a:pt x="5056" y="12277"/>
                  </a:lnTo>
                  <a:lnTo>
                    <a:pt x="7539" y="6973"/>
                  </a:lnTo>
                  <a:lnTo>
                    <a:pt x="9132" y="0"/>
                  </a:lnTo>
                  <a:lnTo>
                    <a:pt x="10321" y="487"/>
                  </a:lnTo>
                  <a:lnTo>
                    <a:pt x="27805" y="16749"/>
                  </a:lnTo>
                  <a:lnTo>
                    <a:pt x="57467" y="56611"/>
                  </a:lnTo>
                  <a:lnTo>
                    <a:pt x="82395" y="97726"/>
                  </a:lnTo>
                  <a:lnTo>
                    <a:pt x="106466" y="139660"/>
                  </a:lnTo>
                  <a:lnTo>
                    <a:pt x="131168" y="180316"/>
                  </a:lnTo>
                  <a:lnTo>
                    <a:pt x="139406" y="205325"/>
                  </a:lnTo>
                  <a:lnTo>
                    <a:pt x="142392" y="217302"/>
                  </a:lnTo>
                  <a:lnTo>
                    <a:pt x="152400" y="22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28"/>
            <p:cNvSpPr/>
            <p:nvPr>
              <p:custDataLst>
                <p:tags r:id="rId246"/>
              </p:custDataLst>
            </p:nvPr>
          </p:nvSpPr>
          <p:spPr>
            <a:xfrm>
              <a:off x="5848350" y="487099"/>
              <a:ext cx="133351" cy="227277"/>
            </a:xfrm>
            <a:custGeom>
              <a:avLst/>
              <a:gdLst/>
              <a:ahLst/>
              <a:cxnLst/>
              <a:rect l="0" t="0" r="0" b="0"/>
              <a:pathLst>
                <a:path w="133351" h="227277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0"/>
                  </a:lnTo>
                  <a:lnTo>
                    <a:pt x="119199" y="14146"/>
                  </a:lnTo>
                  <a:lnTo>
                    <a:pt x="87812" y="60705"/>
                  </a:lnTo>
                  <a:lnTo>
                    <a:pt x="62142" y="91532"/>
                  </a:lnTo>
                  <a:lnTo>
                    <a:pt x="34972" y="135383"/>
                  </a:lnTo>
                  <a:lnTo>
                    <a:pt x="11236" y="180782"/>
                  </a:lnTo>
                  <a:lnTo>
                    <a:pt x="3330" y="205739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29"/>
            <p:cNvSpPr/>
            <p:nvPr>
              <p:custDataLst>
                <p:tags r:id="rId247"/>
              </p:custDataLst>
            </p:nvPr>
          </p:nvSpPr>
          <p:spPr>
            <a:xfrm>
              <a:off x="6038850" y="661547"/>
              <a:ext cx="66676" cy="100223"/>
            </a:xfrm>
            <a:custGeom>
              <a:avLst/>
              <a:gdLst/>
              <a:ahLst/>
              <a:cxnLst/>
              <a:rect l="0" t="0" r="0" b="0"/>
              <a:pathLst>
                <a:path w="66676" h="100223">
                  <a:moveTo>
                    <a:pt x="0" y="24253"/>
                  </a:moveTo>
                  <a:lnTo>
                    <a:pt x="0" y="24253"/>
                  </a:lnTo>
                  <a:lnTo>
                    <a:pt x="0" y="10064"/>
                  </a:lnTo>
                  <a:lnTo>
                    <a:pt x="1058" y="8444"/>
                  </a:lnTo>
                  <a:lnTo>
                    <a:pt x="2822" y="7363"/>
                  </a:lnTo>
                  <a:lnTo>
                    <a:pt x="5056" y="6643"/>
                  </a:lnTo>
                  <a:lnTo>
                    <a:pt x="13257" y="573"/>
                  </a:lnTo>
                  <a:lnTo>
                    <a:pt x="16247" y="0"/>
                  </a:lnTo>
                  <a:lnTo>
                    <a:pt x="19298" y="676"/>
                  </a:lnTo>
                  <a:lnTo>
                    <a:pt x="28648" y="6684"/>
                  </a:lnTo>
                  <a:lnTo>
                    <a:pt x="31798" y="9365"/>
                  </a:lnTo>
                  <a:lnTo>
                    <a:pt x="35300" y="17989"/>
                  </a:lnTo>
                  <a:lnTo>
                    <a:pt x="36232" y="23252"/>
                  </a:lnTo>
                  <a:lnTo>
                    <a:pt x="32490" y="45829"/>
                  </a:lnTo>
                  <a:lnTo>
                    <a:pt x="27493" y="55009"/>
                  </a:lnTo>
                  <a:lnTo>
                    <a:pt x="24679" y="57457"/>
                  </a:lnTo>
                  <a:lnTo>
                    <a:pt x="552" y="99674"/>
                  </a:lnTo>
                  <a:lnTo>
                    <a:pt x="3068" y="100107"/>
                  </a:lnTo>
                  <a:lnTo>
                    <a:pt x="5220" y="100222"/>
                  </a:lnTo>
                  <a:lnTo>
                    <a:pt x="49350" y="85251"/>
                  </a:lnTo>
                  <a:lnTo>
                    <a:pt x="66675" y="81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30"/>
            <p:cNvSpPr/>
            <p:nvPr>
              <p:custDataLst>
                <p:tags r:id="rId248"/>
              </p:custDataLst>
            </p:nvPr>
          </p:nvSpPr>
          <p:spPr>
            <a:xfrm>
              <a:off x="6191250" y="73342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749" y="4652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31"/>
            <p:cNvSpPr/>
            <p:nvPr>
              <p:custDataLst>
                <p:tags r:id="rId249"/>
              </p:custDataLst>
            </p:nvPr>
          </p:nvSpPr>
          <p:spPr>
            <a:xfrm>
              <a:off x="6353175" y="7334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9050"/>
                  </a:lnTo>
                  <a:lnTo>
                    <a:pt x="17900" y="16228"/>
                  </a:lnTo>
                  <a:lnTo>
                    <a:pt x="24890" y="1250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32"/>
            <p:cNvSpPr/>
            <p:nvPr>
              <p:custDataLst>
                <p:tags r:id="rId250"/>
              </p:custDataLst>
            </p:nvPr>
          </p:nvSpPr>
          <p:spPr>
            <a:xfrm>
              <a:off x="6610350" y="723900"/>
              <a:ext cx="66676" cy="24107"/>
            </a:xfrm>
            <a:custGeom>
              <a:avLst/>
              <a:gdLst/>
              <a:ahLst/>
              <a:cxnLst/>
              <a:rect l="0" t="0" r="0" b="0"/>
              <a:pathLst>
                <a:path w="66676" h="24107">
                  <a:moveTo>
                    <a:pt x="0" y="19050"/>
                  </a:moveTo>
                  <a:lnTo>
                    <a:pt x="0" y="19050"/>
                  </a:lnTo>
                  <a:lnTo>
                    <a:pt x="10113" y="24106"/>
                  </a:lnTo>
                  <a:lnTo>
                    <a:pt x="13092" y="23479"/>
                  </a:lnTo>
                  <a:lnTo>
                    <a:pt x="15078" y="20944"/>
                  </a:lnTo>
                  <a:lnTo>
                    <a:pt x="16402" y="17138"/>
                  </a:lnTo>
                  <a:lnTo>
                    <a:pt x="23517" y="10086"/>
                  </a:lnTo>
                  <a:lnTo>
                    <a:pt x="32677" y="4483"/>
                  </a:lnTo>
                  <a:lnTo>
                    <a:pt x="43784" y="132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34"/>
          <p:cNvGrpSpPr/>
          <p:nvPr/>
        </p:nvGrpSpPr>
        <p:grpSpPr>
          <a:xfrm>
            <a:off x="6953250" y="337412"/>
            <a:ext cx="828676" cy="519839"/>
            <a:chOff x="6953250" y="337412"/>
            <a:chExt cx="828676" cy="519839"/>
          </a:xfrm>
        </p:grpSpPr>
        <p:sp>
          <p:nvSpPr>
            <p:cNvPr id="42" name="SMARTInkShape-1033"/>
            <p:cNvSpPr/>
            <p:nvPr>
              <p:custDataLst>
                <p:tags r:id="rId230"/>
              </p:custDataLst>
            </p:nvPr>
          </p:nvSpPr>
          <p:spPr>
            <a:xfrm>
              <a:off x="6953250" y="704850"/>
              <a:ext cx="41823" cy="66676"/>
            </a:xfrm>
            <a:custGeom>
              <a:avLst/>
              <a:gdLst/>
              <a:ahLst/>
              <a:cxnLst/>
              <a:rect l="0" t="0" r="0" b="0"/>
              <a:pathLst>
                <a:path w="41823" h="66676">
                  <a:moveTo>
                    <a:pt x="19050" y="0"/>
                  </a:moveTo>
                  <a:lnTo>
                    <a:pt x="19050" y="0"/>
                  </a:lnTo>
                  <a:lnTo>
                    <a:pt x="40508" y="0"/>
                  </a:lnTo>
                  <a:lnTo>
                    <a:pt x="41822" y="1058"/>
                  </a:lnTo>
                  <a:lnTo>
                    <a:pt x="41640" y="2822"/>
                  </a:lnTo>
                  <a:lnTo>
                    <a:pt x="39673" y="7604"/>
                  </a:lnTo>
                  <a:lnTo>
                    <a:pt x="37508" y="1624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34"/>
            <p:cNvSpPr/>
            <p:nvPr>
              <p:custDataLst>
                <p:tags r:id="rId231"/>
              </p:custDataLst>
            </p:nvPr>
          </p:nvSpPr>
          <p:spPr>
            <a:xfrm>
              <a:off x="7162800" y="448300"/>
              <a:ext cx="152401" cy="256551"/>
            </a:xfrm>
            <a:custGeom>
              <a:avLst/>
              <a:gdLst/>
              <a:ahLst/>
              <a:cxnLst/>
              <a:rect l="0" t="0" r="0" b="0"/>
              <a:pathLst>
                <a:path w="152401" h="256551">
                  <a:moveTo>
                    <a:pt x="0" y="27950"/>
                  </a:moveTo>
                  <a:lnTo>
                    <a:pt x="0" y="27950"/>
                  </a:lnTo>
                  <a:lnTo>
                    <a:pt x="7538" y="10050"/>
                  </a:lnTo>
                  <a:lnTo>
                    <a:pt x="9132" y="1484"/>
                  </a:lnTo>
                  <a:lnTo>
                    <a:pt x="10321" y="781"/>
                  </a:lnTo>
                  <a:lnTo>
                    <a:pt x="14465" y="0"/>
                  </a:lnTo>
                  <a:lnTo>
                    <a:pt x="19834" y="2475"/>
                  </a:lnTo>
                  <a:lnTo>
                    <a:pt x="36961" y="17744"/>
                  </a:lnTo>
                  <a:lnTo>
                    <a:pt x="65001" y="63682"/>
                  </a:lnTo>
                  <a:lnTo>
                    <a:pt x="85087" y="105824"/>
                  </a:lnTo>
                  <a:lnTo>
                    <a:pt x="102574" y="146508"/>
                  </a:lnTo>
                  <a:lnTo>
                    <a:pt x="124644" y="191343"/>
                  </a:lnTo>
                  <a:lnTo>
                    <a:pt x="152400" y="25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35"/>
            <p:cNvSpPr/>
            <p:nvPr>
              <p:custDataLst>
                <p:tags r:id="rId232"/>
              </p:custDataLst>
            </p:nvPr>
          </p:nvSpPr>
          <p:spPr>
            <a:xfrm>
              <a:off x="7200900" y="476250"/>
              <a:ext cx="142876" cy="247651"/>
            </a:xfrm>
            <a:custGeom>
              <a:avLst/>
              <a:gdLst/>
              <a:ahLst/>
              <a:cxnLst/>
              <a:rect l="0" t="0" r="0" b="0"/>
              <a:pathLst>
                <a:path w="142876" h="247651">
                  <a:moveTo>
                    <a:pt x="142875" y="0"/>
                  </a:moveTo>
                  <a:lnTo>
                    <a:pt x="142875" y="0"/>
                  </a:lnTo>
                  <a:lnTo>
                    <a:pt x="142875" y="5057"/>
                  </a:lnTo>
                  <a:lnTo>
                    <a:pt x="140758" y="6546"/>
                  </a:lnTo>
                  <a:lnTo>
                    <a:pt x="127666" y="10759"/>
                  </a:lnTo>
                  <a:lnTo>
                    <a:pt x="110382" y="25530"/>
                  </a:lnTo>
                  <a:lnTo>
                    <a:pt x="91222" y="52786"/>
                  </a:lnTo>
                  <a:lnTo>
                    <a:pt x="68308" y="93717"/>
                  </a:lnTo>
                  <a:lnTo>
                    <a:pt x="44469" y="134402"/>
                  </a:lnTo>
                  <a:lnTo>
                    <a:pt x="20765" y="18111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36"/>
            <p:cNvSpPr/>
            <p:nvPr>
              <p:custDataLst>
                <p:tags r:id="rId233"/>
              </p:custDataLst>
            </p:nvPr>
          </p:nvSpPr>
          <p:spPr>
            <a:xfrm>
              <a:off x="7363218" y="691509"/>
              <a:ext cx="79637" cy="89542"/>
            </a:xfrm>
            <a:custGeom>
              <a:avLst/>
              <a:gdLst/>
              <a:ahLst/>
              <a:cxnLst/>
              <a:rect l="0" t="0" r="0" b="0"/>
              <a:pathLst>
                <a:path w="79637" h="89542">
                  <a:moveTo>
                    <a:pt x="9132" y="3816"/>
                  </a:moveTo>
                  <a:lnTo>
                    <a:pt x="9132" y="3816"/>
                  </a:lnTo>
                  <a:lnTo>
                    <a:pt x="9132" y="46815"/>
                  </a:lnTo>
                  <a:lnTo>
                    <a:pt x="8074" y="63594"/>
                  </a:lnTo>
                  <a:lnTo>
                    <a:pt x="932" y="82701"/>
                  </a:lnTo>
                  <a:lnTo>
                    <a:pt x="490" y="82864"/>
                  </a:lnTo>
                  <a:lnTo>
                    <a:pt x="0" y="77401"/>
                  </a:lnTo>
                  <a:lnTo>
                    <a:pt x="2604" y="70740"/>
                  </a:lnTo>
                  <a:lnTo>
                    <a:pt x="10020" y="55395"/>
                  </a:lnTo>
                  <a:lnTo>
                    <a:pt x="28260" y="16510"/>
                  </a:lnTo>
                  <a:lnTo>
                    <a:pt x="35625" y="8400"/>
                  </a:lnTo>
                  <a:lnTo>
                    <a:pt x="45954" y="1267"/>
                  </a:lnTo>
                  <a:lnTo>
                    <a:pt x="50613" y="0"/>
                  </a:lnTo>
                  <a:lnTo>
                    <a:pt x="54777" y="214"/>
                  </a:lnTo>
                  <a:lnTo>
                    <a:pt x="58612" y="1414"/>
                  </a:lnTo>
                  <a:lnTo>
                    <a:pt x="65695" y="8393"/>
                  </a:lnTo>
                  <a:lnTo>
                    <a:pt x="78867" y="30120"/>
                  </a:lnTo>
                  <a:lnTo>
                    <a:pt x="79636" y="45140"/>
                  </a:lnTo>
                  <a:lnTo>
                    <a:pt x="76450" y="60282"/>
                  </a:lnTo>
                  <a:lnTo>
                    <a:pt x="66282" y="89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37"/>
            <p:cNvSpPr/>
            <p:nvPr>
              <p:custDataLst>
                <p:tags r:id="rId234"/>
              </p:custDataLst>
            </p:nvPr>
          </p:nvSpPr>
          <p:spPr>
            <a:xfrm>
              <a:off x="7581900" y="337412"/>
              <a:ext cx="93126" cy="434114"/>
            </a:xfrm>
            <a:custGeom>
              <a:avLst/>
              <a:gdLst/>
              <a:ahLst/>
              <a:cxnLst/>
              <a:rect l="0" t="0" r="0" b="0"/>
              <a:pathLst>
                <a:path w="93126" h="4341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058" y="3392"/>
                  </a:lnTo>
                  <a:lnTo>
                    <a:pt x="18314" y="10268"/>
                  </a:lnTo>
                  <a:lnTo>
                    <a:pt x="26836" y="18549"/>
                  </a:lnTo>
                  <a:lnTo>
                    <a:pt x="37585" y="37933"/>
                  </a:lnTo>
                  <a:lnTo>
                    <a:pt x="54283" y="76475"/>
                  </a:lnTo>
                  <a:lnTo>
                    <a:pt x="54818" y="93129"/>
                  </a:lnTo>
                  <a:lnTo>
                    <a:pt x="43725" y="139090"/>
                  </a:lnTo>
                  <a:lnTo>
                    <a:pt x="33537" y="184665"/>
                  </a:lnTo>
                  <a:lnTo>
                    <a:pt x="29011" y="230198"/>
                  </a:lnTo>
                  <a:lnTo>
                    <a:pt x="28704" y="244695"/>
                  </a:lnTo>
                  <a:lnTo>
                    <a:pt x="33669" y="260749"/>
                  </a:lnTo>
                  <a:lnTo>
                    <a:pt x="65212" y="307821"/>
                  </a:lnTo>
                  <a:lnTo>
                    <a:pt x="78706" y="324139"/>
                  </a:lnTo>
                  <a:lnTo>
                    <a:pt x="92852" y="362789"/>
                  </a:lnTo>
                  <a:lnTo>
                    <a:pt x="93125" y="377013"/>
                  </a:lnTo>
                  <a:lnTo>
                    <a:pt x="84398" y="409414"/>
                  </a:lnTo>
                  <a:lnTo>
                    <a:pt x="75963" y="421725"/>
                  </a:lnTo>
                  <a:lnTo>
                    <a:pt x="67981" y="428607"/>
                  </a:lnTo>
                  <a:lnTo>
                    <a:pt x="60906" y="431666"/>
                  </a:lnTo>
                  <a:lnTo>
                    <a:pt x="47625" y="434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38"/>
            <p:cNvSpPr/>
            <p:nvPr>
              <p:custDataLst>
                <p:tags r:id="rId235"/>
              </p:custDataLst>
            </p:nvPr>
          </p:nvSpPr>
          <p:spPr>
            <a:xfrm>
              <a:off x="7753350" y="81915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235"/>
          <p:cNvGrpSpPr/>
          <p:nvPr/>
        </p:nvGrpSpPr>
        <p:grpSpPr>
          <a:xfrm>
            <a:off x="8191500" y="431273"/>
            <a:ext cx="398577" cy="311678"/>
            <a:chOff x="8191500" y="431273"/>
            <a:chExt cx="398577" cy="311678"/>
          </a:xfrm>
        </p:grpSpPr>
        <p:sp>
          <p:nvSpPr>
            <p:cNvPr id="49" name="SMARTInkShape-1039"/>
            <p:cNvSpPr/>
            <p:nvPr>
              <p:custDataLst>
                <p:tags r:id="rId224"/>
              </p:custDataLst>
            </p:nvPr>
          </p:nvSpPr>
          <p:spPr>
            <a:xfrm>
              <a:off x="8191500" y="442187"/>
              <a:ext cx="152401" cy="234089"/>
            </a:xfrm>
            <a:custGeom>
              <a:avLst/>
              <a:gdLst/>
              <a:ahLst/>
              <a:cxnLst/>
              <a:rect l="0" t="0" r="0" b="0"/>
              <a:pathLst>
                <a:path w="152401" h="23408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42815" y="45402"/>
                  </a:lnTo>
                  <a:lnTo>
                    <a:pt x="81514" y="88864"/>
                  </a:lnTo>
                  <a:lnTo>
                    <a:pt x="105197" y="128535"/>
                  </a:lnTo>
                  <a:lnTo>
                    <a:pt x="128976" y="170290"/>
                  </a:lnTo>
                  <a:lnTo>
                    <a:pt x="15240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40"/>
            <p:cNvSpPr/>
            <p:nvPr>
              <p:custDataLst>
                <p:tags r:id="rId225"/>
              </p:custDataLst>
            </p:nvPr>
          </p:nvSpPr>
          <p:spPr>
            <a:xfrm>
              <a:off x="8220075" y="431273"/>
              <a:ext cx="142876" cy="273578"/>
            </a:xfrm>
            <a:custGeom>
              <a:avLst/>
              <a:gdLst/>
              <a:ahLst/>
              <a:cxnLst/>
              <a:rect l="0" t="0" r="0" b="0"/>
              <a:pathLst>
                <a:path w="142876" h="273578">
                  <a:moveTo>
                    <a:pt x="142875" y="16402"/>
                  </a:moveTo>
                  <a:lnTo>
                    <a:pt x="142875" y="16402"/>
                  </a:lnTo>
                  <a:lnTo>
                    <a:pt x="134675" y="0"/>
                  </a:lnTo>
                  <a:lnTo>
                    <a:pt x="133174" y="176"/>
                  </a:lnTo>
                  <a:lnTo>
                    <a:pt x="128686" y="3193"/>
                  </a:lnTo>
                  <a:lnTo>
                    <a:pt x="120209" y="15898"/>
                  </a:lnTo>
                  <a:lnTo>
                    <a:pt x="104717" y="55690"/>
                  </a:lnTo>
                  <a:lnTo>
                    <a:pt x="87006" y="97893"/>
                  </a:lnTo>
                  <a:lnTo>
                    <a:pt x="71979" y="141655"/>
                  </a:lnTo>
                  <a:lnTo>
                    <a:pt x="50440" y="181494"/>
                  </a:lnTo>
                  <a:lnTo>
                    <a:pt x="26816" y="226369"/>
                  </a:lnTo>
                  <a:lnTo>
                    <a:pt x="19679" y="236721"/>
                  </a:lnTo>
                  <a:lnTo>
                    <a:pt x="16294" y="239481"/>
                  </a:lnTo>
                  <a:lnTo>
                    <a:pt x="12533" y="248193"/>
                  </a:lnTo>
                  <a:lnTo>
                    <a:pt x="9804" y="258062"/>
                  </a:lnTo>
                  <a:lnTo>
                    <a:pt x="0" y="273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41"/>
            <p:cNvSpPr/>
            <p:nvPr>
              <p:custDataLst>
                <p:tags r:id="rId226"/>
              </p:custDataLst>
            </p:nvPr>
          </p:nvSpPr>
          <p:spPr>
            <a:xfrm>
              <a:off x="8420100" y="6858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7538" y="22120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42"/>
            <p:cNvSpPr/>
            <p:nvPr>
              <p:custDataLst>
                <p:tags r:id="rId227"/>
              </p:custDataLst>
            </p:nvPr>
          </p:nvSpPr>
          <p:spPr>
            <a:xfrm>
              <a:off x="8410609" y="571500"/>
              <a:ext cx="18948" cy="18925"/>
            </a:xfrm>
            <a:custGeom>
              <a:avLst/>
              <a:gdLst/>
              <a:ahLst/>
              <a:cxnLst/>
              <a:rect l="0" t="0" r="0" b="0"/>
              <a:pathLst>
                <a:path w="18948" h="18925">
                  <a:moveTo>
                    <a:pt x="9491" y="0"/>
                  </a:moveTo>
                  <a:lnTo>
                    <a:pt x="9491" y="0"/>
                  </a:lnTo>
                  <a:lnTo>
                    <a:pt x="4435" y="0"/>
                  </a:lnTo>
                  <a:lnTo>
                    <a:pt x="2946" y="1058"/>
                  </a:lnTo>
                  <a:lnTo>
                    <a:pt x="1953" y="2822"/>
                  </a:lnTo>
                  <a:lnTo>
                    <a:pt x="227" y="9701"/>
                  </a:lnTo>
                  <a:lnTo>
                    <a:pt x="0" y="17610"/>
                  </a:lnTo>
                  <a:lnTo>
                    <a:pt x="16370" y="18924"/>
                  </a:lnTo>
                  <a:lnTo>
                    <a:pt x="17253" y="17907"/>
                  </a:lnTo>
                  <a:lnTo>
                    <a:pt x="18494" y="11421"/>
                  </a:lnTo>
                  <a:lnTo>
                    <a:pt x="18947" y="1713"/>
                  </a:lnTo>
                  <a:lnTo>
                    <a:pt x="17912" y="1142"/>
                  </a:lnTo>
                  <a:lnTo>
                    <a:pt x="949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43"/>
            <p:cNvSpPr/>
            <p:nvPr>
              <p:custDataLst>
                <p:tags r:id="rId228"/>
              </p:custDataLst>
            </p:nvPr>
          </p:nvSpPr>
          <p:spPr>
            <a:xfrm>
              <a:off x="8515350" y="4857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83" y="4175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44"/>
            <p:cNvSpPr/>
            <p:nvPr>
              <p:custDataLst>
                <p:tags r:id="rId229"/>
              </p:custDataLst>
            </p:nvPr>
          </p:nvSpPr>
          <p:spPr>
            <a:xfrm>
              <a:off x="8562975" y="609716"/>
              <a:ext cx="27102" cy="95135"/>
            </a:xfrm>
            <a:custGeom>
              <a:avLst/>
              <a:gdLst/>
              <a:ahLst/>
              <a:cxnLst/>
              <a:rect l="0" t="0" r="0" b="0"/>
              <a:pathLst>
                <a:path w="27102" h="95135">
                  <a:moveTo>
                    <a:pt x="19050" y="9409"/>
                  </a:moveTo>
                  <a:lnTo>
                    <a:pt x="19050" y="9409"/>
                  </a:lnTo>
                  <a:lnTo>
                    <a:pt x="19050" y="1208"/>
                  </a:lnTo>
                  <a:lnTo>
                    <a:pt x="17992" y="767"/>
                  </a:lnTo>
                  <a:lnTo>
                    <a:pt x="5793" y="0"/>
                  </a:lnTo>
                  <a:lnTo>
                    <a:pt x="3862" y="1020"/>
                  </a:lnTo>
                  <a:lnTo>
                    <a:pt x="2575" y="2758"/>
                  </a:lnTo>
                  <a:lnTo>
                    <a:pt x="1145" y="7511"/>
                  </a:lnTo>
                  <a:lnTo>
                    <a:pt x="508" y="13152"/>
                  </a:lnTo>
                  <a:lnTo>
                    <a:pt x="10428" y="38895"/>
                  </a:lnTo>
                  <a:lnTo>
                    <a:pt x="16496" y="54482"/>
                  </a:lnTo>
                  <a:lnTo>
                    <a:pt x="27101" y="82254"/>
                  </a:lnTo>
                  <a:lnTo>
                    <a:pt x="26534" y="84431"/>
                  </a:lnTo>
                  <a:lnTo>
                    <a:pt x="23082" y="89671"/>
                  </a:lnTo>
                  <a:lnTo>
                    <a:pt x="15198" y="92706"/>
                  </a:lnTo>
                  <a:lnTo>
                    <a:pt x="0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36"/>
          <p:cNvGrpSpPr/>
          <p:nvPr/>
        </p:nvGrpSpPr>
        <p:grpSpPr>
          <a:xfrm>
            <a:off x="8936375" y="555636"/>
            <a:ext cx="340976" cy="116741"/>
            <a:chOff x="8936375" y="555636"/>
            <a:chExt cx="340976" cy="116741"/>
          </a:xfrm>
        </p:grpSpPr>
        <p:sp>
          <p:nvSpPr>
            <p:cNvPr id="56" name="SMARTInkShape-1045"/>
            <p:cNvSpPr/>
            <p:nvPr>
              <p:custDataLst>
                <p:tags r:id="rId221"/>
              </p:custDataLst>
            </p:nvPr>
          </p:nvSpPr>
          <p:spPr>
            <a:xfrm>
              <a:off x="8936375" y="562494"/>
              <a:ext cx="121901" cy="107974"/>
            </a:xfrm>
            <a:custGeom>
              <a:avLst/>
              <a:gdLst/>
              <a:ahLst/>
              <a:cxnLst/>
              <a:rect l="0" t="0" r="0" b="0"/>
              <a:pathLst>
                <a:path w="121901" h="107974">
                  <a:moveTo>
                    <a:pt x="93325" y="28056"/>
                  </a:moveTo>
                  <a:lnTo>
                    <a:pt x="93325" y="28056"/>
                  </a:lnTo>
                  <a:lnTo>
                    <a:pt x="93325" y="22999"/>
                  </a:lnTo>
                  <a:lnTo>
                    <a:pt x="91208" y="21510"/>
                  </a:lnTo>
                  <a:lnTo>
                    <a:pt x="80234" y="18355"/>
                  </a:lnTo>
                  <a:lnTo>
                    <a:pt x="78248" y="16297"/>
                  </a:lnTo>
                  <a:lnTo>
                    <a:pt x="76040" y="11188"/>
                  </a:lnTo>
                  <a:lnTo>
                    <a:pt x="75059" y="5390"/>
                  </a:lnTo>
                  <a:lnTo>
                    <a:pt x="73739" y="3420"/>
                  </a:lnTo>
                  <a:lnTo>
                    <a:pt x="71802" y="2107"/>
                  </a:lnTo>
                  <a:lnTo>
                    <a:pt x="65768" y="648"/>
                  </a:lnTo>
                  <a:lnTo>
                    <a:pt x="56030" y="0"/>
                  </a:lnTo>
                  <a:lnTo>
                    <a:pt x="38648" y="4691"/>
                  </a:lnTo>
                  <a:lnTo>
                    <a:pt x="25147" y="12784"/>
                  </a:lnTo>
                  <a:lnTo>
                    <a:pt x="14445" y="26941"/>
                  </a:lnTo>
                  <a:lnTo>
                    <a:pt x="2406" y="63780"/>
                  </a:lnTo>
                  <a:lnTo>
                    <a:pt x="0" y="79564"/>
                  </a:lnTo>
                  <a:lnTo>
                    <a:pt x="1752" y="90812"/>
                  </a:lnTo>
                  <a:lnTo>
                    <a:pt x="8689" y="103095"/>
                  </a:lnTo>
                  <a:lnTo>
                    <a:pt x="11501" y="106657"/>
                  </a:lnTo>
                  <a:lnTo>
                    <a:pt x="15492" y="107973"/>
                  </a:lnTo>
                  <a:lnTo>
                    <a:pt x="25572" y="106614"/>
                  </a:lnTo>
                  <a:lnTo>
                    <a:pt x="56703" y="88061"/>
                  </a:lnTo>
                  <a:lnTo>
                    <a:pt x="63996" y="75186"/>
                  </a:lnTo>
                  <a:lnTo>
                    <a:pt x="72921" y="43199"/>
                  </a:lnTo>
                  <a:lnTo>
                    <a:pt x="74097" y="30259"/>
                  </a:lnTo>
                  <a:lnTo>
                    <a:pt x="75215" y="30583"/>
                  </a:lnTo>
                  <a:lnTo>
                    <a:pt x="79279" y="33765"/>
                  </a:lnTo>
                  <a:lnTo>
                    <a:pt x="121900" y="8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46"/>
            <p:cNvSpPr/>
            <p:nvPr>
              <p:custDataLst>
                <p:tags r:id="rId222"/>
              </p:custDataLst>
            </p:nvPr>
          </p:nvSpPr>
          <p:spPr>
            <a:xfrm>
              <a:off x="9086850" y="561975"/>
              <a:ext cx="66676" cy="101984"/>
            </a:xfrm>
            <a:custGeom>
              <a:avLst/>
              <a:gdLst/>
              <a:ahLst/>
              <a:cxnLst/>
              <a:rect l="0" t="0" r="0" b="0"/>
              <a:pathLst>
                <a:path w="66676" h="101984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5057" y="5173"/>
                  </a:lnTo>
                  <a:lnTo>
                    <a:pt x="7540" y="10413"/>
                  </a:lnTo>
                  <a:lnTo>
                    <a:pt x="8201" y="13292"/>
                  </a:lnTo>
                  <a:lnTo>
                    <a:pt x="32813" y="55480"/>
                  </a:lnTo>
                  <a:lnTo>
                    <a:pt x="41590" y="78527"/>
                  </a:lnTo>
                  <a:lnTo>
                    <a:pt x="42121" y="90640"/>
                  </a:lnTo>
                  <a:lnTo>
                    <a:pt x="38895" y="101983"/>
                  </a:lnTo>
                  <a:lnTo>
                    <a:pt x="37571" y="100797"/>
                  </a:lnTo>
                  <a:lnTo>
                    <a:pt x="33279" y="93835"/>
                  </a:lnTo>
                  <a:lnTo>
                    <a:pt x="29969" y="78015"/>
                  </a:lnTo>
                  <a:lnTo>
                    <a:pt x="29909" y="52648"/>
                  </a:lnTo>
                  <a:lnTo>
                    <a:pt x="36812" y="19045"/>
                  </a:lnTo>
                  <a:lnTo>
                    <a:pt x="39359" y="1481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47"/>
            <p:cNvSpPr/>
            <p:nvPr>
              <p:custDataLst>
                <p:tags r:id="rId223"/>
              </p:custDataLst>
            </p:nvPr>
          </p:nvSpPr>
          <p:spPr>
            <a:xfrm>
              <a:off x="9201150" y="555636"/>
              <a:ext cx="76201" cy="116741"/>
            </a:xfrm>
            <a:custGeom>
              <a:avLst/>
              <a:gdLst/>
              <a:ahLst/>
              <a:cxnLst/>
              <a:rect l="0" t="0" r="0" b="0"/>
              <a:pathLst>
                <a:path w="76201" h="116741">
                  <a:moveTo>
                    <a:pt x="0" y="44439"/>
                  </a:moveTo>
                  <a:lnTo>
                    <a:pt x="0" y="44439"/>
                  </a:lnTo>
                  <a:lnTo>
                    <a:pt x="5057" y="44439"/>
                  </a:lnTo>
                  <a:lnTo>
                    <a:pt x="18314" y="39382"/>
                  </a:lnTo>
                  <a:lnTo>
                    <a:pt x="37585" y="25141"/>
                  </a:lnTo>
                  <a:lnTo>
                    <a:pt x="40932" y="22049"/>
                  </a:lnTo>
                  <a:lnTo>
                    <a:pt x="44651" y="12968"/>
                  </a:lnTo>
                  <a:lnTo>
                    <a:pt x="47037" y="5"/>
                  </a:lnTo>
                  <a:lnTo>
                    <a:pt x="46175" y="0"/>
                  </a:lnTo>
                  <a:lnTo>
                    <a:pt x="17018" y="19287"/>
                  </a:lnTo>
                  <a:lnTo>
                    <a:pt x="6689" y="38750"/>
                  </a:lnTo>
                  <a:lnTo>
                    <a:pt x="1982" y="64626"/>
                  </a:lnTo>
                  <a:lnTo>
                    <a:pt x="5644" y="87344"/>
                  </a:lnTo>
                  <a:lnTo>
                    <a:pt x="18489" y="107481"/>
                  </a:lnTo>
                  <a:lnTo>
                    <a:pt x="26914" y="114791"/>
                  </a:lnTo>
                  <a:lnTo>
                    <a:pt x="30643" y="116740"/>
                  </a:lnTo>
                  <a:lnTo>
                    <a:pt x="76200" y="111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237"/>
          <p:cNvGrpSpPr/>
          <p:nvPr/>
        </p:nvGrpSpPr>
        <p:grpSpPr>
          <a:xfrm>
            <a:off x="9630202" y="358894"/>
            <a:ext cx="466299" cy="307857"/>
            <a:chOff x="9630202" y="358894"/>
            <a:chExt cx="466299" cy="307857"/>
          </a:xfrm>
        </p:grpSpPr>
        <p:sp>
          <p:nvSpPr>
            <p:cNvPr id="60" name="SMARTInkShape-1048"/>
            <p:cNvSpPr/>
            <p:nvPr>
              <p:custDataLst>
                <p:tags r:id="rId213"/>
              </p:custDataLst>
            </p:nvPr>
          </p:nvSpPr>
          <p:spPr>
            <a:xfrm>
              <a:off x="9639300" y="5524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40" y="13183"/>
                  </a:lnTo>
                  <a:lnTo>
                    <a:pt x="9410" y="59246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49"/>
            <p:cNvSpPr/>
            <p:nvPr>
              <p:custDataLst>
                <p:tags r:id="rId214"/>
              </p:custDataLst>
            </p:nvPr>
          </p:nvSpPr>
          <p:spPr>
            <a:xfrm>
              <a:off x="9630202" y="438150"/>
              <a:ext cx="18624" cy="19051"/>
            </a:xfrm>
            <a:custGeom>
              <a:avLst/>
              <a:gdLst/>
              <a:ahLst/>
              <a:cxnLst/>
              <a:rect l="0" t="0" r="0" b="0"/>
              <a:pathLst>
                <a:path w="18624" h="19051">
                  <a:moveTo>
                    <a:pt x="18623" y="0"/>
                  </a:moveTo>
                  <a:lnTo>
                    <a:pt x="18623" y="0"/>
                  </a:lnTo>
                  <a:lnTo>
                    <a:pt x="0" y="0"/>
                  </a:lnTo>
                  <a:lnTo>
                    <a:pt x="1862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50"/>
            <p:cNvSpPr/>
            <p:nvPr>
              <p:custDataLst>
                <p:tags r:id="rId215"/>
              </p:custDataLst>
            </p:nvPr>
          </p:nvSpPr>
          <p:spPr>
            <a:xfrm>
              <a:off x="9686925" y="619125"/>
              <a:ext cx="19051" cy="9410"/>
            </a:xfrm>
            <a:custGeom>
              <a:avLst/>
              <a:gdLst/>
              <a:ahLst/>
              <a:cxnLst/>
              <a:rect l="0" t="0" r="0" b="0"/>
              <a:pathLst>
                <a:path w="19051" h="941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1" y="940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51"/>
            <p:cNvSpPr/>
            <p:nvPr>
              <p:custDataLst>
                <p:tags r:id="rId216"/>
              </p:custDataLst>
            </p:nvPr>
          </p:nvSpPr>
          <p:spPr>
            <a:xfrm>
              <a:off x="9791700" y="5429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12173" y="13183"/>
                  </a:lnTo>
                  <a:lnTo>
                    <a:pt x="15993" y="23851"/>
                  </a:lnTo>
                  <a:lnTo>
                    <a:pt x="18781" y="67014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52"/>
            <p:cNvSpPr/>
            <p:nvPr>
              <p:custDataLst>
                <p:tags r:id="rId217"/>
              </p:custDataLst>
            </p:nvPr>
          </p:nvSpPr>
          <p:spPr>
            <a:xfrm>
              <a:off x="9793687" y="475414"/>
              <a:ext cx="7539" cy="10362"/>
            </a:xfrm>
            <a:custGeom>
              <a:avLst/>
              <a:gdLst/>
              <a:ahLst/>
              <a:cxnLst/>
              <a:rect l="0" t="0" r="0" b="0"/>
              <a:pathLst>
                <a:path w="7539" h="10362">
                  <a:moveTo>
                    <a:pt x="7538" y="10361"/>
                  </a:moveTo>
                  <a:lnTo>
                    <a:pt x="7538" y="10361"/>
                  </a:lnTo>
                  <a:lnTo>
                    <a:pt x="2481" y="5304"/>
                  </a:lnTo>
                  <a:lnTo>
                    <a:pt x="0" y="0"/>
                  </a:lnTo>
                  <a:lnTo>
                    <a:pt x="7538" y="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53"/>
            <p:cNvSpPr/>
            <p:nvPr>
              <p:custDataLst>
                <p:tags r:id="rId218"/>
              </p:custDataLst>
            </p:nvPr>
          </p:nvSpPr>
          <p:spPr>
            <a:xfrm>
              <a:off x="9848850" y="590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54"/>
            <p:cNvSpPr/>
            <p:nvPr>
              <p:custDataLst>
                <p:tags r:id="rId219"/>
              </p:custDataLst>
            </p:nvPr>
          </p:nvSpPr>
          <p:spPr>
            <a:xfrm>
              <a:off x="9916504" y="358894"/>
              <a:ext cx="101654" cy="272825"/>
            </a:xfrm>
            <a:custGeom>
              <a:avLst/>
              <a:gdLst/>
              <a:ahLst/>
              <a:cxnLst/>
              <a:rect l="0" t="0" r="0" b="0"/>
              <a:pathLst>
                <a:path w="101654" h="272825">
                  <a:moveTo>
                    <a:pt x="56171" y="222131"/>
                  </a:moveTo>
                  <a:lnTo>
                    <a:pt x="56171" y="222131"/>
                  </a:lnTo>
                  <a:lnTo>
                    <a:pt x="51114" y="217074"/>
                  </a:lnTo>
                  <a:lnTo>
                    <a:pt x="50683" y="214527"/>
                  </a:lnTo>
                  <a:lnTo>
                    <a:pt x="51454" y="211770"/>
                  </a:lnTo>
                  <a:lnTo>
                    <a:pt x="54075" y="205884"/>
                  </a:lnTo>
                  <a:lnTo>
                    <a:pt x="55240" y="199741"/>
                  </a:lnTo>
                  <a:lnTo>
                    <a:pt x="54493" y="196621"/>
                  </a:lnTo>
                  <a:lnTo>
                    <a:pt x="50839" y="190332"/>
                  </a:lnTo>
                  <a:lnTo>
                    <a:pt x="47324" y="189290"/>
                  </a:lnTo>
                  <a:lnTo>
                    <a:pt x="37774" y="190954"/>
                  </a:lnTo>
                  <a:lnTo>
                    <a:pt x="25556" y="197842"/>
                  </a:lnTo>
                  <a:lnTo>
                    <a:pt x="6456" y="216196"/>
                  </a:lnTo>
                  <a:lnTo>
                    <a:pt x="2325" y="224080"/>
                  </a:lnTo>
                  <a:lnTo>
                    <a:pt x="0" y="239524"/>
                  </a:lnTo>
                  <a:lnTo>
                    <a:pt x="4367" y="257506"/>
                  </a:lnTo>
                  <a:lnTo>
                    <a:pt x="12364" y="271183"/>
                  </a:lnTo>
                  <a:lnTo>
                    <a:pt x="16384" y="272824"/>
                  </a:lnTo>
                  <a:lnTo>
                    <a:pt x="26492" y="271825"/>
                  </a:lnTo>
                  <a:lnTo>
                    <a:pt x="49141" y="260256"/>
                  </a:lnTo>
                  <a:lnTo>
                    <a:pt x="61161" y="246484"/>
                  </a:lnTo>
                  <a:lnTo>
                    <a:pt x="82557" y="206716"/>
                  </a:lnTo>
                  <a:lnTo>
                    <a:pt x="90801" y="160413"/>
                  </a:lnTo>
                  <a:lnTo>
                    <a:pt x="100132" y="114063"/>
                  </a:lnTo>
                  <a:lnTo>
                    <a:pt x="101653" y="68050"/>
                  </a:lnTo>
                  <a:lnTo>
                    <a:pt x="95870" y="29839"/>
                  </a:lnTo>
                  <a:lnTo>
                    <a:pt x="87454" y="10404"/>
                  </a:lnTo>
                  <a:lnTo>
                    <a:pt x="81363" y="1736"/>
                  </a:lnTo>
                  <a:lnTo>
                    <a:pt x="78257" y="59"/>
                  </a:lnTo>
                  <a:lnTo>
                    <a:pt x="75129" y="0"/>
                  </a:lnTo>
                  <a:lnTo>
                    <a:pt x="71985" y="1018"/>
                  </a:lnTo>
                  <a:lnTo>
                    <a:pt x="65669" y="10617"/>
                  </a:lnTo>
                  <a:lnTo>
                    <a:pt x="58984" y="31049"/>
                  </a:lnTo>
                  <a:lnTo>
                    <a:pt x="56542" y="78513"/>
                  </a:lnTo>
                  <a:lnTo>
                    <a:pt x="59067" y="121717"/>
                  </a:lnTo>
                  <a:lnTo>
                    <a:pt x="69444" y="161374"/>
                  </a:lnTo>
                  <a:lnTo>
                    <a:pt x="75138" y="208914"/>
                  </a:lnTo>
                  <a:lnTo>
                    <a:pt x="88328" y="254688"/>
                  </a:lnTo>
                  <a:lnTo>
                    <a:pt x="94271" y="269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55"/>
            <p:cNvSpPr/>
            <p:nvPr>
              <p:custDataLst>
                <p:tags r:id="rId220"/>
              </p:custDataLst>
            </p:nvPr>
          </p:nvSpPr>
          <p:spPr>
            <a:xfrm>
              <a:off x="10077450" y="6000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5793" y="0"/>
                  </a:lnTo>
                  <a:lnTo>
                    <a:pt x="3863" y="1058"/>
                  </a:lnTo>
                  <a:lnTo>
                    <a:pt x="2574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38"/>
          <p:cNvGrpSpPr/>
          <p:nvPr/>
        </p:nvGrpSpPr>
        <p:grpSpPr>
          <a:xfrm>
            <a:off x="810081" y="1267262"/>
            <a:ext cx="568886" cy="379039"/>
            <a:chOff x="810081" y="1267262"/>
            <a:chExt cx="568886" cy="379039"/>
          </a:xfrm>
        </p:grpSpPr>
        <p:sp>
          <p:nvSpPr>
            <p:cNvPr id="69" name="SMARTInkShape-1056"/>
            <p:cNvSpPr/>
            <p:nvPr>
              <p:custDataLst>
                <p:tags r:id="rId208"/>
              </p:custDataLst>
            </p:nvPr>
          </p:nvSpPr>
          <p:spPr>
            <a:xfrm>
              <a:off x="810081" y="1267262"/>
              <a:ext cx="142420" cy="379039"/>
            </a:xfrm>
            <a:custGeom>
              <a:avLst/>
              <a:gdLst/>
              <a:ahLst/>
              <a:cxnLst/>
              <a:rect l="0" t="0" r="0" b="0"/>
              <a:pathLst>
                <a:path w="142420" h="379039">
                  <a:moveTo>
                    <a:pt x="123369" y="28138"/>
                  </a:moveTo>
                  <a:lnTo>
                    <a:pt x="123369" y="28138"/>
                  </a:lnTo>
                  <a:lnTo>
                    <a:pt x="123369" y="14881"/>
                  </a:lnTo>
                  <a:lnTo>
                    <a:pt x="122311" y="12950"/>
                  </a:lnTo>
                  <a:lnTo>
                    <a:pt x="120547" y="11663"/>
                  </a:lnTo>
                  <a:lnTo>
                    <a:pt x="118312" y="10804"/>
                  </a:lnTo>
                  <a:lnTo>
                    <a:pt x="116823" y="9174"/>
                  </a:lnTo>
                  <a:lnTo>
                    <a:pt x="115168" y="4540"/>
                  </a:lnTo>
                  <a:lnTo>
                    <a:pt x="113668" y="2881"/>
                  </a:lnTo>
                  <a:lnTo>
                    <a:pt x="109180" y="1038"/>
                  </a:lnTo>
                  <a:lnTo>
                    <a:pt x="100703" y="0"/>
                  </a:lnTo>
                  <a:lnTo>
                    <a:pt x="86432" y="4749"/>
                  </a:lnTo>
                  <a:lnTo>
                    <a:pt x="68798" y="17915"/>
                  </a:lnTo>
                  <a:lnTo>
                    <a:pt x="37565" y="65414"/>
                  </a:lnTo>
                  <a:lnTo>
                    <a:pt x="21393" y="97391"/>
                  </a:lnTo>
                  <a:lnTo>
                    <a:pt x="11503" y="136009"/>
                  </a:lnTo>
                  <a:lnTo>
                    <a:pt x="3004" y="177112"/>
                  </a:lnTo>
                  <a:lnTo>
                    <a:pt x="0" y="224707"/>
                  </a:lnTo>
                  <a:lnTo>
                    <a:pt x="692" y="272126"/>
                  </a:lnTo>
                  <a:lnTo>
                    <a:pt x="7757" y="317874"/>
                  </a:lnTo>
                  <a:lnTo>
                    <a:pt x="14130" y="331887"/>
                  </a:lnTo>
                  <a:lnTo>
                    <a:pt x="40427" y="368979"/>
                  </a:lnTo>
                  <a:lnTo>
                    <a:pt x="48759" y="375415"/>
                  </a:lnTo>
                  <a:lnTo>
                    <a:pt x="64456" y="379038"/>
                  </a:lnTo>
                  <a:lnTo>
                    <a:pt x="76371" y="374241"/>
                  </a:lnTo>
                  <a:lnTo>
                    <a:pt x="103829" y="352145"/>
                  </a:lnTo>
                  <a:lnTo>
                    <a:pt x="129504" y="308440"/>
                  </a:lnTo>
                  <a:lnTo>
                    <a:pt x="139554" y="287686"/>
                  </a:lnTo>
                  <a:lnTo>
                    <a:pt x="142419" y="256753"/>
                  </a:lnTo>
                  <a:lnTo>
                    <a:pt x="126017" y="248538"/>
                  </a:lnTo>
                  <a:lnTo>
                    <a:pt x="81278" y="247220"/>
                  </a:lnTo>
                  <a:lnTo>
                    <a:pt x="94794" y="24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057"/>
            <p:cNvSpPr/>
            <p:nvPr>
              <p:custDataLst>
                <p:tags r:id="rId209"/>
              </p:custDataLst>
            </p:nvPr>
          </p:nvSpPr>
          <p:spPr>
            <a:xfrm>
              <a:off x="1009650" y="1487224"/>
              <a:ext cx="19051" cy="103452"/>
            </a:xfrm>
            <a:custGeom>
              <a:avLst/>
              <a:gdLst/>
              <a:ahLst/>
              <a:cxnLst/>
              <a:rect l="0" t="0" r="0" b="0"/>
              <a:pathLst>
                <a:path w="19051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2"/>
                  </a:lnTo>
                  <a:lnTo>
                    <a:pt x="5057" y="12050"/>
                  </a:lnTo>
                  <a:lnTo>
                    <a:pt x="8201" y="31214"/>
                  </a:lnTo>
                  <a:lnTo>
                    <a:pt x="10506" y="77911"/>
                  </a:lnTo>
                  <a:lnTo>
                    <a:pt x="1905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058"/>
            <p:cNvSpPr/>
            <p:nvPr>
              <p:custDataLst>
                <p:tags r:id="rId210"/>
              </p:custDataLst>
            </p:nvPr>
          </p:nvSpPr>
          <p:spPr>
            <a:xfrm>
              <a:off x="1038225" y="1438275"/>
              <a:ext cx="85726" cy="131176"/>
            </a:xfrm>
            <a:custGeom>
              <a:avLst/>
              <a:gdLst/>
              <a:ahLst/>
              <a:cxnLst/>
              <a:rect l="0" t="0" r="0" b="0"/>
              <a:pathLst>
                <a:path w="85726" h="131176">
                  <a:moveTo>
                    <a:pt x="0" y="0"/>
                  </a:moveTo>
                  <a:lnTo>
                    <a:pt x="0" y="0"/>
                  </a:lnTo>
                  <a:lnTo>
                    <a:pt x="2822" y="40020"/>
                  </a:lnTo>
                  <a:lnTo>
                    <a:pt x="16247" y="79432"/>
                  </a:lnTo>
                  <a:lnTo>
                    <a:pt x="30583" y="122342"/>
                  </a:lnTo>
                  <a:lnTo>
                    <a:pt x="33089" y="126011"/>
                  </a:lnTo>
                  <a:lnTo>
                    <a:pt x="38695" y="130088"/>
                  </a:lnTo>
                  <a:lnTo>
                    <a:pt x="41672" y="131175"/>
                  </a:lnTo>
                  <a:lnTo>
                    <a:pt x="43656" y="130842"/>
                  </a:lnTo>
                  <a:lnTo>
                    <a:pt x="44979" y="129561"/>
                  </a:lnTo>
                  <a:lnTo>
                    <a:pt x="63768" y="82913"/>
                  </a:lnTo>
                  <a:lnTo>
                    <a:pt x="857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59"/>
            <p:cNvSpPr/>
            <p:nvPr>
              <p:custDataLst>
                <p:tags r:id="rId211"/>
              </p:custDataLst>
            </p:nvPr>
          </p:nvSpPr>
          <p:spPr>
            <a:xfrm>
              <a:off x="1143000" y="1459228"/>
              <a:ext cx="235967" cy="121923"/>
            </a:xfrm>
            <a:custGeom>
              <a:avLst/>
              <a:gdLst/>
              <a:ahLst/>
              <a:cxnLst/>
              <a:rect l="0" t="0" r="0" b="0"/>
              <a:pathLst>
                <a:path w="235967" h="121923">
                  <a:moveTo>
                    <a:pt x="0" y="26672"/>
                  </a:moveTo>
                  <a:lnTo>
                    <a:pt x="0" y="26672"/>
                  </a:lnTo>
                  <a:lnTo>
                    <a:pt x="0" y="44006"/>
                  </a:lnTo>
                  <a:lnTo>
                    <a:pt x="5056" y="50270"/>
                  </a:lnTo>
                  <a:lnTo>
                    <a:pt x="7604" y="50871"/>
                  </a:lnTo>
                  <a:lnTo>
                    <a:pt x="10361" y="50213"/>
                  </a:lnTo>
                  <a:lnTo>
                    <a:pt x="13257" y="48716"/>
                  </a:lnTo>
                  <a:lnTo>
                    <a:pt x="27447" y="46609"/>
                  </a:lnTo>
                  <a:lnTo>
                    <a:pt x="32056" y="44197"/>
                  </a:lnTo>
                  <a:lnTo>
                    <a:pt x="50422" y="24341"/>
                  </a:lnTo>
                  <a:lnTo>
                    <a:pt x="54160" y="17522"/>
                  </a:lnTo>
                  <a:lnTo>
                    <a:pt x="56559" y="4521"/>
                  </a:lnTo>
                  <a:lnTo>
                    <a:pt x="55698" y="2380"/>
                  </a:lnTo>
                  <a:lnTo>
                    <a:pt x="54065" y="952"/>
                  </a:lnTo>
                  <a:lnTo>
                    <a:pt x="51919" y="0"/>
                  </a:lnTo>
                  <a:lnTo>
                    <a:pt x="43889" y="4587"/>
                  </a:lnTo>
                  <a:lnTo>
                    <a:pt x="27468" y="21892"/>
                  </a:lnTo>
                  <a:lnTo>
                    <a:pt x="17500" y="37248"/>
                  </a:lnTo>
                  <a:lnTo>
                    <a:pt x="11888" y="57793"/>
                  </a:lnTo>
                  <a:lnTo>
                    <a:pt x="10575" y="70842"/>
                  </a:lnTo>
                  <a:lnTo>
                    <a:pt x="15636" y="86520"/>
                  </a:lnTo>
                  <a:lnTo>
                    <a:pt x="31076" y="112342"/>
                  </a:lnTo>
                  <a:lnTo>
                    <a:pt x="35534" y="115535"/>
                  </a:lnTo>
                  <a:lnTo>
                    <a:pt x="50863" y="120029"/>
                  </a:lnTo>
                  <a:lnTo>
                    <a:pt x="58942" y="121081"/>
                  </a:lnTo>
                  <a:lnTo>
                    <a:pt x="68883" y="113081"/>
                  </a:lnTo>
                  <a:lnTo>
                    <a:pt x="79298" y="98943"/>
                  </a:lnTo>
                  <a:lnTo>
                    <a:pt x="91785" y="69640"/>
                  </a:lnTo>
                  <a:lnTo>
                    <a:pt x="94769" y="60586"/>
                  </a:lnTo>
                  <a:lnTo>
                    <a:pt x="104323" y="46364"/>
                  </a:lnTo>
                  <a:lnTo>
                    <a:pt x="104763" y="87374"/>
                  </a:lnTo>
                  <a:lnTo>
                    <a:pt x="112975" y="117913"/>
                  </a:lnTo>
                  <a:lnTo>
                    <a:pt x="113417" y="118191"/>
                  </a:lnTo>
                  <a:lnTo>
                    <a:pt x="113907" y="115678"/>
                  </a:lnTo>
                  <a:lnTo>
                    <a:pt x="120823" y="75646"/>
                  </a:lnTo>
                  <a:lnTo>
                    <a:pt x="125052" y="52354"/>
                  </a:lnTo>
                  <a:lnTo>
                    <a:pt x="145166" y="12297"/>
                  </a:lnTo>
                  <a:lnTo>
                    <a:pt x="149694" y="7564"/>
                  </a:lnTo>
                  <a:lnTo>
                    <a:pt x="160370" y="2304"/>
                  </a:lnTo>
                  <a:lnTo>
                    <a:pt x="172170" y="2789"/>
                  </a:lnTo>
                  <a:lnTo>
                    <a:pt x="185528" y="7591"/>
                  </a:lnTo>
                  <a:lnTo>
                    <a:pt x="208783" y="22194"/>
                  </a:lnTo>
                  <a:lnTo>
                    <a:pt x="219087" y="33854"/>
                  </a:lnTo>
                  <a:lnTo>
                    <a:pt x="230838" y="57375"/>
                  </a:lnTo>
                  <a:lnTo>
                    <a:pt x="235966" y="79396"/>
                  </a:lnTo>
                  <a:lnTo>
                    <a:pt x="228600" y="12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60"/>
            <p:cNvSpPr/>
            <p:nvPr>
              <p:custDataLst>
                <p:tags r:id="rId212"/>
              </p:custDataLst>
            </p:nvPr>
          </p:nvSpPr>
          <p:spPr>
            <a:xfrm>
              <a:off x="1000125" y="1409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40"/>
          <p:cNvGrpSpPr/>
          <p:nvPr/>
        </p:nvGrpSpPr>
        <p:grpSpPr>
          <a:xfrm>
            <a:off x="2477172" y="1275827"/>
            <a:ext cx="799429" cy="279359"/>
            <a:chOff x="2477172" y="1275827"/>
            <a:chExt cx="799429" cy="279359"/>
          </a:xfrm>
        </p:grpSpPr>
        <p:sp>
          <p:nvSpPr>
            <p:cNvPr id="75" name="SMARTInkShape-1061"/>
            <p:cNvSpPr/>
            <p:nvPr>
              <p:custDataLst>
                <p:tags r:id="rId199"/>
              </p:custDataLst>
            </p:nvPr>
          </p:nvSpPr>
          <p:spPr>
            <a:xfrm>
              <a:off x="2611737" y="1411416"/>
              <a:ext cx="55264" cy="139148"/>
            </a:xfrm>
            <a:custGeom>
              <a:avLst/>
              <a:gdLst/>
              <a:ahLst/>
              <a:cxnLst/>
              <a:rect l="0" t="0" r="0" b="0"/>
              <a:pathLst>
                <a:path w="55264" h="139148">
                  <a:moveTo>
                    <a:pt x="55263" y="17334"/>
                  </a:moveTo>
                  <a:lnTo>
                    <a:pt x="55263" y="17334"/>
                  </a:lnTo>
                  <a:lnTo>
                    <a:pt x="55263" y="12278"/>
                  </a:lnTo>
                  <a:lnTo>
                    <a:pt x="49619" y="6973"/>
                  </a:lnTo>
                  <a:lnTo>
                    <a:pt x="41113" y="2146"/>
                  </a:lnTo>
                  <a:lnTo>
                    <a:pt x="33804" y="0"/>
                  </a:lnTo>
                  <a:lnTo>
                    <a:pt x="30374" y="487"/>
                  </a:lnTo>
                  <a:lnTo>
                    <a:pt x="23740" y="3849"/>
                  </a:lnTo>
                  <a:lnTo>
                    <a:pt x="14055" y="11692"/>
                  </a:lnTo>
                  <a:lnTo>
                    <a:pt x="4483" y="25775"/>
                  </a:lnTo>
                  <a:lnTo>
                    <a:pt x="0" y="43354"/>
                  </a:lnTo>
                  <a:lnTo>
                    <a:pt x="1774" y="55709"/>
                  </a:lnTo>
                  <a:lnTo>
                    <a:pt x="7148" y="68256"/>
                  </a:lnTo>
                  <a:lnTo>
                    <a:pt x="47831" y="115587"/>
                  </a:lnTo>
                  <a:lnTo>
                    <a:pt x="51960" y="123796"/>
                  </a:lnTo>
                  <a:lnTo>
                    <a:pt x="54284" y="134368"/>
                  </a:lnTo>
                  <a:lnTo>
                    <a:pt x="52494" y="136632"/>
                  </a:lnTo>
                  <a:lnTo>
                    <a:pt x="44860" y="139147"/>
                  </a:lnTo>
                  <a:lnTo>
                    <a:pt x="34412" y="137443"/>
                  </a:lnTo>
                  <a:lnTo>
                    <a:pt x="28662" y="135506"/>
                  </a:lnTo>
                  <a:lnTo>
                    <a:pt x="24829" y="133157"/>
                  </a:lnTo>
                  <a:lnTo>
                    <a:pt x="17163" y="112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62"/>
            <p:cNvSpPr/>
            <p:nvPr>
              <p:custDataLst>
                <p:tags r:id="rId200"/>
              </p:custDataLst>
            </p:nvPr>
          </p:nvSpPr>
          <p:spPr>
            <a:xfrm>
              <a:off x="2477172" y="1430617"/>
              <a:ext cx="104104" cy="116057"/>
            </a:xfrm>
            <a:custGeom>
              <a:avLst/>
              <a:gdLst/>
              <a:ahLst/>
              <a:cxnLst/>
              <a:rect l="0" t="0" r="0" b="0"/>
              <a:pathLst>
                <a:path w="104104" h="116057">
                  <a:moveTo>
                    <a:pt x="18378" y="36233"/>
                  </a:moveTo>
                  <a:lnTo>
                    <a:pt x="18378" y="36233"/>
                  </a:lnTo>
                  <a:lnTo>
                    <a:pt x="10177" y="36233"/>
                  </a:lnTo>
                  <a:lnTo>
                    <a:pt x="43807" y="36233"/>
                  </a:lnTo>
                  <a:lnTo>
                    <a:pt x="48377" y="33411"/>
                  </a:lnTo>
                  <a:lnTo>
                    <a:pt x="51077" y="31177"/>
                  </a:lnTo>
                  <a:lnTo>
                    <a:pt x="54078" y="25872"/>
                  </a:lnTo>
                  <a:lnTo>
                    <a:pt x="56004" y="13843"/>
                  </a:lnTo>
                  <a:lnTo>
                    <a:pt x="53445" y="7584"/>
                  </a:lnTo>
                  <a:lnTo>
                    <a:pt x="51281" y="4434"/>
                  </a:lnTo>
                  <a:lnTo>
                    <a:pt x="46054" y="933"/>
                  </a:lnTo>
                  <a:lnTo>
                    <a:pt x="43179" y="0"/>
                  </a:lnTo>
                  <a:lnTo>
                    <a:pt x="40204" y="436"/>
                  </a:lnTo>
                  <a:lnTo>
                    <a:pt x="34075" y="3743"/>
                  </a:lnTo>
                  <a:lnTo>
                    <a:pt x="6986" y="28773"/>
                  </a:lnTo>
                  <a:lnTo>
                    <a:pt x="2732" y="41384"/>
                  </a:lnTo>
                  <a:lnTo>
                    <a:pt x="0" y="70294"/>
                  </a:lnTo>
                  <a:lnTo>
                    <a:pt x="4584" y="89952"/>
                  </a:lnTo>
                  <a:lnTo>
                    <a:pt x="12600" y="99972"/>
                  </a:lnTo>
                  <a:lnTo>
                    <a:pt x="24277" y="107953"/>
                  </a:lnTo>
                  <a:lnTo>
                    <a:pt x="40050" y="115028"/>
                  </a:lnTo>
                  <a:lnTo>
                    <a:pt x="57643" y="116056"/>
                  </a:lnTo>
                  <a:lnTo>
                    <a:pt x="104103" y="10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63"/>
            <p:cNvSpPr/>
            <p:nvPr>
              <p:custDataLst>
                <p:tags r:id="rId201"/>
              </p:custDataLst>
            </p:nvPr>
          </p:nvSpPr>
          <p:spPr>
            <a:xfrm>
              <a:off x="2752727" y="1311719"/>
              <a:ext cx="38099" cy="243467"/>
            </a:xfrm>
            <a:custGeom>
              <a:avLst/>
              <a:gdLst/>
              <a:ahLst/>
              <a:cxnLst/>
              <a:rect l="0" t="0" r="0" b="0"/>
              <a:pathLst>
                <a:path w="38099" h="243467">
                  <a:moveTo>
                    <a:pt x="9523" y="12256"/>
                  </a:moveTo>
                  <a:lnTo>
                    <a:pt x="9523" y="12256"/>
                  </a:lnTo>
                  <a:lnTo>
                    <a:pt x="9523" y="2143"/>
                  </a:lnTo>
                  <a:lnTo>
                    <a:pt x="8465" y="222"/>
                  </a:lnTo>
                  <a:lnTo>
                    <a:pt x="6701" y="0"/>
                  </a:lnTo>
                  <a:lnTo>
                    <a:pt x="4467" y="910"/>
                  </a:lnTo>
                  <a:lnTo>
                    <a:pt x="1984" y="10389"/>
                  </a:lnTo>
                  <a:lnTo>
                    <a:pt x="259" y="52423"/>
                  </a:lnTo>
                  <a:lnTo>
                    <a:pt x="50" y="93372"/>
                  </a:lnTo>
                  <a:lnTo>
                    <a:pt x="8" y="132584"/>
                  </a:lnTo>
                  <a:lnTo>
                    <a:pt x="0" y="174548"/>
                  </a:lnTo>
                  <a:lnTo>
                    <a:pt x="2821" y="216861"/>
                  </a:lnTo>
                  <a:lnTo>
                    <a:pt x="8199" y="241173"/>
                  </a:lnTo>
                  <a:lnTo>
                    <a:pt x="10757" y="243184"/>
                  </a:lnTo>
                  <a:lnTo>
                    <a:pt x="14579" y="243466"/>
                  </a:lnTo>
                  <a:lnTo>
                    <a:pt x="19244" y="242596"/>
                  </a:lnTo>
                  <a:lnTo>
                    <a:pt x="38098" y="22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64"/>
            <p:cNvSpPr/>
            <p:nvPr>
              <p:custDataLst>
                <p:tags r:id="rId202"/>
              </p:custDataLst>
            </p:nvPr>
          </p:nvSpPr>
          <p:spPr>
            <a:xfrm>
              <a:off x="2690087" y="1428750"/>
              <a:ext cx="110264" cy="19051"/>
            </a:xfrm>
            <a:custGeom>
              <a:avLst/>
              <a:gdLst/>
              <a:ahLst/>
              <a:cxnLst/>
              <a:rect l="0" t="0" r="0" b="0"/>
              <a:pathLst>
                <a:path w="1102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3" y="19050"/>
                  </a:lnTo>
                  <a:lnTo>
                    <a:pt x="28619" y="11511"/>
                  </a:lnTo>
                  <a:lnTo>
                    <a:pt x="51500" y="7291"/>
                  </a:lnTo>
                  <a:lnTo>
                    <a:pt x="67213" y="3240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65"/>
            <p:cNvSpPr/>
            <p:nvPr>
              <p:custDataLst>
                <p:tags r:id="rId203"/>
              </p:custDataLst>
            </p:nvPr>
          </p:nvSpPr>
          <p:spPr>
            <a:xfrm>
              <a:off x="2861537" y="1438275"/>
              <a:ext cx="5489" cy="85726"/>
            </a:xfrm>
            <a:custGeom>
              <a:avLst/>
              <a:gdLst/>
              <a:ahLst/>
              <a:cxnLst/>
              <a:rect l="0" t="0" r="0" b="0"/>
              <a:pathLst>
                <a:path w="5489" h="85726">
                  <a:moveTo>
                    <a:pt x="5488" y="0"/>
                  </a:moveTo>
                  <a:lnTo>
                    <a:pt x="5488" y="0"/>
                  </a:lnTo>
                  <a:lnTo>
                    <a:pt x="4430" y="39039"/>
                  </a:lnTo>
                  <a:lnTo>
                    <a:pt x="0" y="59663"/>
                  </a:lnTo>
                  <a:lnTo>
                    <a:pt x="548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66"/>
            <p:cNvSpPr/>
            <p:nvPr>
              <p:custDataLst>
                <p:tags r:id="rId204"/>
              </p:custDataLst>
            </p:nvPr>
          </p:nvSpPr>
          <p:spPr>
            <a:xfrm>
              <a:off x="2867025" y="13620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433"/>
                  </a:lnTo>
                  <a:lnTo>
                    <a:pt x="1058" y="22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67"/>
            <p:cNvSpPr/>
            <p:nvPr>
              <p:custDataLst>
                <p:tags r:id="rId205"/>
              </p:custDataLst>
            </p:nvPr>
          </p:nvSpPr>
          <p:spPr>
            <a:xfrm>
              <a:off x="2914650" y="1407121"/>
              <a:ext cx="133351" cy="124121"/>
            </a:xfrm>
            <a:custGeom>
              <a:avLst/>
              <a:gdLst/>
              <a:ahLst/>
              <a:cxnLst/>
              <a:rect l="0" t="0" r="0" b="0"/>
              <a:pathLst>
                <a:path w="133351" h="124121">
                  <a:moveTo>
                    <a:pt x="0" y="21629"/>
                  </a:moveTo>
                  <a:lnTo>
                    <a:pt x="0" y="21629"/>
                  </a:lnTo>
                  <a:lnTo>
                    <a:pt x="0" y="12497"/>
                  </a:lnTo>
                  <a:lnTo>
                    <a:pt x="0" y="17277"/>
                  </a:lnTo>
                  <a:lnTo>
                    <a:pt x="8642" y="64626"/>
                  </a:lnTo>
                  <a:lnTo>
                    <a:pt x="9447" y="110650"/>
                  </a:lnTo>
                  <a:lnTo>
                    <a:pt x="9515" y="124120"/>
                  </a:lnTo>
                  <a:lnTo>
                    <a:pt x="10583" y="85114"/>
                  </a:lnTo>
                  <a:lnTo>
                    <a:pt x="19886" y="47888"/>
                  </a:lnTo>
                  <a:lnTo>
                    <a:pt x="36268" y="15731"/>
                  </a:lnTo>
                  <a:lnTo>
                    <a:pt x="37937" y="16639"/>
                  </a:lnTo>
                  <a:lnTo>
                    <a:pt x="51197" y="38937"/>
                  </a:lnTo>
                  <a:lnTo>
                    <a:pt x="55386" y="51922"/>
                  </a:lnTo>
                  <a:lnTo>
                    <a:pt x="53544" y="61904"/>
                  </a:lnTo>
                  <a:lnTo>
                    <a:pt x="48795" y="75445"/>
                  </a:lnTo>
                  <a:lnTo>
                    <a:pt x="48405" y="75498"/>
                  </a:lnTo>
                  <a:lnTo>
                    <a:pt x="47971" y="72735"/>
                  </a:lnTo>
                  <a:lnTo>
                    <a:pt x="50601" y="67979"/>
                  </a:lnTo>
                  <a:lnTo>
                    <a:pt x="52784" y="65229"/>
                  </a:lnTo>
                  <a:lnTo>
                    <a:pt x="55210" y="56529"/>
                  </a:lnTo>
                  <a:lnTo>
                    <a:pt x="55857" y="51246"/>
                  </a:lnTo>
                  <a:lnTo>
                    <a:pt x="66880" y="28640"/>
                  </a:lnTo>
                  <a:lnTo>
                    <a:pt x="83551" y="11947"/>
                  </a:lnTo>
                  <a:lnTo>
                    <a:pt x="101897" y="298"/>
                  </a:lnTo>
                  <a:lnTo>
                    <a:pt x="107089" y="0"/>
                  </a:lnTo>
                  <a:lnTo>
                    <a:pt x="111609" y="1918"/>
                  </a:lnTo>
                  <a:lnTo>
                    <a:pt x="119454" y="9694"/>
                  </a:lnTo>
                  <a:lnTo>
                    <a:pt x="126469" y="20205"/>
                  </a:lnTo>
                  <a:lnTo>
                    <a:pt x="131311" y="43079"/>
                  </a:lnTo>
                  <a:lnTo>
                    <a:pt x="133350" y="107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68"/>
            <p:cNvSpPr/>
            <p:nvPr>
              <p:custDataLst>
                <p:tags r:id="rId206"/>
              </p:custDataLst>
            </p:nvPr>
          </p:nvSpPr>
          <p:spPr>
            <a:xfrm>
              <a:off x="3077245" y="1275827"/>
              <a:ext cx="199356" cy="241650"/>
            </a:xfrm>
            <a:custGeom>
              <a:avLst/>
              <a:gdLst/>
              <a:ahLst/>
              <a:cxnLst/>
              <a:rect l="0" t="0" r="0" b="0"/>
              <a:pathLst>
                <a:path w="199356" h="241650">
                  <a:moveTo>
                    <a:pt x="46955" y="162448"/>
                  </a:moveTo>
                  <a:lnTo>
                    <a:pt x="46955" y="162448"/>
                  </a:lnTo>
                  <a:lnTo>
                    <a:pt x="46955" y="157392"/>
                  </a:lnTo>
                  <a:lnTo>
                    <a:pt x="48013" y="155902"/>
                  </a:lnTo>
                  <a:lnTo>
                    <a:pt x="49777" y="154909"/>
                  </a:lnTo>
                  <a:lnTo>
                    <a:pt x="52011" y="154247"/>
                  </a:lnTo>
                  <a:lnTo>
                    <a:pt x="52443" y="153806"/>
                  </a:lnTo>
                  <a:lnTo>
                    <a:pt x="51672" y="153511"/>
                  </a:lnTo>
                  <a:lnTo>
                    <a:pt x="50100" y="153316"/>
                  </a:lnTo>
                  <a:lnTo>
                    <a:pt x="49052" y="152126"/>
                  </a:lnTo>
                  <a:lnTo>
                    <a:pt x="47887" y="147983"/>
                  </a:lnTo>
                  <a:lnTo>
                    <a:pt x="46518" y="146454"/>
                  </a:lnTo>
                  <a:lnTo>
                    <a:pt x="42174" y="144756"/>
                  </a:lnTo>
                  <a:lnTo>
                    <a:pt x="39535" y="145362"/>
                  </a:lnTo>
                  <a:lnTo>
                    <a:pt x="33780" y="148857"/>
                  </a:lnTo>
                  <a:lnTo>
                    <a:pt x="19533" y="161831"/>
                  </a:lnTo>
                  <a:lnTo>
                    <a:pt x="6962" y="184138"/>
                  </a:lnTo>
                  <a:lnTo>
                    <a:pt x="837" y="212515"/>
                  </a:lnTo>
                  <a:lnTo>
                    <a:pt x="0" y="225622"/>
                  </a:lnTo>
                  <a:lnTo>
                    <a:pt x="2450" y="235681"/>
                  </a:lnTo>
                  <a:lnTo>
                    <a:pt x="4585" y="239845"/>
                  </a:lnTo>
                  <a:lnTo>
                    <a:pt x="7067" y="241563"/>
                  </a:lnTo>
                  <a:lnTo>
                    <a:pt x="9780" y="241649"/>
                  </a:lnTo>
                  <a:lnTo>
                    <a:pt x="15616" y="238924"/>
                  </a:lnTo>
                  <a:lnTo>
                    <a:pt x="21738" y="234184"/>
                  </a:lnTo>
                  <a:lnTo>
                    <a:pt x="31134" y="220510"/>
                  </a:lnTo>
                  <a:lnTo>
                    <a:pt x="45467" y="183878"/>
                  </a:lnTo>
                  <a:lnTo>
                    <a:pt x="45963" y="184143"/>
                  </a:lnTo>
                  <a:lnTo>
                    <a:pt x="46661" y="190631"/>
                  </a:lnTo>
                  <a:lnTo>
                    <a:pt x="47926" y="205488"/>
                  </a:lnTo>
                  <a:lnTo>
                    <a:pt x="55145" y="225592"/>
                  </a:lnTo>
                  <a:lnTo>
                    <a:pt x="56648" y="226769"/>
                  </a:lnTo>
                  <a:lnTo>
                    <a:pt x="61141" y="228077"/>
                  </a:lnTo>
                  <a:lnTo>
                    <a:pt x="63821" y="227367"/>
                  </a:lnTo>
                  <a:lnTo>
                    <a:pt x="69620" y="223757"/>
                  </a:lnTo>
                  <a:lnTo>
                    <a:pt x="78835" y="210717"/>
                  </a:lnTo>
                  <a:lnTo>
                    <a:pt x="97419" y="167981"/>
                  </a:lnTo>
                  <a:lnTo>
                    <a:pt x="108827" y="138335"/>
                  </a:lnTo>
                  <a:lnTo>
                    <a:pt x="120602" y="94048"/>
                  </a:lnTo>
                  <a:lnTo>
                    <a:pt x="130880" y="49972"/>
                  </a:lnTo>
                  <a:lnTo>
                    <a:pt x="140723" y="4903"/>
                  </a:lnTo>
                  <a:lnTo>
                    <a:pt x="140159" y="1327"/>
                  </a:lnTo>
                  <a:lnTo>
                    <a:pt x="138724" y="0"/>
                  </a:lnTo>
                  <a:lnTo>
                    <a:pt x="136709" y="175"/>
                  </a:lnTo>
                  <a:lnTo>
                    <a:pt x="131648" y="6013"/>
                  </a:lnTo>
                  <a:lnTo>
                    <a:pt x="125872" y="18838"/>
                  </a:lnTo>
                  <a:lnTo>
                    <a:pt x="117727" y="54750"/>
                  </a:lnTo>
                  <a:lnTo>
                    <a:pt x="113786" y="92673"/>
                  </a:lnTo>
                  <a:lnTo>
                    <a:pt x="106331" y="137768"/>
                  </a:lnTo>
                  <a:lnTo>
                    <a:pt x="97852" y="182011"/>
                  </a:lnTo>
                  <a:lnTo>
                    <a:pt x="96608" y="209167"/>
                  </a:lnTo>
                  <a:lnTo>
                    <a:pt x="102472" y="230030"/>
                  </a:lnTo>
                  <a:lnTo>
                    <a:pt x="107965" y="239404"/>
                  </a:lnTo>
                  <a:lnTo>
                    <a:pt x="110912" y="241269"/>
                  </a:lnTo>
                  <a:lnTo>
                    <a:pt x="113934" y="241454"/>
                  </a:lnTo>
                  <a:lnTo>
                    <a:pt x="117008" y="240518"/>
                  </a:lnTo>
                  <a:lnTo>
                    <a:pt x="144074" y="217354"/>
                  </a:lnTo>
                  <a:lnTo>
                    <a:pt x="161083" y="179948"/>
                  </a:lnTo>
                  <a:lnTo>
                    <a:pt x="174991" y="142332"/>
                  </a:lnTo>
                  <a:lnTo>
                    <a:pt x="173357" y="133046"/>
                  </a:lnTo>
                  <a:lnTo>
                    <a:pt x="171440" y="130147"/>
                  </a:lnTo>
                  <a:lnTo>
                    <a:pt x="169103" y="128214"/>
                  </a:lnTo>
                  <a:lnTo>
                    <a:pt x="166487" y="126925"/>
                  </a:lnTo>
                  <a:lnTo>
                    <a:pt x="163685" y="129241"/>
                  </a:lnTo>
                  <a:lnTo>
                    <a:pt x="155743" y="145553"/>
                  </a:lnTo>
                  <a:lnTo>
                    <a:pt x="143686" y="191386"/>
                  </a:lnTo>
                  <a:lnTo>
                    <a:pt x="142644" y="207946"/>
                  </a:lnTo>
                  <a:lnTo>
                    <a:pt x="147392" y="226259"/>
                  </a:lnTo>
                  <a:lnTo>
                    <a:pt x="149896" y="230388"/>
                  </a:lnTo>
                  <a:lnTo>
                    <a:pt x="155501" y="234977"/>
                  </a:lnTo>
                  <a:lnTo>
                    <a:pt x="169663" y="237560"/>
                  </a:lnTo>
                  <a:lnTo>
                    <a:pt x="187265" y="233269"/>
                  </a:lnTo>
                  <a:lnTo>
                    <a:pt x="191295" y="230829"/>
                  </a:lnTo>
                  <a:lnTo>
                    <a:pt x="199355" y="219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69"/>
            <p:cNvSpPr/>
            <p:nvPr>
              <p:custDataLst>
                <p:tags r:id="rId207"/>
              </p:custDataLst>
            </p:nvPr>
          </p:nvSpPr>
          <p:spPr>
            <a:xfrm>
              <a:off x="3124200" y="13144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48905" y="20374"/>
                  </a:lnTo>
                  <a:lnTo>
                    <a:pt x="95418" y="886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241"/>
          <p:cNvGrpSpPr/>
          <p:nvPr/>
        </p:nvGrpSpPr>
        <p:grpSpPr>
          <a:xfrm>
            <a:off x="3630592" y="1183174"/>
            <a:ext cx="617559" cy="512588"/>
            <a:chOff x="3630592" y="1183174"/>
            <a:chExt cx="617559" cy="512588"/>
          </a:xfrm>
        </p:grpSpPr>
        <p:sp>
          <p:nvSpPr>
            <p:cNvPr id="85" name="SMARTInkShape-1070"/>
            <p:cNvSpPr/>
            <p:nvPr>
              <p:custDataLst>
                <p:tags r:id="rId196"/>
              </p:custDataLst>
            </p:nvPr>
          </p:nvSpPr>
          <p:spPr>
            <a:xfrm>
              <a:off x="3630641" y="1344776"/>
              <a:ext cx="169835" cy="194501"/>
            </a:xfrm>
            <a:custGeom>
              <a:avLst/>
              <a:gdLst/>
              <a:ahLst/>
              <a:cxnLst/>
              <a:rect l="0" t="0" r="0" b="0"/>
              <a:pathLst>
                <a:path w="169835" h="194501">
                  <a:moveTo>
                    <a:pt x="74584" y="26824"/>
                  </a:moveTo>
                  <a:lnTo>
                    <a:pt x="74584" y="26824"/>
                  </a:lnTo>
                  <a:lnTo>
                    <a:pt x="82785" y="18623"/>
                  </a:lnTo>
                  <a:lnTo>
                    <a:pt x="83716" y="12635"/>
                  </a:lnTo>
                  <a:lnTo>
                    <a:pt x="83992" y="4158"/>
                  </a:lnTo>
                  <a:lnTo>
                    <a:pt x="81915" y="2188"/>
                  </a:lnTo>
                  <a:lnTo>
                    <a:pt x="73961" y="0"/>
                  </a:lnTo>
                  <a:lnTo>
                    <a:pt x="69936" y="475"/>
                  </a:lnTo>
                  <a:lnTo>
                    <a:pt x="62640" y="3824"/>
                  </a:lnTo>
                  <a:lnTo>
                    <a:pt x="42788" y="22202"/>
                  </a:lnTo>
                  <a:lnTo>
                    <a:pt x="15396" y="65272"/>
                  </a:lnTo>
                  <a:lnTo>
                    <a:pt x="2020" y="112497"/>
                  </a:lnTo>
                  <a:lnTo>
                    <a:pt x="0" y="126990"/>
                  </a:lnTo>
                  <a:lnTo>
                    <a:pt x="3920" y="147049"/>
                  </a:lnTo>
                  <a:lnTo>
                    <a:pt x="15783" y="172790"/>
                  </a:lnTo>
                  <a:lnTo>
                    <a:pt x="25873" y="185537"/>
                  </a:lnTo>
                  <a:lnTo>
                    <a:pt x="37412" y="192613"/>
                  </a:lnTo>
                  <a:lnTo>
                    <a:pt x="43453" y="194500"/>
                  </a:lnTo>
                  <a:lnTo>
                    <a:pt x="58631" y="190952"/>
                  </a:lnTo>
                  <a:lnTo>
                    <a:pt x="89189" y="176484"/>
                  </a:lnTo>
                  <a:lnTo>
                    <a:pt x="109133" y="156540"/>
                  </a:lnTo>
                  <a:lnTo>
                    <a:pt x="131174" y="114050"/>
                  </a:lnTo>
                  <a:lnTo>
                    <a:pt x="138271" y="89475"/>
                  </a:lnTo>
                  <a:lnTo>
                    <a:pt x="132796" y="46109"/>
                  </a:lnTo>
                  <a:lnTo>
                    <a:pt x="126992" y="29128"/>
                  </a:lnTo>
                  <a:lnTo>
                    <a:pt x="108457" y="10691"/>
                  </a:lnTo>
                  <a:lnTo>
                    <a:pt x="94578" y="3779"/>
                  </a:lnTo>
                  <a:lnTo>
                    <a:pt x="87913" y="1936"/>
                  </a:lnTo>
                  <a:lnTo>
                    <a:pt x="74863" y="2710"/>
                  </a:lnTo>
                  <a:lnTo>
                    <a:pt x="49239" y="11830"/>
                  </a:lnTo>
                  <a:lnTo>
                    <a:pt x="39331" y="20513"/>
                  </a:lnTo>
                  <a:lnTo>
                    <a:pt x="32458" y="31427"/>
                  </a:lnTo>
                  <a:lnTo>
                    <a:pt x="29403" y="43334"/>
                  </a:lnTo>
                  <a:lnTo>
                    <a:pt x="30868" y="52859"/>
                  </a:lnTo>
                  <a:lnTo>
                    <a:pt x="32740" y="56881"/>
                  </a:lnTo>
                  <a:lnTo>
                    <a:pt x="43287" y="64171"/>
                  </a:lnTo>
                  <a:lnTo>
                    <a:pt x="58557" y="69881"/>
                  </a:lnTo>
                  <a:lnTo>
                    <a:pt x="86063" y="72037"/>
                  </a:lnTo>
                  <a:lnTo>
                    <a:pt x="119496" y="65385"/>
                  </a:lnTo>
                  <a:lnTo>
                    <a:pt x="169834" y="3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71"/>
            <p:cNvSpPr/>
            <p:nvPr>
              <p:custDataLst>
                <p:tags r:id="rId197"/>
              </p:custDataLst>
            </p:nvPr>
          </p:nvSpPr>
          <p:spPr>
            <a:xfrm>
              <a:off x="3630592" y="1183174"/>
              <a:ext cx="103209" cy="102702"/>
            </a:xfrm>
            <a:custGeom>
              <a:avLst/>
              <a:gdLst/>
              <a:ahLst/>
              <a:cxnLst/>
              <a:rect l="0" t="0" r="0" b="0"/>
              <a:pathLst>
                <a:path w="103209" h="102702">
                  <a:moveTo>
                    <a:pt x="36533" y="36026"/>
                  </a:moveTo>
                  <a:lnTo>
                    <a:pt x="36533" y="36026"/>
                  </a:lnTo>
                  <a:lnTo>
                    <a:pt x="31476" y="41082"/>
                  </a:lnTo>
                  <a:lnTo>
                    <a:pt x="28994" y="46387"/>
                  </a:lnTo>
                  <a:lnTo>
                    <a:pt x="28332" y="49283"/>
                  </a:lnTo>
                  <a:lnTo>
                    <a:pt x="21952" y="55324"/>
                  </a:lnTo>
                  <a:lnTo>
                    <a:pt x="17287" y="58416"/>
                  </a:lnTo>
                  <a:lnTo>
                    <a:pt x="14178" y="62594"/>
                  </a:lnTo>
                  <a:lnTo>
                    <a:pt x="8742" y="76471"/>
                  </a:lnTo>
                  <a:lnTo>
                    <a:pt x="6364" y="78865"/>
                  </a:lnTo>
                  <a:lnTo>
                    <a:pt x="3721" y="80460"/>
                  </a:lnTo>
                  <a:lnTo>
                    <a:pt x="1958" y="82582"/>
                  </a:lnTo>
                  <a:lnTo>
                    <a:pt x="0" y="87762"/>
                  </a:lnTo>
                  <a:lnTo>
                    <a:pt x="536" y="88508"/>
                  </a:lnTo>
                  <a:lnTo>
                    <a:pt x="1952" y="87948"/>
                  </a:lnTo>
                  <a:lnTo>
                    <a:pt x="3954" y="86515"/>
                  </a:lnTo>
                  <a:lnTo>
                    <a:pt x="6178" y="79280"/>
                  </a:lnTo>
                  <a:lnTo>
                    <a:pt x="6772" y="74387"/>
                  </a:lnTo>
                  <a:lnTo>
                    <a:pt x="29312" y="30744"/>
                  </a:lnTo>
                  <a:lnTo>
                    <a:pt x="53679" y="0"/>
                  </a:lnTo>
                  <a:lnTo>
                    <a:pt x="55372" y="367"/>
                  </a:lnTo>
                  <a:lnTo>
                    <a:pt x="68516" y="11383"/>
                  </a:lnTo>
                  <a:lnTo>
                    <a:pt x="73730" y="16422"/>
                  </a:lnTo>
                  <a:lnTo>
                    <a:pt x="79523" y="30488"/>
                  </a:lnTo>
                  <a:lnTo>
                    <a:pt x="91152" y="73593"/>
                  </a:lnTo>
                  <a:lnTo>
                    <a:pt x="103208" y="10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72"/>
            <p:cNvSpPr/>
            <p:nvPr>
              <p:custDataLst>
                <p:tags r:id="rId198"/>
              </p:custDataLst>
            </p:nvPr>
          </p:nvSpPr>
          <p:spPr>
            <a:xfrm>
              <a:off x="4034821" y="1314698"/>
              <a:ext cx="213330" cy="381064"/>
            </a:xfrm>
            <a:custGeom>
              <a:avLst/>
              <a:gdLst/>
              <a:ahLst/>
              <a:cxnLst/>
              <a:rect l="0" t="0" r="0" b="0"/>
              <a:pathLst>
                <a:path w="213330" h="381064">
                  <a:moveTo>
                    <a:pt x="70454" y="114052"/>
                  </a:moveTo>
                  <a:lnTo>
                    <a:pt x="70454" y="114052"/>
                  </a:lnTo>
                  <a:lnTo>
                    <a:pt x="65397" y="108996"/>
                  </a:lnTo>
                  <a:lnTo>
                    <a:pt x="60093" y="106513"/>
                  </a:lnTo>
                  <a:lnTo>
                    <a:pt x="57197" y="105851"/>
                  </a:lnTo>
                  <a:lnTo>
                    <a:pt x="37951" y="115032"/>
                  </a:lnTo>
                  <a:lnTo>
                    <a:pt x="26728" y="125424"/>
                  </a:lnTo>
                  <a:lnTo>
                    <a:pt x="832" y="159934"/>
                  </a:lnTo>
                  <a:lnTo>
                    <a:pt x="0" y="174661"/>
                  </a:lnTo>
                  <a:lnTo>
                    <a:pt x="1260" y="183033"/>
                  </a:lnTo>
                  <a:lnTo>
                    <a:pt x="8304" y="195157"/>
                  </a:lnTo>
                  <a:lnTo>
                    <a:pt x="13145" y="199872"/>
                  </a:lnTo>
                  <a:lnTo>
                    <a:pt x="18490" y="201957"/>
                  </a:lnTo>
                  <a:lnTo>
                    <a:pt x="30073" y="201451"/>
                  </a:lnTo>
                  <a:lnTo>
                    <a:pt x="48494" y="195217"/>
                  </a:lnTo>
                  <a:lnTo>
                    <a:pt x="58224" y="183992"/>
                  </a:lnTo>
                  <a:lnTo>
                    <a:pt x="66831" y="165467"/>
                  </a:lnTo>
                  <a:lnTo>
                    <a:pt x="68038" y="161028"/>
                  </a:lnTo>
                  <a:lnTo>
                    <a:pt x="64682" y="139612"/>
                  </a:lnTo>
                  <a:lnTo>
                    <a:pt x="56985" y="118215"/>
                  </a:lnTo>
                  <a:lnTo>
                    <a:pt x="27900" y="73893"/>
                  </a:lnTo>
                  <a:lnTo>
                    <a:pt x="25083" y="65159"/>
                  </a:lnTo>
                  <a:lnTo>
                    <a:pt x="26448" y="60290"/>
                  </a:lnTo>
                  <a:lnTo>
                    <a:pt x="33610" y="49236"/>
                  </a:lnTo>
                  <a:lnTo>
                    <a:pt x="49542" y="36168"/>
                  </a:lnTo>
                  <a:lnTo>
                    <a:pt x="84869" y="21821"/>
                  </a:lnTo>
                  <a:lnTo>
                    <a:pt x="95911" y="18027"/>
                  </a:lnTo>
                  <a:lnTo>
                    <a:pt x="126047" y="3989"/>
                  </a:lnTo>
                  <a:lnTo>
                    <a:pt x="153649" y="0"/>
                  </a:lnTo>
                  <a:lnTo>
                    <a:pt x="150373" y="14995"/>
                  </a:lnTo>
                  <a:lnTo>
                    <a:pt x="129243" y="62372"/>
                  </a:lnTo>
                  <a:lnTo>
                    <a:pt x="111945" y="107364"/>
                  </a:lnTo>
                  <a:lnTo>
                    <a:pt x="102268" y="148524"/>
                  </a:lnTo>
                  <a:lnTo>
                    <a:pt x="92698" y="192117"/>
                  </a:lnTo>
                  <a:lnTo>
                    <a:pt x="83160" y="228199"/>
                  </a:lnTo>
                  <a:lnTo>
                    <a:pt x="74689" y="270405"/>
                  </a:lnTo>
                  <a:lnTo>
                    <a:pt x="71291" y="317484"/>
                  </a:lnTo>
                  <a:lnTo>
                    <a:pt x="71623" y="361093"/>
                  </a:lnTo>
                  <a:lnTo>
                    <a:pt x="75560" y="375895"/>
                  </a:lnTo>
                  <a:lnTo>
                    <a:pt x="79149" y="379631"/>
                  </a:lnTo>
                  <a:lnTo>
                    <a:pt x="83659" y="381063"/>
                  </a:lnTo>
                  <a:lnTo>
                    <a:pt x="88783" y="380959"/>
                  </a:lnTo>
                  <a:lnTo>
                    <a:pt x="100119" y="375200"/>
                  </a:lnTo>
                  <a:lnTo>
                    <a:pt x="106106" y="370700"/>
                  </a:lnTo>
                  <a:lnTo>
                    <a:pt x="115580" y="354413"/>
                  </a:lnTo>
                  <a:lnTo>
                    <a:pt x="130285" y="309462"/>
                  </a:lnTo>
                  <a:lnTo>
                    <a:pt x="135777" y="267422"/>
                  </a:lnTo>
                  <a:lnTo>
                    <a:pt x="137076" y="221861"/>
                  </a:lnTo>
                  <a:lnTo>
                    <a:pt x="139211" y="220850"/>
                  </a:lnTo>
                  <a:lnTo>
                    <a:pt x="186052" y="217821"/>
                  </a:lnTo>
                  <a:lnTo>
                    <a:pt x="213329" y="209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242"/>
          <p:cNvGrpSpPr/>
          <p:nvPr/>
        </p:nvGrpSpPr>
        <p:grpSpPr>
          <a:xfrm>
            <a:off x="4605936" y="1392527"/>
            <a:ext cx="470890" cy="154404"/>
            <a:chOff x="4605936" y="1392527"/>
            <a:chExt cx="470890" cy="154404"/>
          </a:xfrm>
        </p:grpSpPr>
        <p:sp>
          <p:nvSpPr>
            <p:cNvPr id="89" name="SMARTInkShape-1073"/>
            <p:cNvSpPr/>
            <p:nvPr>
              <p:custDataLst>
                <p:tags r:id="rId193"/>
              </p:custDataLst>
            </p:nvPr>
          </p:nvSpPr>
          <p:spPr>
            <a:xfrm>
              <a:off x="4605936" y="1392527"/>
              <a:ext cx="61315" cy="154404"/>
            </a:xfrm>
            <a:custGeom>
              <a:avLst/>
              <a:gdLst/>
              <a:ahLst/>
              <a:cxnLst/>
              <a:rect l="0" t="0" r="0" b="0"/>
              <a:pathLst>
                <a:path w="61315" h="154404">
                  <a:moveTo>
                    <a:pt x="61314" y="45748"/>
                  </a:moveTo>
                  <a:lnTo>
                    <a:pt x="61314" y="45748"/>
                  </a:lnTo>
                  <a:lnTo>
                    <a:pt x="61314" y="40692"/>
                  </a:lnTo>
                  <a:lnTo>
                    <a:pt x="58492" y="35387"/>
                  </a:lnTo>
                  <a:lnTo>
                    <a:pt x="54768" y="29501"/>
                  </a:lnTo>
                  <a:lnTo>
                    <a:pt x="51613" y="20238"/>
                  </a:lnTo>
                  <a:lnTo>
                    <a:pt x="47125" y="13949"/>
                  </a:lnTo>
                  <a:lnTo>
                    <a:pt x="33591" y="4459"/>
                  </a:lnTo>
                  <a:lnTo>
                    <a:pt x="21232" y="0"/>
                  </a:lnTo>
                  <a:lnTo>
                    <a:pt x="17660" y="433"/>
                  </a:lnTo>
                  <a:lnTo>
                    <a:pt x="10867" y="3736"/>
                  </a:lnTo>
                  <a:lnTo>
                    <a:pt x="1094" y="11545"/>
                  </a:lnTo>
                  <a:lnTo>
                    <a:pt x="0" y="15538"/>
                  </a:lnTo>
                  <a:lnTo>
                    <a:pt x="3406" y="43194"/>
                  </a:lnTo>
                  <a:lnTo>
                    <a:pt x="5775" y="48278"/>
                  </a:lnTo>
                  <a:lnTo>
                    <a:pt x="21964" y="69688"/>
                  </a:lnTo>
                  <a:lnTo>
                    <a:pt x="30067" y="83905"/>
                  </a:lnTo>
                  <a:lnTo>
                    <a:pt x="53567" y="110301"/>
                  </a:lnTo>
                  <a:lnTo>
                    <a:pt x="59018" y="128610"/>
                  </a:lnTo>
                  <a:lnTo>
                    <a:pt x="57471" y="138314"/>
                  </a:lnTo>
                  <a:lnTo>
                    <a:pt x="55577" y="142384"/>
                  </a:lnTo>
                  <a:lnTo>
                    <a:pt x="47828" y="149728"/>
                  </a:lnTo>
                  <a:lnTo>
                    <a:pt x="42798" y="153168"/>
                  </a:lnTo>
                  <a:lnTo>
                    <a:pt x="37329" y="154403"/>
                  </a:lnTo>
                  <a:lnTo>
                    <a:pt x="12164" y="151243"/>
                  </a:lnTo>
                  <a:lnTo>
                    <a:pt x="9497" y="148886"/>
                  </a:lnTo>
                  <a:lnTo>
                    <a:pt x="6534" y="140623"/>
                  </a:lnTo>
                  <a:lnTo>
                    <a:pt x="13689" y="12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74"/>
            <p:cNvSpPr/>
            <p:nvPr>
              <p:custDataLst>
                <p:tags r:id="rId194"/>
              </p:custDataLst>
            </p:nvPr>
          </p:nvSpPr>
          <p:spPr>
            <a:xfrm>
              <a:off x="4715168" y="1438275"/>
              <a:ext cx="63615" cy="92786"/>
            </a:xfrm>
            <a:custGeom>
              <a:avLst/>
              <a:gdLst/>
              <a:ahLst/>
              <a:cxnLst/>
              <a:rect l="0" t="0" r="0" b="0"/>
              <a:pathLst>
                <a:path w="63615" h="92786">
                  <a:moveTo>
                    <a:pt x="28282" y="9525"/>
                  </a:moveTo>
                  <a:lnTo>
                    <a:pt x="28282" y="9525"/>
                  </a:lnTo>
                  <a:lnTo>
                    <a:pt x="33339" y="9525"/>
                  </a:lnTo>
                  <a:lnTo>
                    <a:pt x="34828" y="8467"/>
                  </a:lnTo>
                  <a:lnTo>
                    <a:pt x="35821" y="6703"/>
                  </a:lnTo>
                  <a:lnTo>
                    <a:pt x="37415" y="1324"/>
                  </a:lnTo>
                  <a:lnTo>
                    <a:pt x="36487" y="883"/>
                  </a:lnTo>
                  <a:lnTo>
                    <a:pt x="19458" y="116"/>
                  </a:lnTo>
                  <a:lnTo>
                    <a:pt x="14991" y="2194"/>
                  </a:lnTo>
                  <a:lnTo>
                    <a:pt x="7206" y="10147"/>
                  </a:lnTo>
                  <a:lnTo>
                    <a:pt x="3040" y="23560"/>
                  </a:lnTo>
                  <a:lnTo>
                    <a:pt x="0" y="66235"/>
                  </a:lnTo>
                  <a:lnTo>
                    <a:pt x="896" y="78121"/>
                  </a:lnTo>
                  <a:lnTo>
                    <a:pt x="4821" y="86932"/>
                  </a:lnTo>
                  <a:lnTo>
                    <a:pt x="8408" y="89704"/>
                  </a:lnTo>
                  <a:lnTo>
                    <a:pt x="18038" y="92785"/>
                  </a:lnTo>
                  <a:lnTo>
                    <a:pt x="40416" y="89463"/>
                  </a:lnTo>
                  <a:lnTo>
                    <a:pt x="57042" y="81776"/>
                  </a:lnTo>
                  <a:lnTo>
                    <a:pt x="60155" y="77801"/>
                  </a:lnTo>
                  <a:lnTo>
                    <a:pt x="63614" y="67739"/>
                  </a:lnTo>
                  <a:lnTo>
                    <a:pt x="60505" y="45118"/>
                  </a:lnTo>
                  <a:lnTo>
                    <a:pt x="37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075"/>
            <p:cNvSpPr/>
            <p:nvPr>
              <p:custDataLst>
                <p:tags r:id="rId195"/>
              </p:custDataLst>
            </p:nvPr>
          </p:nvSpPr>
          <p:spPr>
            <a:xfrm>
              <a:off x="4819650" y="1411079"/>
              <a:ext cx="257176" cy="107316"/>
            </a:xfrm>
            <a:custGeom>
              <a:avLst/>
              <a:gdLst/>
              <a:ahLst/>
              <a:cxnLst/>
              <a:rect l="0" t="0" r="0" b="0"/>
              <a:pathLst>
                <a:path w="257176" h="107316">
                  <a:moveTo>
                    <a:pt x="0" y="27196"/>
                  </a:moveTo>
                  <a:lnTo>
                    <a:pt x="0" y="27196"/>
                  </a:lnTo>
                  <a:lnTo>
                    <a:pt x="9133" y="27196"/>
                  </a:lnTo>
                  <a:lnTo>
                    <a:pt x="9509" y="68614"/>
                  </a:lnTo>
                  <a:lnTo>
                    <a:pt x="9525" y="107016"/>
                  </a:lnTo>
                  <a:lnTo>
                    <a:pt x="9525" y="99025"/>
                  </a:lnTo>
                  <a:lnTo>
                    <a:pt x="30984" y="54551"/>
                  </a:lnTo>
                  <a:lnTo>
                    <a:pt x="35992" y="36948"/>
                  </a:lnTo>
                  <a:lnTo>
                    <a:pt x="42807" y="28708"/>
                  </a:lnTo>
                  <a:lnTo>
                    <a:pt x="54316" y="19851"/>
                  </a:lnTo>
                  <a:lnTo>
                    <a:pt x="56319" y="21241"/>
                  </a:lnTo>
                  <a:lnTo>
                    <a:pt x="61367" y="28430"/>
                  </a:lnTo>
                  <a:lnTo>
                    <a:pt x="65103" y="39321"/>
                  </a:lnTo>
                  <a:lnTo>
                    <a:pt x="66210" y="54307"/>
                  </a:lnTo>
                  <a:lnTo>
                    <a:pt x="63646" y="63234"/>
                  </a:lnTo>
                  <a:lnTo>
                    <a:pt x="60037" y="70729"/>
                  </a:lnTo>
                  <a:lnTo>
                    <a:pt x="58005" y="78783"/>
                  </a:lnTo>
                  <a:lnTo>
                    <a:pt x="57719" y="78520"/>
                  </a:lnTo>
                  <a:lnTo>
                    <a:pt x="57263" y="65439"/>
                  </a:lnTo>
                  <a:lnTo>
                    <a:pt x="62240" y="48523"/>
                  </a:lnTo>
                  <a:lnTo>
                    <a:pt x="87744" y="16299"/>
                  </a:lnTo>
                  <a:lnTo>
                    <a:pt x="108195" y="5505"/>
                  </a:lnTo>
                  <a:lnTo>
                    <a:pt x="114463" y="4269"/>
                  </a:lnTo>
                  <a:lnTo>
                    <a:pt x="124251" y="5717"/>
                  </a:lnTo>
                  <a:lnTo>
                    <a:pt x="132128" y="12711"/>
                  </a:lnTo>
                  <a:lnTo>
                    <a:pt x="138099" y="21816"/>
                  </a:lnTo>
                  <a:lnTo>
                    <a:pt x="140752" y="29391"/>
                  </a:lnTo>
                  <a:lnTo>
                    <a:pt x="134488" y="70793"/>
                  </a:lnTo>
                  <a:lnTo>
                    <a:pt x="133450" y="99558"/>
                  </a:lnTo>
                  <a:lnTo>
                    <a:pt x="139039" y="104513"/>
                  </a:lnTo>
                  <a:lnTo>
                    <a:pt x="143493" y="107315"/>
                  </a:lnTo>
                  <a:lnTo>
                    <a:pt x="148578" y="107067"/>
                  </a:lnTo>
                  <a:lnTo>
                    <a:pt x="164791" y="97663"/>
                  </a:lnTo>
                  <a:lnTo>
                    <a:pt x="188747" y="76196"/>
                  </a:lnTo>
                  <a:lnTo>
                    <a:pt x="195013" y="67318"/>
                  </a:lnTo>
                  <a:lnTo>
                    <a:pt x="199914" y="58786"/>
                  </a:lnTo>
                  <a:lnTo>
                    <a:pt x="221190" y="34988"/>
                  </a:lnTo>
                  <a:lnTo>
                    <a:pt x="225307" y="22193"/>
                  </a:lnTo>
                  <a:lnTo>
                    <a:pt x="227949" y="3277"/>
                  </a:lnTo>
                  <a:lnTo>
                    <a:pt x="227108" y="1725"/>
                  </a:lnTo>
                  <a:lnTo>
                    <a:pt x="225489" y="690"/>
                  </a:lnTo>
                  <a:lnTo>
                    <a:pt x="223351" y="0"/>
                  </a:lnTo>
                  <a:lnTo>
                    <a:pt x="215331" y="4878"/>
                  </a:lnTo>
                  <a:lnTo>
                    <a:pt x="205769" y="14102"/>
                  </a:lnTo>
                  <a:lnTo>
                    <a:pt x="194436" y="32253"/>
                  </a:lnTo>
                  <a:lnTo>
                    <a:pt x="183948" y="63473"/>
                  </a:lnTo>
                  <a:lnTo>
                    <a:pt x="182957" y="70431"/>
                  </a:lnTo>
                  <a:lnTo>
                    <a:pt x="184412" y="77186"/>
                  </a:lnTo>
                  <a:lnTo>
                    <a:pt x="191675" y="90336"/>
                  </a:lnTo>
                  <a:lnTo>
                    <a:pt x="196575" y="94689"/>
                  </a:lnTo>
                  <a:lnTo>
                    <a:pt x="207664" y="99526"/>
                  </a:lnTo>
                  <a:lnTo>
                    <a:pt x="220750" y="102249"/>
                  </a:lnTo>
                  <a:lnTo>
                    <a:pt x="257175" y="84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43"/>
          <p:cNvGrpSpPr/>
          <p:nvPr/>
        </p:nvGrpSpPr>
        <p:grpSpPr>
          <a:xfrm>
            <a:off x="1676716" y="1439546"/>
            <a:ext cx="247335" cy="156766"/>
            <a:chOff x="1676716" y="1439546"/>
            <a:chExt cx="247335" cy="156766"/>
          </a:xfrm>
        </p:grpSpPr>
        <p:sp>
          <p:nvSpPr>
            <p:cNvPr id="93" name="SMARTInkShape-1076"/>
            <p:cNvSpPr/>
            <p:nvPr>
              <p:custDataLst>
                <p:tags r:id="rId191"/>
              </p:custDataLst>
            </p:nvPr>
          </p:nvSpPr>
          <p:spPr>
            <a:xfrm>
              <a:off x="1676716" y="1449670"/>
              <a:ext cx="113985" cy="146642"/>
            </a:xfrm>
            <a:custGeom>
              <a:avLst/>
              <a:gdLst/>
              <a:ahLst/>
              <a:cxnLst/>
              <a:rect l="0" t="0" r="0" b="0"/>
              <a:pathLst>
                <a:path w="113985" h="146642">
                  <a:moveTo>
                    <a:pt x="85409" y="55280"/>
                  </a:moveTo>
                  <a:lnTo>
                    <a:pt x="85409" y="55280"/>
                  </a:lnTo>
                  <a:lnTo>
                    <a:pt x="85409" y="23099"/>
                  </a:lnTo>
                  <a:lnTo>
                    <a:pt x="82587" y="16988"/>
                  </a:lnTo>
                  <a:lnTo>
                    <a:pt x="78863" y="10745"/>
                  </a:lnTo>
                  <a:lnTo>
                    <a:pt x="77208" y="4442"/>
                  </a:lnTo>
                  <a:lnTo>
                    <a:pt x="74650" y="2338"/>
                  </a:lnTo>
                  <a:lnTo>
                    <a:pt x="66163" y="0"/>
                  </a:lnTo>
                  <a:lnTo>
                    <a:pt x="61995" y="435"/>
                  </a:lnTo>
                  <a:lnTo>
                    <a:pt x="54542" y="3741"/>
                  </a:lnTo>
                  <a:lnTo>
                    <a:pt x="29630" y="25625"/>
                  </a:lnTo>
                  <a:lnTo>
                    <a:pt x="7794" y="54832"/>
                  </a:lnTo>
                  <a:lnTo>
                    <a:pt x="3289" y="64959"/>
                  </a:lnTo>
                  <a:lnTo>
                    <a:pt x="159" y="104179"/>
                  </a:lnTo>
                  <a:lnTo>
                    <a:pt x="0" y="113280"/>
                  </a:lnTo>
                  <a:lnTo>
                    <a:pt x="5469" y="129035"/>
                  </a:lnTo>
                  <a:lnTo>
                    <a:pt x="13897" y="140977"/>
                  </a:lnTo>
                  <a:lnTo>
                    <a:pt x="21170" y="146284"/>
                  </a:lnTo>
                  <a:lnTo>
                    <a:pt x="25650" y="146641"/>
                  </a:lnTo>
                  <a:lnTo>
                    <a:pt x="42067" y="142087"/>
                  </a:lnTo>
                  <a:lnTo>
                    <a:pt x="54152" y="136900"/>
                  </a:lnTo>
                  <a:lnTo>
                    <a:pt x="63756" y="122600"/>
                  </a:lnTo>
                  <a:lnTo>
                    <a:pt x="72290" y="93571"/>
                  </a:lnTo>
                  <a:lnTo>
                    <a:pt x="75569" y="46608"/>
                  </a:lnTo>
                  <a:lnTo>
                    <a:pt x="75865" y="19669"/>
                  </a:lnTo>
                  <a:lnTo>
                    <a:pt x="80935" y="28030"/>
                  </a:lnTo>
                  <a:lnTo>
                    <a:pt x="90073" y="67082"/>
                  </a:lnTo>
                  <a:lnTo>
                    <a:pt x="113984" y="12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077"/>
            <p:cNvSpPr/>
            <p:nvPr>
              <p:custDataLst>
                <p:tags r:id="rId192"/>
              </p:custDataLst>
            </p:nvPr>
          </p:nvSpPr>
          <p:spPr>
            <a:xfrm>
              <a:off x="1819275" y="1439546"/>
              <a:ext cx="104776" cy="122555"/>
            </a:xfrm>
            <a:custGeom>
              <a:avLst/>
              <a:gdLst/>
              <a:ahLst/>
              <a:cxnLst/>
              <a:rect l="0" t="0" r="0" b="0"/>
              <a:pathLst>
                <a:path w="104776" h="122555">
                  <a:moveTo>
                    <a:pt x="0" y="36829"/>
                  </a:moveTo>
                  <a:lnTo>
                    <a:pt x="0" y="36829"/>
                  </a:lnTo>
                  <a:lnTo>
                    <a:pt x="0" y="22699"/>
                  </a:lnTo>
                  <a:lnTo>
                    <a:pt x="0" y="31545"/>
                  </a:lnTo>
                  <a:lnTo>
                    <a:pt x="8642" y="75559"/>
                  </a:lnTo>
                  <a:lnTo>
                    <a:pt x="10322" y="96400"/>
                  </a:lnTo>
                  <a:lnTo>
                    <a:pt x="17692" y="118692"/>
                  </a:lnTo>
                  <a:lnTo>
                    <a:pt x="18144" y="118921"/>
                  </a:lnTo>
                  <a:lnTo>
                    <a:pt x="18648" y="116353"/>
                  </a:lnTo>
                  <a:lnTo>
                    <a:pt x="19034" y="73138"/>
                  </a:lnTo>
                  <a:lnTo>
                    <a:pt x="21868" y="45823"/>
                  </a:lnTo>
                  <a:lnTo>
                    <a:pt x="32307" y="13206"/>
                  </a:lnTo>
                  <a:lnTo>
                    <a:pt x="38347" y="5163"/>
                  </a:lnTo>
                  <a:lnTo>
                    <a:pt x="44560" y="1589"/>
                  </a:lnTo>
                  <a:lnTo>
                    <a:pt x="50849" y="0"/>
                  </a:lnTo>
                  <a:lnTo>
                    <a:pt x="59994" y="4938"/>
                  </a:lnTo>
                  <a:lnTo>
                    <a:pt x="70056" y="14189"/>
                  </a:lnTo>
                  <a:lnTo>
                    <a:pt x="81670" y="32355"/>
                  </a:lnTo>
                  <a:lnTo>
                    <a:pt x="97185" y="79197"/>
                  </a:lnTo>
                  <a:lnTo>
                    <a:pt x="104775" y="122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44"/>
          <p:cNvGrpSpPr/>
          <p:nvPr/>
        </p:nvGrpSpPr>
        <p:grpSpPr>
          <a:xfrm>
            <a:off x="5455682" y="1266825"/>
            <a:ext cx="449819" cy="284623"/>
            <a:chOff x="5455682" y="1266825"/>
            <a:chExt cx="449819" cy="284623"/>
          </a:xfrm>
        </p:grpSpPr>
        <p:sp>
          <p:nvSpPr>
            <p:cNvPr id="96" name="SMARTInkShape-1078"/>
            <p:cNvSpPr/>
            <p:nvPr>
              <p:custDataLst>
                <p:tags r:id="rId187"/>
              </p:custDataLst>
            </p:nvPr>
          </p:nvSpPr>
          <p:spPr>
            <a:xfrm>
              <a:off x="5505878" y="1266825"/>
              <a:ext cx="66248" cy="284623"/>
            </a:xfrm>
            <a:custGeom>
              <a:avLst/>
              <a:gdLst/>
              <a:ahLst/>
              <a:cxnLst/>
              <a:rect l="0" t="0" r="0" b="0"/>
              <a:pathLst>
                <a:path w="66248" h="284623">
                  <a:moveTo>
                    <a:pt x="47197" y="0"/>
                  </a:moveTo>
                  <a:lnTo>
                    <a:pt x="47197" y="0"/>
                  </a:lnTo>
                  <a:lnTo>
                    <a:pt x="37788" y="0"/>
                  </a:lnTo>
                  <a:lnTo>
                    <a:pt x="34865" y="31084"/>
                  </a:lnTo>
                  <a:lnTo>
                    <a:pt x="22486" y="75472"/>
                  </a:lnTo>
                  <a:lnTo>
                    <a:pt x="19130" y="120724"/>
                  </a:lnTo>
                  <a:lnTo>
                    <a:pt x="12176" y="166800"/>
                  </a:lnTo>
                  <a:lnTo>
                    <a:pt x="4446" y="210401"/>
                  </a:lnTo>
                  <a:lnTo>
                    <a:pt x="0" y="253517"/>
                  </a:lnTo>
                  <a:lnTo>
                    <a:pt x="7810" y="281945"/>
                  </a:lnTo>
                  <a:lnTo>
                    <a:pt x="9297" y="283213"/>
                  </a:lnTo>
                  <a:lnTo>
                    <a:pt x="13772" y="284622"/>
                  </a:lnTo>
                  <a:lnTo>
                    <a:pt x="27297" y="280360"/>
                  </a:lnTo>
                  <a:lnTo>
                    <a:pt x="44286" y="268379"/>
                  </a:lnTo>
                  <a:lnTo>
                    <a:pt x="58799" y="253674"/>
                  </a:lnTo>
                  <a:lnTo>
                    <a:pt x="62937" y="245741"/>
                  </a:lnTo>
                  <a:lnTo>
                    <a:pt x="6624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79"/>
            <p:cNvSpPr/>
            <p:nvPr>
              <p:custDataLst>
                <p:tags r:id="rId188"/>
              </p:custDataLst>
            </p:nvPr>
          </p:nvSpPr>
          <p:spPr>
            <a:xfrm>
              <a:off x="5455682" y="1381125"/>
              <a:ext cx="135494" cy="47626"/>
            </a:xfrm>
            <a:custGeom>
              <a:avLst/>
              <a:gdLst/>
              <a:ahLst/>
              <a:cxnLst/>
              <a:rect l="0" t="0" r="0" b="0"/>
              <a:pathLst>
                <a:path w="135494" h="47626">
                  <a:moveTo>
                    <a:pt x="21193" y="47625"/>
                  </a:moveTo>
                  <a:lnTo>
                    <a:pt x="21193" y="47625"/>
                  </a:lnTo>
                  <a:lnTo>
                    <a:pt x="16137" y="47625"/>
                  </a:lnTo>
                  <a:lnTo>
                    <a:pt x="2879" y="42569"/>
                  </a:lnTo>
                  <a:lnTo>
                    <a:pt x="517" y="41079"/>
                  </a:lnTo>
                  <a:lnTo>
                    <a:pt x="0" y="40086"/>
                  </a:lnTo>
                  <a:lnTo>
                    <a:pt x="3307" y="37924"/>
                  </a:lnTo>
                  <a:lnTo>
                    <a:pt x="47645" y="21931"/>
                  </a:lnTo>
                  <a:lnTo>
                    <a:pt x="72540" y="13671"/>
                  </a:lnTo>
                  <a:lnTo>
                    <a:pt x="1354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80"/>
            <p:cNvSpPr/>
            <p:nvPr>
              <p:custDataLst>
                <p:tags r:id="rId189"/>
              </p:custDataLst>
            </p:nvPr>
          </p:nvSpPr>
          <p:spPr>
            <a:xfrm>
              <a:off x="5629275" y="1381125"/>
              <a:ext cx="47626" cy="157886"/>
            </a:xfrm>
            <a:custGeom>
              <a:avLst/>
              <a:gdLst/>
              <a:ahLst/>
              <a:cxnLst/>
              <a:rect l="0" t="0" r="0" b="0"/>
              <a:pathLst>
                <a:path w="47626" h="15788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19246"/>
                  </a:lnTo>
                  <a:lnTo>
                    <a:pt x="13183" y="27251"/>
                  </a:lnTo>
                  <a:lnTo>
                    <a:pt x="18314" y="30867"/>
                  </a:lnTo>
                  <a:lnTo>
                    <a:pt x="26837" y="43352"/>
                  </a:lnTo>
                  <a:lnTo>
                    <a:pt x="33094" y="59484"/>
                  </a:lnTo>
                  <a:lnTo>
                    <a:pt x="37441" y="94970"/>
                  </a:lnTo>
                  <a:lnTo>
                    <a:pt x="27652" y="139284"/>
                  </a:lnTo>
                  <a:lnTo>
                    <a:pt x="20749" y="157453"/>
                  </a:lnTo>
                  <a:lnTo>
                    <a:pt x="20183" y="157885"/>
                  </a:lnTo>
                  <a:lnTo>
                    <a:pt x="19805" y="157115"/>
                  </a:lnTo>
                  <a:lnTo>
                    <a:pt x="19199" y="143218"/>
                  </a:lnTo>
                  <a:lnTo>
                    <a:pt x="27264" y="99501"/>
                  </a:lnTo>
                  <a:lnTo>
                    <a:pt x="476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81"/>
            <p:cNvSpPr/>
            <p:nvPr>
              <p:custDataLst>
                <p:tags r:id="rId190"/>
              </p:custDataLst>
            </p:nvPr>
          </p:nvSpPr>
          <p:spPr>
            <a:xfrm>
              <a:off x="5734050" y="1401499"/>
              <a:ext cx="171451" cy="121262"/>
            </a:xfrm>
            <a:custGeom>
              <a:avLst/>
              <a:gdLst/>
              <a:ahLst/>
              <a:cxnLst/>
              <a:rect l="0" t="0" r="0" b="0"/>
              <a:pathLst>
                <a:path w="171451" h="121262">
                  <a:moveTo>
                    <a:pt x="0" y="8201"/>
                  </a:moveTo>
                  <a:lnTo>
                    <a:pt x="0" y="8201"/>
                  </a:lnTo>
                  <a:lnTo>
                    <a:pt x="8201" y="8201"/>
                  </a:lnTo>
                  <a:lnTo>
                    <a:pt x="8642" y="7143"/>
                  </a:lnTo>
                  <a:lnTo>
                    <a:pt x="9409" y="0"/>
                  </a:lnTo>
                  <a:lnTo>
                    <a:pt x="8465" y="47002"/>
                  </a:lnTo>
                  <a:lnTo>
                    <a:pt x="883" y="93905"/>
                  </a:lnTo>
                  <a:lnTo>
                    <a:pt x="392" y="108381"/>
                  </a:lnTo>
                  <a:lnTo>
                    <a:pt x="1320" y="113087"/>
                  </a:lnTo>
                  <a:lnTo>
                    <a:pt x="2996" y="116225"/>
                  </a:lnTo>
                  <a:lnTo>
                    <a:pt x="8236" y="121261"/>
                  </a:lnTo>
                  <a:lnTo>
                    <a:pt x="19256" y="112021"/>
                  </a:lnTo>
                  <a:lnTo>
                    <a:pt x="46070" y="72632"/>
                  </a:lnTo>
                  <a:lnTo>
                    <a:pt x="63230" y="32600"/>
                  </a:lnTo>
                  <a:lnTo>
                    <a:pt x="66202" y="23278"/>
                  </a:lnTo>
                  <a:lnTo>
                    <a:pt x="74675" y="10395"/>
                  </a:lnTo>
                  <a:lnTo>
                    <a:pt x="68461" y="29212"/>
                  </a:lnTo>
                  <a:lnTo>
                    <a:pt x="66779" y="71816"/>
                  </a:lnTo>
                  <a:lnTo>
                    <a:pt x="66706" y="90785"/>
                  </a:lnTo>
                  <a:lnTo>
                    <a:pt x="67754" y="95007"/>
                  </a:lnTo>
                  <a:lnTo>
                    <a:pt x="69510" y="97822"/>
                  </a:lnTo>
                  <a:lnTo>
                    <a:pt x="71740" y="99698"/>
                  </a:lnTo>
                  <a:lnTo>
                    <a:pt x="79863" y="101783"/>
                  </a:lnTo>
                  <a:lnTo>
                    <a:pt x="84992" y="102339"/>
                  </a:lnTo>
                  <a:lnTo>
                    <a:pt x="102324" y="98065"/>
                  </a:lnTo>
                  <a:lnTo>
                    <a:pt x="139764" y="59574"/>
                  </a:lnTo>
                  <a:lnTo>
                    <a:pt x="146784" y="49378"/>
                  </a:lnTo>
                  <a:lnTo>
                    <a:pt x="150736" y="37688"/>
                  </a:lnTo>
                  <a:lnTo>
                    <a:pt x="151291" y="34209"/>
                  </a:lnTo>
                  <a:lnTo>
                    <a:pt x="150602" y="30831"/>
                  </a:lnTo>
                  <a:lnTo>
                    <a:pt x="147015" y="24256"/>
                  </a:lnTo>
                  <a:lnTo>
                    <a:pt x="144577" y="23138"/>
                  </a:lnTo>
                  <a:lnTo>
                    <a:pt x="141893" y="23451"/>
                  </a:lnTo>
                  <a:lnTo>
                    <a:pt x="136089" y="26620"/>
                  </a:lnTo>
                  <a:lnTo>
                    <a:pt x="129981" y="31557"/>
                  </a:lnTo>
                  <a:lnTo>
                    <a:pt x="120592" y="45343"/>
                  </a:lnTo>
                  <a:lnTo>
                    <a:pt x="116165" y="62833"/>
                  </a:lnTo>
                  <a:lnTo>
                    <a:pt x="117951" y="75168"/>
                  </a:lnTo>
                  <a:lnTo>
                    <a:pt x="122664" y="95277"/>
                  </a:lnTo>
                  <a:lnTo>
                    <a:pt x="126226" y="98002"/>
                  </a:lnTo>
                  <a:lnTo>
                    <a:pt x="138651" y="101029"/>
                  </a:lnTo>
                  <a:lnTo>
                    <a:pt x="17145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45"/>
          <p:cNvGrpSpPr/>
          <p:nvPr/>
        </p:nvGrpSpPr>
        <p:grpSpPr>
          <a:xfrm>
            <a:off x="6249885" y="1263478"/>
            <a:ext cx="369991" cy="285359"/>
            <a:chOff x="6249885" y="1263478"/>
            <a:chExt cx="369991" cy="285359"/>
          </a:xfrm>
        </p:grpSpPr>
        <p:sp>
          <p:nvSpPr>
            <p:cNvPr id="101" name="SMARTInkShape-1082"/>
            <p:cNvSpPr/>
            <p:nvPr>
              <p:custDataLst>
                <p:tags r:id="rId184"/>
              </p:custDataLst>
            </p:nvPr>
          </p:nvSpPr>
          <p:spPr>
            <a:xfrm>
              <a:off x="6249885" y="1285875"/>
              <a:ext cx="69262" cy="262962"/>
            </a:xfrm>
            <a:custGeom>
              <a:avLst/>
              <a:gdLst/>
              <a:ahLst/>
              <a:cxnLst/>
              <a:rect l="0" t="0" r="0" b="0"/>
              <a:pathLst>
                <a:path w="69262" h="262962">
                  <a:moveTo>
                    <a:pt x="46140" y="0"/>
                  </a:moveTo>
                  <a:lnTo>
                    <a:pt x="46140" y="0"/>
                  </a:lnTo>
                  <a:lnTo>
                    <a:pt x="41084" y="0"/>
                  </a:lnTo>
                  <a:lnTo>
                    <a:pt x="34381" y="46162"/>
                  </a:lnTo>
                  <a:lnTo>
                    <a:pt x="26428" y="81411"/>
                  </a:lnTo>
                  <a:lnTo>
                    <a:pt x="14259" y="125560"/>
                  </a:lnTo>
                  <a:lnTo>
                    <a:pt x="8209" y="169872"/>
                  </a:lnTo>
                  <a:lnTo>
                    <a:pt x="0" y="216816"/>
                  </a:lnTo>
                  <a:lnTo>
                    <a:pt x="4012" y="235221"/>
                  </a:lnTo>
                  <a:lnTo>
                    <a:pt x="11902" y="254080"/>
                  </a:lnTo>
                  <a:lnTo>
                    <a:pt x="15907" y="258287"/>
                  </a:lnTo>
                  <a:lnTo>
                    <a:pt x="26000" y="262961"/>
                  </a:lnTo>
                  <a:lnTo>
                    <a:pt x="40364" y="259394"/>
                  </a:lnTo>
                  <a:lnTo>
                    <a:pt x="48640" y="255479"/>
                  </a:lnTo>
                  <a:lnTo>
                    <a:pt x="54157" y="250753"/>
                  </a:lnTo>
                  <a:lnTo>
                    <a:pt x="60286" y="239857"/>
                  </a:lnTo>
                  <a:lnTo>
                    <a:pt x="68794" y="216766"/>
                  </a:lnTo>
                  <a:lnTo>
                    <a:pt x="69261" y="201821"/>
                  </a:lnTo>
                  <a:lnTo>
                    <a:pt x="67904" y="194872"/>
                  </a:lnTo>
                  <a:lnTo>
                    <a:pt x="55881" y="174980"/>
                  </a:lnTo>
                  <a:lnTo>
                    <a:pt x="47647" y="167727"/>
                  </a:lnTo>
                  <a:lnTo>
                    <a:pt x="22859" y="156143"/>
                  </a:lnTo>
                  <a:lnTo>
                    <a:pt x="2139" y="152893"/>
                  </a:lnTo>
                  <a:lnTo>
                    <a:pt x="1989" y="153787"/>
                  </a:lnTo>
                  <a:lnTo>
                    <a:pt x="804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083"/>
            <p:cNvSpPr/>
            <p:nvPr>
              <p:custDataLst>
                <p:tags r:id="rId185"/>
              </p:custDataLst>
            </p:nvPr>
          </p:nvSpPr>
          <p:spPr>
            <a:xfrm>
              <a:off x="6347687" y="1263478"/>
              <a:ext cx="195989" cy="256706"/>
            </a:xfrm>
            <a:custGeom>
              <a:avLst/>
              <a:gdLst/>
              <a:ahLst/>
              <a:cxnLst/>
              <a:rect l="0" t="0" r="0" b="0"/>
              <a:pathLst>
                <a:path w="195989" h="256706">
                  <a:moveTo>
                    <a:pt x="5488" y="174797"/>
                  </a:moveTo>
                  <a:lnTo>
                    <a:pt x="5488" y="174797"/>
                  </a:lnTo>
                  <a:lnTo>
                    <a:pt x="5488" y="160046"/>
                  </a:lnTo>
                  <a:lnTo>
                    <a:pt x="5488" y="169431"/>
                  </a:lnTo>
                  <a:lnTo>
                    <a:pt x="0" y="188946"/>
                  </a:lnTo>
                  <a:lnTo>
                    <a:pt x="5925" y="232270"/>
                  </a:lnTo>
                  <a:lnTo>
                    <a:pt x="10269" y="246555"/>
                  </a:lnTo>
                  <a:lnTo>
                    <a:pt x="15727" y="254314"/>
                  </a:lnTo>
                  <a:lnTo>
                    <a:pt x="18664" y="256383"/>
                  </a:lnTo>
                  <a:lnTo>
                    <a:pt x="22738" y="256705"/>
                  </a:lnTo>
                  <a:lnTo>
                    <a:pt x="32910" y="254239"/>
                  </a:lnTo>
                  <a:lnTo>
                    <a:pt x="41664" y="246793"/>
                  </a:lnTo>
                  <a:lnTo>
                    <a:pt x="64698" y="212147"/>
                  </a:lnTo>
                  <a:lnTo>
                    <a:pt x="71872" y="177331"/>
                  </a:lnTo>
                  <a:lnTo>
                    <a:pt x="72155" y="219643"/>
                  </a:lnTo>
                  <a:lnTo>
                    <a:pt x="72160" y="238414"/>
                  </a:lnTo>
                  <a:lnTo>
                    <a:pt x="73219" y="242609"/>
                  </a:lnTo>
                  <a:lnTo>
                    <a:pt x="74983" y="245405"/>
                  </a:lnTo>
                  <a:lnTo>
                    <a:pt x="77219" y="247269"/>
                  </a:lnTo>
                  <a:lnTo>
                    <a:pt x="80825" y="247453"/>
                  </a:lnTo>
                  <a:lnTo>
                    <a:pt x="107811" y="237412"/>
                  </a:lnTo>
                  <a:lnTo>
                    <a:pt x="117287" y="225909"/>
                  </a:lnTo>
                  <a:lnTo>
                    <a:pt x="146923" y="181321"/>
                  </a:lnTo>
                  <a:lnTo>
                    <a:pt x="163326" y="139083"/>
                  </a:lnTo>
                  <a:lnTo>
                    <a:pt x="173936" y="96246"/>
                  </a:lnTo>
                  <a:lnTo>
                    <a:pt x="181402" y="52389"/>
                  </a:lnTo>
                  <a:lnTo>
                    <a:pt x="194810" y="6134"/>
                  </a:lnTo>
                  <a:lnTo>
                    <a:pt x="195464" y="0"/>
                  </a:lnTo>
                  <a:lnTo>
                    <a:pt x="194580" y="57"/>
                  </a:lnTo>
                  <a:lnTo>
                    <a:pt x="190776" y="5765"/>
                  </a:lnTo>
                  <a:lnTo>
                    <a:pt x="176670" y="53381"/>
                  </a:lnTo>
                  <a:lnTo>
                    <a:pt x="170155" y="92608"/>
                  </a:lnTo>
                  <a:lnTo>
                    <a:pt x="167955" y="138101"/>
                  </a:lnTo>
                  <a:lnTo>
                    <a:pt x="160974" y="181620"/>
                  </a:lnTo>
                  <a:lnTo>
                    <a:pt x="159861" y="212097"/>
                  </a:lnTo>
                  <a:lnTo>
                    <a:pt x="165763" y="238060"/>
                  </a:lnTo>
                  <a:lnTo>
                    <a:pt x="168429" y="242372"/>
                  </a:lnTo>
                  <a:lnTo>
                    <a:pt x="171266" y="245247"/>
                  </a:lnTo>
                  <a:lnTo>
                    <a:pt x="174215" y="246105"/>
                  </a:lnTo>
                  <a:lnTo>
                    <a:pt x="177240" y="245619"/>
                  </a:lnTo>
                  <a:lnTo>
                    <a:pt x="180314" y="244237"/>
                  </a:lnTo>
                  <a:lnTo>
                    <a:pt x="186552" y="237056"/>
                  </a:lnTo>
                  <a:lnTo>
                    <a:pt x="191794" y="226810"/>
                  </a:lnTo>
                  <a:lnTo>
                    <a:pt x="195988" y="20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84"/>
            <p:cNvSpPr/>
            <p:nvPr>
              <p:custDataLst>
                <p:tags r:id="rId186"/>
              </p:custDataLst>
            </p:nvPr>
          </p:nvSpPr>
          <p:spPr>
            <a:xfrm>
              <a:off x="6462870" y="1314450"/>
              <a:ext cx="157006" cy="76201"/>
            </a:xfrm>
            <a:custGeom>
              <a:avLst/>
              <a:gdLst/>
              <a:ahLst/>
              <a:cxnLst/>
              <a:rect l="0" t="0" r="0" b="0"/>
              <a:pathLst>
                <a:path w="157006" h="76201">
                  <a:moveTo>
                    <a:pt x="14130" y="76200"/>
                  </a:moveTo>
                  <a:lnTo>
                    <a:pt x="14130" y="76200"/>
                  </a:lnTo>
                  <a:lnTo>
                    <a:pt x="9074" y="76200"/>
                  </a:lnTo>
                  <a:lnTo>
                    <a:pt x="3769" y="73378"/>
                  </a:lnTo>
                  <a:lnTo>
                    <a:pt x="873" y="71144"/>
                  </a:lnTo>
                  <a:lnTo>
                    <a:pt x="0" y="69654"/>
                  </a:lnTo>
                  <a:lnTo>
                    <a:pt x="477" y="68661"/>
                  </a:lnTo>
                  <a:lnTo>
                    <a:pt x="41162" y="53452"/>
                  </a:lnTo>
                  <a:lnTo>
                    <a:pt x="80500" y="34626"/>
                  </a:lnTo>
                  <a:lnTo>
                    <a:pt x="157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246"/>
          <p:cNvGrpSpPr/>
          <p:nvPr/>
        </p:nvGrpSpPr>
        <p:grpSpPr>
          <a:xfrm>
            <a:off x="6848478" y="1248168"/>
            <a:ext cx="884970" cy="269573"/>
            <a:chOff x="6848478" y="1248168"/>
            <a:chExt cx="884970" cy="269573"/>
          </a:xfrm>
        </p:grpSpPr>
        <p:sp>
          <p:nvSpPr>
            <p:cNvPr id="105" name="SMARTInkShape-1085"/>
            <p:cNvSpPr/>
            <p:nvPr>
              <p:custDataLst>
                <p:tags r:id="rId177"/>
              </p:custDataLst>
            </p:nvPr>
          </p:nvSpPr>
          <p:spPr>
            <a:xfrm>
              <a:off x="6848478" y="1390650"/>
              <a:ext cx="123823" cy="127091"/>
            </a:xfrm>
            <a:custGeom>
              <a:avLst/>
              <a:gdLst/>
              <a:ahLst/>
              <a:cxnLst/>
              <a:rect l="0" t="0" r="0" b="0"/>
              <a:pathLst>
                <a:path w="123823" h="127091">
                  <a:moveTo>
                    <a:pt x="9522" y="0"/>
                  </a:moveTo>
                  <a:lnTo>
                    <a:pt x="9522" y="0"/>
                  </a:lnTo>
                  <a:lnTo>
                    <a:pt x="4466" y="0"/>
                  </a:lnTo>
                  <a:lnTo>
                    <a:pt x="2977" y="1058"/>
                  </a:lnTo>
                  <a:lnTo>
                    <a:pt x="1984" y="2822"/>
                  </a:lnTo>
                  <a:lnTo>
                    <a:pt x="585" y="13183"/>
                  </a:lnTo>
                  <a:lnTo>
                    <a:pt x="31" y="59246"/>
                  </a:lnTo>
                  <a:lnTo>
                    <a:pt x="4" y="100093"/>
                  </a:lnTo>
                  <a:lnTo>
                    <a:pt x="0" y="112572"/>
                  </a:lnTo>
                  <a:lnTo>
                    <a:pt x="2115" y="117381"/>
                  </a:lnTo>
                  <a:lnTo>
                    <a:pt x="10110" y="125547"/>
                  </a:lnTo>
                  <a:lnTo>
                    <a:pt x="14148" y="127090"/>
                  </a:lnTo>
                  <a:lnTo>
                    <a:pt x="17897" y="127060"/>
                  </a:lnTo>
                  <a:lnTo>
                    <a:pt x="21455" y="125982"/>
                  </a:lnTo>
                  <a:lnTo>
                    <a:pt x="36576" y="114351"/>
                  </a:lnTo>
                  <a:lnTo>
                    <a:pt x="42713" y="106209"/>
                  </a:lnTo>
                  <a:lnTo>
                    <a:pt x="65091" y="60412"/>
                  </a:lnTo>
                  <a:lnTo>
                    <a:pt x="71261" y="45900"/>
                  </a:lnTo>
                  <a:lnTo>
                    <a:pt x="78044" y="22159"/>
                  </a:lnTo>
                  <a:lnTo>
                    <a:pt x="81252" y="16198"/>
                  </a:lnTo>
                  <a:lnTo>
                    <a:pt x="80625" y="16091"/>
                  </a:lnTo>
                  <a:lnTo>
                    <a:pt x="79149" y="17077"/>
                  </a:lnTo>
                  <a:lnTo>
                    <a:pt x="77509" y="23818"/>
                  </a:lnTo>
                  <a:lnTo>
                    <a:pt x="76457" y="45392"/>
                  </a:lnTo>
                  <a:lnTo>
                    <a:pt x="81331" y="68836"/>
                  </a:lnTo>
                  <a:lnTo>
                    <a:pt x="94533" y="90834"/>
                  </a:lnTo>
                  <a:lnTo>
                    <a:pt x="12382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86"/>
            <p:cNvSpPr/>
            <p:nvPr>
              <p:custDataLst>
                <p:tags r:id="rId178"/>
              </p:custDataLst>
            </p:nvPr>
          </p:nvSpPr>
          <p:spPr>
            <a:xfrm>
              <a:off x="6991385" y="1406657"/>
              <a:ext cx="65036" cy="100910"/>
            </a:xfrm>
            <a:custGeom>
              <a:avLst/>
              <a:gdLst/>
              <a:ahLst/>
              <a:cxnLst/>
              <a:rect l="0" t="0" r="0" b="0"/>
              <a:pathLst>
                <a:path w="65036" h="100910">
                  <a:moveTo>
                    <a:pt x="19015" y="22093"/>
                  </a:moveTo>
                  <a:lnTo>
                    <a:pt x="19015" y="22093"/>
                  </a:lnTo>
                  <a:lnTo>
                    <a:pt x="13959" y="22093"/>
                  </a:lnTo>
                  <a:lnTo>
                    <a:pt x="12470" y="25268"/>
                  </a:lnTo>
                  <a:lnTo>
                    <a:pt x="4550" y="72862"/>
                  </a:lnTo>
                  <a:lnTo>
                    <a:pt x="233" y="100909"/>
                  </a:lnTo>
                  <a:lnTo>
                    <a:pt x="0" y="85728"/>
                  </a:lnTo>
                  <a:lnTo>
                    <a:pt x="11726" y="39503"/>
                  </a:lnTo>
                  <a:lnTo>
                    <a:pt x="28736" y="5721"/>
                  </a:lnTo>
                  <a:lnTo>
                    <a:pt x="31846" y="1654"/>
                  </a:lnTo>
                  <a:lnTo>
                    <a:pt x="36036" y="0"/>
                  </a:lnTo>
                  <a:lnTo>
                    <a:pt x="46335" y="985"/>
                  </a:lnTo>
                  <a:lnTo>
                    <a:pt x="49929" y="3788"/>
                  </a:lnTo>
                  <a:lnTo>
                    <a:pt x="61226" y="34434"/>
                  </a:lnTo>
                  <a:lnTo>
                    <a:pt x="65035" y="61027"/>
                  </a:lnTo>
                  <a:lnTo>
                    <a:pt x="63105" y="73969"/>
                  </a:lnTo>
                  <a:lnTo>
                    <a:pt x="57115" y="9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087"/>
            <p:cNvSpPr/>
            <p:nvPr>
              <p:custDataLst>
                <p:tags r:id="rId179"/>
              </p:custDataLst>
            </p:nvPr>
          </p:nvSpPr>
          <p:spPr>
            <a:xfrm>
              <a:off x="7124826" y="1248168"/>
              <a:ext cx="56434" cy="240441"/>
            </a:xfrm>
            <a:custGeom>
              <a:avLst/>
              <a:gdLst/>
              <a:ahLst/>
              <a:cxnLst/>
              <a:rect l="0" t="0" r="0" b="0"/>
              <a:pathLst>
                <a:path w="56434" h="240441">
                  <a:moveTo>
                    <a:pt x="37974" y="9132"/>
                  </a:moveTo>
                  <a:lnTo>
                    <a:pt x="37974" y="9132"/>
                  </a:lnTo>
                  <a:lnTo>
                    <a:pt x="29774" y="931"/>
                  </a:lnTo>
                  <a:lnTo>
                    <a:pt x="23785" y="0"/>
                  </a:lnTo>
                  <a:lnTo>
                    <a:pt x="23223" y="1985"/>
                  </a:lnTo>
                  <a:lnTo>
                    <a:pt x="25372" y="14893"/>
                  </a:lnTo>
                  <a:lnTo>
                    <a:pt x="19982" y="54511"/>
                  </a:lnTo>
                  <a:lnTo>
                    <a:pt x="19064" y="91830"/>
                  </a:lnTo>
                  <a:lnTo>
                    <a:pt x="18951" y="137416"/>
                  </a:lnTo>
                  <a:lnTo>
                    <a:pt x="16106" y="181901"/>
                  </a:lnTo>
                  <a:lnTo>
                    <a:pt x="7166" y="224664"/>
                  </a:lnTo>
                  <a:lnTo>
                    <a:pt x="3115" y="232982"/>
                  </a:lnTo>
                  <a:lnTo>
                    <a:pt x="1314" y="240207"/>
                  </a:lnTo>
                  <a:lnTo>
                    <a:pt x="834" y="240440"/>
                  </a:lnTo>
                  <a:lnTo>
                    <a:pt x="0" y="225180"/>
                  </a:lnTo>
                  <a:lnTo>
                    <a:pt x="13142" y="184536"/>
                  </a:lnTo>
                  <a:lnTo>
                    <a:pt x="36063" y="139854"/>
                  </a:lnTo>
                  <a:lnTo>
                    <a:pt x="39875" y="134380"/>
                  </a:lnTo>
                  <a:lnTo>
                    <a:pt x="43475" y="131789"/>
                  </a:lnTo>
                  <a:lnTo>
                    <a:pt x="46933" y="131120"/>
                  </a:lnTo>
                  <a:lnTo>
                    <a:pt x="50297" y="131732"/>
                  </a:lnTo>
                  <a:lnTo>
                    <a:pt x="52539" y="133199"/>
                  </a:lnTo>
                  <a:lnTo>
                    <a:pt x="54034" y="135235"/>
                  </a:lnTo>
                  <a:lnTo>
                    <a:pt x="55030" y="137651"/>
                  </a:lnTo>
                  <a:lnTo>
                    <a:pt x="56433" y="156220"/>
                  </a:lnTo>
                  <a:lnTo>
                    <a:pt x="51793" y="176774"/>
                  </a:lnTo>
                  <a:lnTo>
                    <a:pt x="43763" y="187003"/>
                  </a:lnTo>
                  <a:lnTo>
                    <a:pt x="22862" y="204515"/>
                  </a:lnTo>
                  <a:lnTo>
                    <a:pt x="9573" y="209103"/>
                  </a:lnTo>
                  <a:lnTo>
                    <a:pt x="14507" y="209141"/>
                  </a:lnTo>
                  <a:lnTo>
                    <a:pt x="27728" y="214209"/>
                  </a:lnTo>
                  <a:lnTo>
                    <a:pt x="39994" y="222413"/>
                  </a:lnTo>
                  <a:lnTo>
                    <a:pt x="47499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088"/>
            <p:cNvSpPr/>
            <p:nvPr>
              <p:custDataLst>
                <p:tags r:id="rId180"/>
              </p:custDataLst>
            </p:nvPr>
          </p:nvSpPr>
          <p:spPr>
            <a:xfrm>
              <a:off x="7229591" y="1378534"/>
              <a:ext cx="61891" cy="125188"/>
            </a:xfrm>
            <a:custGeom>
              <a:avLst/>
              <a:gdLst/>
              <a:ahLst/>
              <a:cxnLst/>
              <a:rect l="0" t="0" r="0" b="0"/>
              <a:pathLst>
                <a:path w="61891" h="125188">
                  <a:moveTo>
                    <a:pt x="18934" y="21641"/>
                  </a:moveTo>
                  <a:lnTo>
                    <a:pt x="18934" y="21641"/>
                  </a:lnTo>
                  <a:lnTo>
                    <a:pt x="10734" y="21641"/>
                  </a:lnTo>
                  <a:lnTo>
                    <a:pt x="9443" y="66422"/>
                  </a:lnTo>
                  <a:lnTo>
                    <a:pt x="1211" y="112421"/>
                  </a:lnTo>
                  <a:lnTo>
                    <a:pt x="0" y="125187"/>
                  </a:lnTo>
                  <a:lnTo>
                    <a:pt x="965" y="109906"/>
                  </a:lnTo>
                  <a:lnTo>
                    <a:pt x="11645" y="64885"/>
                  </a:lnTo>
                  <a:lnTo>
                    <a:pt x="19597" y="45038"/>
                  </a:lnTo>
                  <a:lnTo>
                    <a:pt x="40864" y="6945"/>
                  </a:lnTo>
                  <a:lnTo>
                    <a:pt x="49848" y="293"/>
                  </a:lnTo>
                  <a:lnTo>
                    <a:pt x="52243" y="0"/>
                  </a:lnTo>
                  <a:lnTo>
                    <a:pt x="53840" y="864"/>
                  </a:lnTo>
                  <a:lnTo>
                    <a:pt x="61145" y="12192"/>
                  </a:lnTo>
                  <a:lnTo>
                    <a:pt x="61890" y="17458"/>
                  </a:lnTo>
                  <a:lnTo>
                    <a:pt x="54589" y="62690"/>
                  </a:lnTo>
                  <a:lnTo>
                    <a:pt x="47509" y="107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089"/>
            <p:cNvSpPr/>
            <p:nvPr>
              <p:custDataLst>
                <p:tags r:id="rId181"/>
              </p:custDataLst>
            </p:nvPr>
          </p:nvSpPr>
          <p:spPr>
            <a:xfrm>
              <a:off x="7354201" y="1378472"/>
              <a:ext cx="53939" cy="106285"/>
            </a:xfrm>
            <a:custGeom>
              <a:avLst/>
              <a:gdLst/>
              <a:ahLst/>
              <a:cxnLst/>
              <a:rect l="0" t="0" r="0" b="0"/>
              <a:pathLst>
                <a:path w="53939" h="106285">
                  <a:moveTo>
                    <a:pt x="27674" y="21703"/>
                  </a:moveTo>
                  <a:lnTo>
                    <a:pt x="27674" y="21703"/>
                  </a:lnTo>
                  <a:lnTo>
                    <a:pt x="27674" y="7573"/>
                  </a:lnTo>
                  <a:lnTo>
                    <a:pt x="27674" y="9426"/>
                  </a:lnTo>
                  <a:lnTo>
                    <a:pt x="22618" y="16419"/>
                  </a:lnTo>
                  <a:lnTo>
                    <a:pt x="9360" y="30250"/>
                  </a:lnTo>
                  <a:lnTo>
                    <a:pt x="3659" y="44552"/>
                  </a:lnTo>
                  <a:lnTo>
                    <a:pt x="0" y="74547"/>
                  </a:lnTo>
                  <a:lnTo>
                    <a:pt x="4423" y="94393"/>
                  </a:lnTo>
                  <a:lnTo>
                    <a:pt x="6881" y="98738"/>
                  </a:lnTo>
                  <a:lnTo>
                    <a:pt x="9579" y="101635"/>
                  </a:lnTo>
                  <a:lnTo>
                    <a:pt x="15399" y="104853"/>
                  </a:lnTo>
                  <a:lnTo>
                    <a:pt x="21512" y="106284"/>
                  </a:lnTo>
                  <a:lnTo>
                    <a:pt x="24625" y="105607"/>
                  </a:lnTo>
                  <a:lnTo>
                    <a:pt x="30905" y="102032"/>
                  </a:lnTo>
                  <a:lnTo>
                    <a:pt x="40390" y="89014"/>
                  </a:lnTo>
                  <a:lnTo>
                    <a:pt x="52019" y="58047"/>
                  </a:lnTo>
                  <a:lnTo>
                    <a:pt x="53938" y="31766"/>
                  </a:lnTo>
                  <a:lnTo>
                    <a:pt x="50635" y="17003"/>
                  </a:lnTo>
                  <a:lnTo>
                    <a:pt x="42818" y="6209"/>
                  </a:lnTo>
                  <a:lnTo>
                    <a:pt x="34405" y="0"/>
                  </a:lnTo>
                  <a:lnTo>
                    <a:pt x="27674" y="2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090"/>
            <p:cNvSpPr/>
            <p:nvPr>
              <p:custDataLst>
                <p:tags r:id="rId182"/>
              </p:custDataLst>
            </p:nvPr>
          </p:nvSpPr>
          <p:spPr>
            <a:xfrm>
              <a:off x="7467648" y="1371600"/>
              <a:ext cx="132317" cy="102422"/>
            </a:xfrm>
            <a:custGeom>
              <a:avLst/>
              <a:gdLst/>
              <a:ahLst/>
              <a:cxnLst/>
              <a:rect l="0" t="0" r="0" b="0"/>
              <a:pathLst>
                <a:path w="132317" h="102422">
                  <a:moveTo>
                    <a:pt x="28527" y="19050"/>
                  </a:moveTo>
                  <a:lnTo>
                    <a:pt x="28527" y="19050"/>
                  </a:lnTo>
                  <a:lnTo>
                    <a:pt x="28527" y="10849"/>
                  </a:lnTo>
                  <a:lnTo>
                    <a:pt x="23471" y="4861"/>
                  </a:lnTo>
                  <a:lnTo>
                    <a:pt x="20923" y="5357"/>
                  </a:lnTo>
                  <a:lnTo>
                    <a:pt x="15270" y="11553"/>
                  </a:lnTo>
                  <a:lnTo>
                    <a:pt x="6137" y="26942"/>
                  </a:lnTo>
                  <a:lnTo>
                    <a:pt x="767" y="62070"/>
                  </a:lnTo>
                  <a:lnTo>
                    <a:pt x="0" y="96831"/>
                  </a:lnTo>
                  <a:lnTo>
                    <a:pt x="1043" y="99479"/>
                  </a:lnTo>
                  <a:lnTo>
                    <a:pt x="2796" y="101244"/>
                  </a:lnTo>
                  <a:lnTo>
                    <a:pt x="5023" y="102421"/>
                  </a:lnTo>
                  <a:lnTo>
                    <a:pt x="13142" y="100907"/>
                  </a:lnTo>
                  <a:lnTo>
                    <a:pt x="18270" y="99021"/>
                  </a:lnTo>
                  <a:lnTo>
                    <a:pt x="26791" y="91282"/>
                  </a:lnTo>
                  <a:lnTo>
                    <a:pt x="55190" y="50927"/>
                  </a:lnTo>
                  <a:lnTo>
                    <a:pt x="55828" y="50884"/>
                  </a:lnTo>
                  <a:lnTo>
                    <a:pt x="56252" y="51915"/>
                  </a:lnTo>
                  <a:lnTo>
                    <a:pt x="57087" y="79449"/>
                  </a:lnTo>
                  <a:lnTo>
                    <a:pt x="59209" y="82600"/>
                  </a:lnTo>
                  <a:lnTo>
                    <a:pt x="78560" y="98431"/>
                  </a:lnTo>
                  <a:lnTo>
                    <a:pt x="83048" y="99488"/>
                  </a:lnTo>
                  <a:lnTo>
                    <a:pt x="93680" y="97839"/>
                  </a:lnTo>
                  <a:lnTo>
                    <a:pt x="106510" y="90961"/>
                  </a:lnTo>
                  <a:lnTo>
                    <a:pt x="122071" y="72107"/>
                  </a:lnTo>
                  <a:lnTo>
                    <a:pt x="128311" y="55331"/>
                  </a:lnTo>
                  <a:lnTo>
                    <a:pt x="132316" y="23747"/>
                  </a:lnTo>
                  <a:lnTo>
                    <a:pt x="130041" y="13024"/>
                  </a:lnTo>
                  <a:lnTo>
                    <a:pt x="127953" y="8682"/>
                  </a:lnTo>
                  <a:lnTo>
                    <a:pt x="125502" y="5788"/>
                  </a:lnTo>
                  <a:lnTo>
                    <a:pt x="114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91"/>
            <p:cNvSpPr/>
            <p:nvPr>
              <p:custDataLst>
                <p:tags r:id="rId183"/>
              </p:custDataLst>
            </p:nvPr>
          </p:nvSpPr>
          <p:spPr>
            <a:xfrm>
              <a:off x="7629525" y="1362952"/>
              <a:ext cx="103923" cy="122949"/>
            </a:xfrm>
            <a:custGeom>
              <a:avLst/>
              <a:gdLst/>
              <a:ahLst/>
              <a:cxnLst/>
              <a:rect l="0" t="0" r="0" b="0"/>
              <a:pathLst>
                <a:path w="103923" h="122949">
                  <a:moveTo>
                    <a:pt x="0" y="46748"/>
                  </a:moveTo>
                  <a:lnTo>
                    <a:pt x="0" y="46748"/>
                  </a:lnTo>
                  <a:lnTo>
                    <a:pt x="0" y="41692"/>
                  </a:lnTo>
                  <a:lnTo>
                    <a:pt x="1058" y="40202"/>
                  </a:lnTo>
                  <a:lnTo>
                    <a:pt x="2822" y="39209"/>
                  </a:lnTo>
                  <a:lnTo>
                    <a:pt x="17333" y="37339"/>
                  </a:lnTo>
                  <a:lnTo>
                    <a:pt x="6857" y="82762"/>
                  </a:lnTo>
                  <a:lnTo>
                    <a:pt x="3047" y="90271"/>
                  </a:lnTo>
                  <a:lnTo>
                    <a:pt x="401" y="101894"/>
                  </a:lnTo>
                  <a:lnTo>
                    <a:pt x="1326" y="101504"/>
                  </a:lnTo>
                  <a:lnTo>
                    <a:pt x="5176" y="98248"/>
                  </a:lnTo>
                  <a:lnTo>
                    <a:pt x="22401" y="54941"/>
                  </a:lnTo>
                  <a:lnTo>
                    <a:pt x="49491" y="9119"/>
                  </a:lnTo>
                  <a:lnTo>
                    <a:pt x="59390" y="3566"/>
                  </a:lnTo>
                  <a:lnTo>
                    <a:pt x="77936" y="0"/>
                  </a:lnTo>
                  <a:lnTo>
                    <a:pt x="81591" y="1825"/>
                  </a:lnTo>
                  <a:lnTo>
                    <a:pt x="88474" y="9496"/>
                  </a:lnTo>
                  <a:lnTo>
                    <a:pt x="100457" y="37155"/>
                  </a:lnTo>
                  <a:lnTo>
                    <a:pt x="103922" y="60650"/>
                  </a:lnTo>
                  <a:lnTo>
                    <a:pt x="103338" y="76210"/>
                  </a:lnTo>
                  <a:lnTo>
                    <a:pt x="85725" y="122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47"/>
          <p:cNvGrpSpPr/>
          <p:nvPr/>
        </p:nvGrpSpPr>
        <p:grpSpPr>
          <a:xfrm>
            <a:off x="8020050" y="1202651"/>
            <a:ext cx="1123951" cy="440403"/>
            <a:chOff x="8020050" y="1202651"/>
            <a:chExt cx="1123951" cy="440403"/>
          </a:xfrm>
        </p:grpSpPr>
        <p:sp>
          <p:nvSpPr>
            <p:cNvPr id="113" name="SMARTInkShape-1092"/>
            <p:cNvSpPr/>
            <p:nvPr>
              <p:custDataLst>
                <p:tags r:id="rId166"/>
              </p:custDataLst>
            </p:nvPr>
          </p:nvSpPr>
          <p:spPr>
            <a:xfrm>
              <a:off x="8020050" y="1346710"/>
              <a:ext cx="93712" cy="296344"/>
            </a:xfrm>
            <a:custGeom>
              <a:avLst/>
              <a:gdLst/>
              <a:ahLst/>
              <a:cxnLst/>
              <a:rect l="0" t="0" r="0" b="0"/>
              <a:pathLst>
                <a:path w="93712" h="296344">
                  <a:moveTo>
                    <a:pt x="0" y="24890"/>
                  </a:moveTo>
                  <a:lnTo>
                    <a:pt x="0" y="24890"/>
                  </a:lnTo>
                  <a:lnTo>
                    <a:pt x="5056" y="29946"/>
                  </a:lnTo>
                  <a:lnTo>
                    <a:pt x="8200" y="48261"/>
                  </a:lnTo>
                  <a:lnTo>
                    <a:pt x="9351" y="94956"/>
                  </a:lnTo>
                  <a:lnTo>
                    <a:pt x="9502" y="142420"/>
                  </a:lnTo>
                  <a:lnTo>
                    <a:pt x="6698" y="188080"/>
                  </a:lnTo>
                  <a:lnTo>
                    <a:pt x="1323" y="227752"/>
                  </a:lnTo>
                  <a:lnTo>
                    <a:pt x="174" y="272914"/>
                  </a:lnTo>
                  <a:lnTo>
                    <a:pt x="23" y="296343"/>
                  </a:lnTo>
                  <a:lnTo>
                    <a:pt x="2824" y="255233"/>
                  </a:lnTo>
                  <a:lnTo>
                    <a:pt x="7540" y="213084"/>
                  </a:lnTo>
                  <a:lnTo>
                    <a:pt x="8937" y="167082"/>
                  </a:lnTo>
                  <a:lnTo>
                    <a:pt x="9351" y="128404"/>
                  </a:lnTo>
                  <a:lnTo>
                    <a:pt x="14547" y="86260"/>
                  </a:lnTo>
                  <a:lnTo>
                    <a:pt x="25765" y="40344"/>
                  </a:lnTo>
                  <a:lnTo>
                    <a:pt x="36092" y="21120"/>
                  </a:lnTo>
                  <a:lnTo>
                    <a:pt x="51028" y="4605"/>
                  </a:lnTo>
                  <a:lnTo>
                    <a:pt x="59015" y="0"/>
                  </a:lnTo>
                  <a:lnTo>
                    <a:pt x="68915" y="775"/>
                  </a:lnTo>
                  <a:lnTo>
                    <a:pt x="74519" y="2463"/>
                  </a:lnTo>
                  <a:lnTo>
                    <a:pt x="83566" y="9984"/>
                  </a:lnTo>
                  <a:lnTo>
                    <a:pt x="90057" y="20381"/>
                  </a:lnTo>
                  <a:lnTo>
                    <a:pt x="93711" y="41311"/>
                  </a:lnTo>
                  <a:lnTo>
                    <a:pt x="92124" y="85715"/>
                  </a:lnTo>
                  <a:lnTo>
                    <a:pt x="89991" y="94015"/>
                  </a:lnTo>
                  <a:lnTo>
                    <a:pt x="79154" y="108882"/>
                  </a:lnTo>
                  <a:lnTo>
                    <a:pt x="71820" y="115810"/>
                  </a:lnTo>
                  <a:lnTo>
                    <a:pt x="55203" y="123507"/>
                  </a:lnTo>
                  <a:lnTo>
                    <a:pt x="39351" y="125870"/>
                  </a:lnTo>
                  <a:lnTo>
                    <a:pt x="28779" y="123392"/>
                  </a:lnTo>
                  <a:lnTo>
                    <a:pt x="11819" y="110991"/>
                  </a:lnTo>
                  <a:lnTo>
                    <a:pt x="8938" y="106632"/>
                  </a:lnTo>
                  <a:lnTo>
                    <a:pt x="9525" y="82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93"/>
            <p:cNvSpPr/>
            <p:nvPr>
              <p:custDataLst>
                <p:tags r:id="rId167"/>
              </p:custDataLst>
            </p:nvPr>
          </p:nvSpPr>
          <p:spPr>
            <a:xfrm>
              <a:off x="8136231" y="1352748"/>
              <a:ext cx="93370" cy="95053"/>
            </a:xfrm>
            <a:custGeom>
              <a:avLst/>
              <a:gdLst/>
              <a:ahLst/>
              <a:cxnLst/>
              <a:rect l="0" t="0" r="0" b="0"/>
              <a:pathLst>
                <a:path w="93370" h="95053">
                  <a:moveTo>
                    <a:pt x="45744" y="47427"/>
                  </a:moveTo>
                  <a:lnTo>
                    <a:pt x="45744" y="47427"/>
                  </a:lnTo>
                  <a:lnTo>
                    <a:pt x="50800" y="47427"/>
                  </a:lnTo>
                  <a:lnTo>
                    <a:pt x="56105" y="44605"/>
                  </a:lnTo>
                  <a:lnTo>
                    <a:pt x="59001" y="42371"/>
                  </a:lnTo>
                  <a:lnTo>
                    <a:pt x="62219" y="37066"/>
                  </a:lnTo>
                  <a:lnTo>
                    <a:pt x="63077" y="34170"/>
                  </a:lnTo>
                  <a:lnTo>
                    <a:pt x="61209" y="25307"/>
                  </a:lnTo>
                  <a:lnTo>
                    <a:pt x="54207" y="11240"/>
                  </a:lnTo>
                  <a:lnTo>
                    <a:pt x="48447" y="4885"/>
                  </a:lnTo>
                  <a:lnTo>
                    <a:pt x="42359" y="2061"/>
                  </a:lnTo>
                  <a:lnTo>
                    <a:pt x="23501" y="0"/>
                  </a:lnTo>
                  <a:lnTo>
                    <a:pt x="20332" y="2051"/>
                  </a:lnTo>
                  <a:lnTo>
                    <a:pt x="7642" y="20550"/>
                  </a:lnTo>
                  <a:lnTo>
                    <a:pt x="4467" y="26334"/>
                  </a:lnTo>
                  <a:lnTo>
                    <a:pt x="0" y="54700"/>
                  </a:lnTo>
                  <a:lnTo>
                    <a:pt x="6485" y="90534"/>
                  </a:lnTo>
                  <a:lnTo>
                    <a:pt x="8988" y="92040"/>
                  </a:lnTo>
                  <a:lnTo>
                    <a:pt x="17414" y="93713"/>
                  </a:lnTo>
                  <a:lnTo>
                    <a:pt x="25392" y="91635"/>
                  </a:lnTo>
                  <a:lnTo>
                    <a:pt x="29001" y="89599"/>
                  </a:lnTo>
                  <a:lnTo>
                    <a:pt x="39136" y="76620"/>
                  </a:lnTo>
                  <a:lnTo>
                    <a:pt x="53364" y="50965"/>
                  </a:lnTo>
                  <a:lnTo>
                    <a:pt x="55058" y="49786"/>
                  </a:lnTo>
                  <a:lnTo>
                    <a:pt x="59761" y="48475"/>
                  </a:lnTo>
                  <a:lnTo>
                    <a:pt x="61439" y="50243"/>
                  </a:lnTo>
                  <a:lnTo>
                    <a:pt x="66954" y="65465"/>
                  </a:lnTo>
                  <a:lnTo>
                    <a:pt x="80954" y="87706"/>
                  </a:lnTo>
                  <a:lnTo>
                    <a:pt x="93369" y="95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94"/>
            <p:cNvSpPr/>
            <p:nvPr>
              <p:custDataLst>
                <p:tags r:id="rId168"/>
              </p:custDataLst>
            </p:nvPr>
          </p:nvSpPr>
          <p:spPr>
            <a:xfrm>
              <a:off x="8267700" y="1343025"/>
              <a:ext cx="66676" cy="121358"/>
            </a:xfrm>
            <a:custGeom>
              <a:avLst/>
              <a:gdLst/>
              <a:ahLst/>
              <a:cxnLst/>
              <a:rect l="0" t="0" r="0" b="0"/>
              <a:pathLst>
                <a:path w="66676" h="121358">
                  <a:moveTo>
                    <a:pt x="0" y="19050"/>
                  </a:moveTo>
                  <a:lnTo>
                    <a:pt x="0" y="19050"/>
                  </a:lnTo>
                  <a:lnTo>
                    <a:pt x="10113" y="24106"/>
                  </a:lnTo>
                  <a:lnTo>
                    <a:pt x="13092" y="27713"/>
                  </a:lnTo>
                  <a:lnTo>
                    <a:pt x="33779" y="74535"/>
                  </a:lnTo>
                  <a:lnTo>
                    <a:pt x="37247" y="101271"/>
                  </a:lnTo>
                  <a:lnTo>
                    <a:pt x="34899" y="111332"/>
                  </a:lnTo>
                  <a:lnTo>
                    <a:pt x="29824" y="121357"/>
                  </a:lnTo>
                  <a:lnTo>
                    <a:pt x="29408" y="121122"/>
                  </a:lnTo>
                  <a:lnTo>
                    <a:pt x="28684" y="100238"/>
                  </a:lnTo>
                  <a:lnTo>
                    <a:pt x="41842" y="5542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95"/>
            <p:cNvSpPr/>
            <p:nvPr>
              <p:custDataLst>
                <p:tags r:id="rId169"/>
              </p:custDataLst>
            </p:nvPr>
          </p:nvSpPr>
          <p:spPr>
            <a:xfrm>
              <a:off x="8356627" y="1353990"/>
              <a:ext cx="72999" cy="115684"/>
            </a:xfrm>
            <a:custGeom>
              <a:avLst/>
              <a:gdLst/>
              <a:ahLst/>
              <a:cxnLst/>
              <a:rect l="0" t="0" r="0" b="0"/>
              <a:pathLst>
                <a:path w="72999" h="115684">
                  <a:moveTo>
                    <a:pt x="63473" y="17610"/>
                  </a:moveTo>
                  <a:lnTo>
                    <a:pt x="63473" y="17610"/>
                  </a:lnTo>
                  <a:lnTo>
                    <a:pt x="49284" y="3421"/>
                  </a:lnTo>
                  <a:lnTo>
                    <a:pt x="43762" y="720"/>
                  </a:lnTo>
                  <a:lnTo>
                    <a:pt x="40807" y="0"/>
                  </a:lnTo>
                  <a:lnTo>
                    <a:pt x="37779" y="1637"/>
                  </a:lnTo>
                  <a:lnTo>
                    <a:pt x="28460" y="14053"/>
                  </a:lnTo>
                  <a:lnTo>
                    <a:pt x="4002" y="57210"/>
                  </a:lnTo>
                  <a:lnTo>
                    <a:pt x="0" y="75426"/>
                  </a:lnTo>
                  <a:lnTo>
                    <a:pt x="1043" y="91284"/>
                  </a:lnTo>
                  <a:lnTo>
                    <a:pt x="5035" y="104329"/>
                  </a:lnTo>
                  <a:lnTo>
                    <a:pt x="10337" y="113654"/>
                  </a:lnTo>
                  <a:lnTo>
                    <a:pt x="13231" y="115506"/>
                  </a:lnTo>
                  <a:lnTo>
                    <a:pt x="16221" y="115683"/>
                  </a:lnTo>
                  <a:lnTo>
                    <a:pt x="22363" y="113056"/>
                  </a:lnTo>
                  <a:lnTo>
                    <a:pt x="28621" y="108361"/>
                  </a:lnTo>
                  <a:lnTo>
                    <a:pt x="50778" y="61435"/>
                  </a:lnTo>
                  <a:lnTo>
                    <a:pt x="62219" y="25077"/>
                  </a:lnTo>
                  <a:lnTo>
                    <a:pt x="62637" y="24704"/>
                  </a:lnTo>
                  <a:lnTo>
                    <a:pt x="63102" y="27113"/>
                  </a:lnTo>
                  <a:lnTo>
                    <a:pt x="63469" y="72179"/>
                  </a:lnTo>
                  <a:lnTo>
                    <a:pt x="72998" y="9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96"/>
            <p:cNvSpPr/>
            <p:nvPr>
              <p:custDataLst>
                <p:tags r:id="rId170"/>
              </p:custDataLst>
            </p:nvPr>
          </p:nvSpPr>
          <p:spPr>
            <a:xfrm>
              <a:off x="8477652" y="1331460"/>
              <a:ext cx="131919" cy="132899"/>
            </a:xfrm>
            <a:custGeom>
              <a:avLst/>
              <a:gdLst/>
              <a:ahLst/>
              <a:cxnLst/>
              <a:rect l="0" t="0" r="0" b="0"/>
              <a:pathLst>
                <a:path w="131919" h="132899">
                  <a:moveTo>
                    <a:pt x="18648" y="30615"/>
                  </a:moveTo>
                  <a:lnTo>
                    <a:pt x="18648" y="30615"/>
                  </a:lnTo>
                  <a:lnTo>
                    <a:pt x="18648" y="35671"/>
                  </a:lnTo>
                  <a:lnTo>
                    <a:pt x="15826" y="40976"/>
                  </a:lnTo>
                  <a:lnTo>
                    <a:pt x="13592" y="43872"/>
                  </a:lnTo>
                  <a:lnTo>
                    <a:pt x="9711" y="84703"/>
                  </a:lnTo>
                  <a:lnTo>
                    <a:pt x="8327" y="99104"/>
                  </a:lnTo>
                  <a:lnTo>
                    <a:pt x="0" y="132898"/>
                  </a:lnTo>
                  <a:lnTo>
                    <a:pt x="21999" y="90545"/>
                  </a:lnTo>
                  <a:lnTo>
                    <a:pt x="46278" y="42961"/>
                  </a:lnTo>
                  <a:lnTo>
                    <a:pt x="46803" y="47038"/>
                  </a:lnTo>
                  <a:lnTo>
                    <a:pt x="46110" y="72798"/>
                  </a:lnTo>
                  <a:lnTo>
                    <a:pt x="38088" y="96210"/>
                  </a:lnTo>
                  <a:lnTo>
                    <a:pt x="59833" y="51113"/>
                  </a:lnTo>
                  <a:lnTo>
                    <a:pt x="92297" y="6975"/>
                  </a:lnTo>
                  <a:lnTo>
                    <a:pt x="96322" y="2155"/>
                  </a:lnTo>
                  <a:lnTo>
                    <a:pt x="101123" y="0"/>
                  </a:lnTo>
                  <a:lnTo>
                    <a:pt x="112101" y="428"/>
                  </a:lnTo>
                  <a:lnTo>
                    <a:pt x="121213" y="4146"/>
                  </a:lnTo>
                  <a:lnTo>
                    <a:pt x="125124" y="6619"/>
                  </a:lnTo>
                  <a:lnTo>
                    <a:pt x="127733" y="11443"/>
                  </a:lnTo>
                  <a:lnTo>
                    <a:pt x="131918" y="41997"/>
                  </a:lnTo>
                  <a:lnTo>
                    <a:pt x="129820" y="69265"/>
                  </a:lnTo>
                  <a:lnTo>
                    <a:pt x="104373" y="125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97"/>
            <p:cNvSpPr/>
            <p:nvPr>
              <p:custDataLst>
                <p:tags r:id="rId171"/>
              </p:custDataLst>
            </p:nvPr>
          </p:nvSpPr>
          <p:spPr>
            <a:xfrm>
              <a:off x="9115425" y="143827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25535"/>
                  </a:lnTo>
                  <a:lnTo>
                    <a:pt x="18462" y="3778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98"/>
            <p:cNvSpPr/>
            <p:nvPr>
              <p:custDataLst>
                <p:tags r:id="rId172"/>
              </p:custDataLst>
            </p:nvPr>
          </p:nvSpPr>
          <p:spPr>
            <a:xfrm>
              <a:off x="8811984" y="1202651"/>
              <a:ext cx="36742" cy="264561"/>
            </a:xfrm>
            <a:custGeom>
              <a:avLst/>
              <a:gdLst/>
              <a:ahLst/>
              <a:cxnLst/>
              <a:rect l="0" t="0" r="0" b="0"/>
              <a:pathLst>
                <a:path w="36742" h="264561">
                  <a:moveTo>
                    <a:pt x="27216" y="35599"/>
                  </a:moveTo>
                  <a:lnTo>
                    <a:pt x="27216" y="35599"/>
                  </a:lnTo>
                  <a:lnTo>
                    <a:pt x="27216" y="0"/>
                  </a:lnTo>
                  <a:lnTo>
                    <a:pt x="22159" y="42547"/>
                  </a:lnTo>
                  <a:lnTo>
                    <a:pt x="18572" y="88203"/>
                  </a:lnTo>
                  <a:lnTo>
                    <a:pt x="12751" y="131714"/>
                  </a:lnTo>
                  <a:lnTo>
                    <a:pt x="8770" y="173871"/>
                  </a:lnTo>
                  <a:lnTo>
                    <a:pt x="5522" y="202863"/>
                  </a:lnTo>
                  <a:lnTo>
                    <a:pt x="0" y="236679"/>
                  </a:lnTo>
                  <a:lnTo>
                    <a:pt x="4100" y="259455"/>
                  </a:lnTo>
                  <a:lnTo>
                    <a:pt x="7573" y="263153"/>
                  </a:lnTo>
                  <a:lnTo>
                    <a:pt x="12004" y="264560"/>
                  </a:lnTo>
                  <a:lnTo>
                    <a:pt x="17074" y="264440"/>
                  </a:lnTo>
                  <a:lnTo>
                    <a:pt x="25530" y="261484"/>
                  </a:lnTo>
                  <a:lnTo>
                    <a:pt x="29266" y="259214"/>
                  </a:lnTo>
                  <a:lnTo>
                    <a:pt x="31758" y="255584"/>
                  </a:lnTo>
                  <a:lnTo>
                    <a:pt x="36741" y="235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99"/>
            <p:cNvSpPr/>
            <p:nvPr>
              <p:custDataLst>
                <p:tags r:id="rId173"/>
              </p:custDataLst>
            </p:nvPr>
          </p:nvSpPr>
          <p:spPr>
            <a:xfrm>
              <a:off x="8784158" y="1323975"/>
              <a:ext cx="83618" cy="9526"/>
            </a:xfrm>
            <a:custGeom>
              <a:avLst/>
              <a:gdLst/>
              <a:ahLst/>
              <a:cxnLst/>
              <a:rect l="0" t="0" r="0" b="0"/>
              <a:pathLst>
                <a:path w="83618" h="9526">
                  <a:moveTo>
                    <a:pt x="26467" y="0"/>
                  </a:moveTo>
                  <a:lnTo>
                    <a:pt x="26467" y="0"/>
                  </a:lnTo>
                  <a:lnTo>
                    <a:pt x="8567" y="7539"/>
                  </a:lnTo>
                  <a:lnTo>
                    <a:pt x="0" y="9132"/>
                  </a:lnTo>
                  <a:lnTo>
                    <a:pt x="42727" y="9515"/>
                  </a:lnTo>
                  <a:lnTo>
                    <a:pt x="8361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00"/>
            <p:cNvSpPr/>
            <p:nvPr>
              <p:custDataLst>
                <p:tags r:id="rId174"/>
              </p:custDataLst>
            </p:nvPr>
          </p:nvSpPr>
          <p:spPr>
            <a:xfrm>
              <a:off x="8880906" y="1328297"/>
              <a:ext cx="72595" cy="99617"/>
            </a:xfrm>
            <a:custGeom>
              <a:avLst/>
              <a:gdLst/>
              <a:ahLst/>
              <a:cxnLst/>
              <a:rect l="0" t="0" r="0" b="0"/>
              <a:pathLst>
                <a:path w="72595" h="99617">
                  <a:moveTo>
                    <a:pt x="24969" y="24253"/>
                  </a:moveTo>
                  <a:lnTo>
                    <a:pt x="24969" y="24253"/>
                  </a:lnTo>
                  <a:lnTo>
                    <a:pt x="30026" y="24253"/>
                  </a:lnTo>
                  <a:lnTo>
                    <a:pt x="31515" y="23195"/>
                  </a:lnTo>
                  <a:lnTo>
                    <a:pt x="32509" y="21431"/>
                  </a:lnTo>
                  <a:lnTo>
                    <a:pt x="33170" y="19197"/>
                  </a:lnTo>
                  <a:lnTo>
                    <a:pt x="35729" y="17707"/>
                  </a:lnTo>
                  <a:lnTo>
                    <a:pt x="47324" y="14552"/>
                  </a:lnTo>
                  <a:lnTo>
                    <a:pt x="49398" y="12494"/>
                  </a:lnTo>
                  <a:lnTo>
                    <a:pt x="50779" y="10064"/>
                  </a:lnTo>
                  <a:lnTo>
                    <a:pt x="52760" y="8443"/>
                  </a:lnTo>
                  <a:lnTo>
                    <a:pt x="57782" y="6643"/>
                  </a:lnTo>
                  <a:lnTo>
                    <a:pt x="57428" y="5105"/>
                  </a:lnTo>
                  <a:lnTo>
                    <a:pt x="51389" y="573"/>
                  </a:lnTo>
                  <a:lnTo>
                    <a:pt x="47874" y="0"/>
                  </a:lnTo>
                  <a:lnTo>
                    <a:pt x="44472" y="676"/>
                  </a:lnTo>
                  <a:lnTo>
                    <a:pt x="36813" y="5308"/>
                  </a:lnTo>
                  <a:lnTo>
                    <a:pt x="8564" y="31453"/>
                  </a:lnTo>
                  <a:lnTo>
                    <a:pt x="1802" y="43681"/>
                  </a:lnTo>
                  <a:lnTo>
                    <a:pt x="0" y="49905"/>
                  </a:lnTo>
                  <a:lnTo>
                    <a:pt x="2518" y="73834"/>
                  </a:lnTo>
                  <a:lnTo>
                    <a:pt x="9968" y="90920"/>
                  </a:lnTo>
                  <a:lnTo>
                    <a:pt x="15832" y="96216"/>
                  </a:lnTo>
                  <a:lnTo>
                    <a:pt x="18879" y="97628"/>
                  </a:lnTo>
                  <a:lnTo>
                    <a:pt x="38333" y="99616"/>
                  </a:lnTo>
                  <a:lnTo>
                    <a:pt x="72594" y="90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01"/>
            <p:cNvSpPr/>
            <p:nvPr>
              <p:custDataLst>
                <p:tags r:id="rId175"/>
              </p:custDataLst>
            </p:nvPr>
          </p:nvSpPr>
          <p:spPr>
            <a:xfrm>
              <a:off x="8972941" y="1314450"/>
              <a:ext cx="104385" cy="126770"/>
            </a:xfrm>
            <a:custGeom>
              <a:avLst/>
              <a:gdLst/>
              <a:ahLst/>
              <a:cxnLst/>
              <a:rect l="0" t="0" r="0" b="0"/>
              <a:pathLst>
                <a:path w="104385" h="126770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12900" y="18314"/>
                  </a:lnTo>
                  <a:lnTo>
                    <a:pt x="31411" y="64302"/>
                  </a:lnTo>
                  <a:lnTo>
                    <a:pt x="32088" y="81848"/>
                  </a:lnTo>
                  <a:lnTo>
                    <a:pt x="25704" y="120662"/>
                  </a:lnTo>
                  <a:lnTo>
                    <a:pt x="21790" y="126653"/>
                  </a:lnTo>
                  <a:lnTo>
                    <a:pt x="20746" y="126769"/>
                  </a:lnTo>
                  <a:lnTo>
                    <a:pt x="20051" y="125787"/>
                  </a:lnTo>
                  <a:lnTo>
                    <a:pt x="32038" y="84225"/>
                  </a:lnTo>
                  <a:lnTo>
                    <a:pt x="54862" y="43547"/>
                  </a:lnTo>
                  <a:lnTo>
                    <a:pt x="78464" y="11989"/>
                  </a:lnTo>
                  <a:lnTo>
                    <a:pt x="88630" y="5329"/>
                  </a:lnTo>
                  <a:lnTo>
                    <a:pt x="1043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02"/>
            <p:cNvSpPr/>
            <p:nvPr>
              <p:custDataLst>
                <p:tags r:id="rId176"/>
              </p:custDataLst>
            </p:nvPr>
          </p:nvSpPr>
          <p:spPr>
            <a:xfrm>
              <a:off x="8667750" y="1326233"/>
              <a:ext cx="133351" cy="120686"/>
            </a:xfrm>
            <a:custGeom>
              <a:avLst/>
              <a:gdLst/>
              <a:ahLst/>
              <a:cxnLst/>
              <a:rect l="0" t="0" r="0" b="0"/>
              <a:pathLst>
                <a:path w="133351" h="120686">
                  <a:moveTo>
                    <a:pt x="0" y="16792"/>
                  </a:moveTo>
                  <a:lnTo>
                    <a:pt x="0" y="16792"/>
                  </a:lnTo>
                  <a:lnTo>
                    <a:pt x="0" y="30049"/>
                  </a:lnTo>
                  <a:lnTo>
                    <a:pt x="2822" y="36090"/>
                  </a:lnTo>
                  <a:lnTo>
                    <a:pt x="5057" y="39182"/>
                  </a:lnTo>
                  <a:lnTo>
                    <a:pt x="8663" y="41244"/>
                  </a:lnTo>
                  <a:lnTo>
                    <a:pt x="30591" y="44824"/>
                  </a:lnTo>
                  <a:lnTo>
                    <a:pt x="37585" y="42304"/>
                  </a:lnTo>
                  <a:lnTo>
                    <a:pt x="50698" y="32062"/>
                  </a:lnTo>
                  <a:lnTo>
                    <a:pt x="54282" y="23226"/>
                  </a:lnTo>
                  <a:lnTo>
                    <a:pt x="55238" y="17906"/>
                  </a:lnTo>
                  <a:lnTo>
                    <a:pt x="53478" y="9173"/>
                  </a:lnTo>
                  <a:lnTo>
                    <a:pt x="48782" y="0"/>
                  </a:lnTo>
                  <a:lnTo>
                    <a:pt x="47337" y="306"/>
                  </a:lnTo>
                  <a:lnTo>
                    <a:pt x="29413" y="16254"/>
                  </a:lnTo>
                  <a:lnTo>
                    <a:pt x="13493" y="47142"/>
                  </a:lnTo>
                  <a:lnTo>
                    <a:pt x="6701" y="65206"/>
                  </a:lnTo>
                  <a:lnTo>
                    <a:pt x="5801" y="83818"/>
                  </a:lnTo>
                  <a:lnTo>
                    <a:pt x="8927" y="100556"/>
                  </a:lnTo>
                  <a:lnTo>
                    <a:pt x="13845" y="111523"/>
                  </a:lnTo>
                  <a:lnTo>
                    <a:pt x="19559" y="117103"/>
                  </a:lnTo>
                  <a:lnTo>
                    <a:pt x="22565" y="118591"/>
                  </a:lnTo>
                  <a:lnTo>
                    <a:pt x="41963" y="120685"/>
                  </a:lnTo>
                  <a:lnTo>
                    <a:pt x="67820" y="116249"/>
                  </a:lnTo>
                  <a:lnTo>
                    <a:pt x="90533" y="103176"/>
                  </a:lnTo>
                  <a:lnTo>
                    <a:pt x="110623" y="85283"/>
                  </a:lnTo>
                  <a:lnTo>
                    <a:pt x="133350" y="54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48"/>
          <p:cNvGrpSpPr/>
          <p:nvPr/>
        </p:nvGrpSpPr>
        <p:grpSpPr>
          <a:xfrm>
            <a:off x="9402949" y="1279276"/>
            <a:ext cx="179202" cy="292350"/>
            <a:chOff x="9402949" y="1279276"/>
            <a:chExt cx="179202" cy="292350"/>
          </a:xfrm>
        </p:grpSpPr>
        <p:sp>
          <p:nvSpPr>
            <p:cNvPr id="125" name="SMARTInkShape-1103"/>
            <p:cNvSpPr/>
            <p:nvPr>
              <p:custDataLst>
                <p:tags r:id="rId164"/>
              </p:custDataLst>
            </p:nvPr>
          </p:nvSpPr>
          <p:spPr>
            <a:xfrm>
              <a:off x="9402949" y="1279276"/>
              <a:ext cx="169677" cy="217386"/>
            </a:xfrm>
            <a:custGeom>
              <a:avLst/>
              <a:gdLst/>
              <a:ahLst/>
              <a:cxnLst/>
              <a:rect l="0" t="0" r="0" b="0"/>
              <a:pathLst>
                <a:path w="169677" h="217386">
                  <a:moveTo>
                    <a:pt x="74426" y="35174"/>
                  </a:moveTo>
                  <a:lnTo>
                    <a:pt x="74426" y="35174"/>
                  </a:lnTo>
                  <a:lnTo>
                    <a:pt x="74426" y="8431"/>
                  </a:lnTo>
                  <a:lnTo>
                    <a:pt x="74426" y="12198"/>
                  </a:lnTo>
                  <a:lnTo>
                    <a:pt x="65763" y="31616"/>
                  </a:lnTo>
                  <a:lnTo>
                    <a:pt x="39216" y="71289"/>
                  </a:lnTo>
                  <a:lnTo>
                    <a:pt x="16593" y="110669"/>
                  </a:lnTo>
                  <a:lnTo>
                    <a:pt x="10470" y="120429"/>
                  </a:lnTo>
                  <a:lnTo>
                    <a:pt x="1854" y="159448"/>
                  </a:lnTo>
                  <a:lnTo>
                    <a:pt x="0" y="202715"/>
                  </a:lnTo>
                  <a:lnTo>
                    <a:pt x="3602" y="214764"/>
                  </a:lnTo>
                  <a:lnTo>
                    <a:pt x="8160" y="217342"/>
                  </a:lnTo>
                  <a:lnTo>
                    <a:pt x="21690" y="217385"/>
                  </a:lnTo>
                  <a:lnTo>
                    <a:pt x="35466" y="211054"/>
                  </a:lnTo>
                  <a:lnTo>
                    <a:pt x="48644" y="200126"/>
                  </a:lnTo>
                  <a:lnTo>
                    <a:pt x="80547" y="155450"/>
                  </a:lnTo>
                  <a:lnTo>
                    <a:pt x="104682" y="110906"/>
                  </a:lnTo>
                  <a:lnTo>
                    <a:pt x="110201" y="87717"/>
                  </a:lnTo>
                  <a:lnTo>
                    <a:pt x="111838" y="52271"/>
                  </a:lnTo>
                  <a:lnTo>
                    <a:pt x="106575" y="31837"/>
                  </a:lnTo>
                  <a:lnTo>
                    <a:pt x="97181" y="16757"/>
                  </a:lnTo>
                  <a:lnTo>
                    <a:pt x="85950" y="6528"/>
                  </a:lnTo>
                  <a:lnTo>
                    <a:pt x="68259" y="1276"/>
                  </a:lnTo>
                  <a:lnTo>
                    <a:pt x="49459" y="0"/>
                  </a:lnTo>
                  <a:lnTo>
                    <a:pt x="37576" y="2960"/>
                  </a:lnTo>
                  <a:lnTo>
                    <a:pt x="19881" y="15634"/>
                  </a:lnTo>
                  <a:lnTo>
                    <a:pt x="13142" y="24020"/>
                  </a:lnTo>
                  <a:lnTo>
                    <a:pt x="6526" y="34691"/>
                  </a:lnTo>
                  <a:lnTo>
                    <a:pt x="3760" y="38027"/>
                  </a:lnTo>
                  <a:lnTo>
                    <a:pt x="4033" y="43426"/>
                  </a:lnTo>
                  <a:lnTo>
                    <a:pt x="9980" y="57892"/>
                  </a:lnTo>
                  <a:lnTo>
                    <a:pt x="22500" y="69260"/>
                  </a:lnTo>
                  <a:lnTo>
                    <a:pt x="38648" y="76782"/>
                  </a:lnTo>
                  <a:lnTo>
                    <a:pt x="56408" y="80125"/>
                  </a:lnTo>
                  <a:lnTo>
                    <a:pt x="99168" y="75725"/>
                  </a:lnTo>
                  <a:lnTo>
                    <a:pt x="142060" y="73597"/>
                  </a:lnTo>
                  <a:lnTo>
                    <a:pt x="169676" y="63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04"/>
            <p:cNvSpPr/>
            <p:nvPr>
              <p:custDataLst>
                <p:tags r:id="rId165"/>
              </p:custDataLst>
            </p:nvPr>
          </p:nvSpPr>
          <p:spPr>
            <a:xfrm>
              <a:off x="9544050" y="152400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24916" y="2072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49"/>
          <p:cNvGrpSpPr/>
          <p:nvPr/>
        </p:nvGrpSpPr>
        <p:grpSpPr>
          <a:xfrm>
            <a:off x="9899124" y="1266825"/>
            <a:ext cx="378352" cy="263760"/>
            <a:chOff x="9899124" y="1266825"/>
            <a:chExt cx="378352" cy="263760"/>
          </a:xfrm>
        </p:grpSpPr>
        <p:sp>
          <p:nvSpPr>
            <p:cNvPr id="128" name="SMARTInkShape-1105"/>
            <p:cNvSpPr/>
            <p:nvPr>
              <p:custDataLst>
                <p:tags r:id="rId162"/>
              </p:custDataLst>
            </p:nvPr>
          </p:nvSpPr>
          <p:spPr>
            <a:xfrm>
              <a:off x="9972713" y="1266825"/>
              <a:ext cx="28538" cy="263760"/>
            </a:xfrm>
            <a:custGeom>
              <a:avLst/>
              <a:gdLst/>
              <a:ahLst/>
              <a:cxnLst/>
              <a:rect l="0" t="0" r="0" b="0"/>
              <a:pathLst>
                <a:path w="28538" h="263760">
                  <a:moveTo>
                    <a:pt x="28537" y="0"/>
                  </a:moveTo>
                  <a:lnTo>
                    <a:pt x="28537" y="0"/>
                  </a:lnTo>
                  <a:lnTo>
                    <a:pt x="27479" y="34173"/>
                  </a:lnTo>
                  <a:lnTo>
                    <a:pt x="18835" y="74183"/>
                  </a:lnTo>
                  <a:lnTo>
                    <a:pt x="11647" y="116410"/>
                  </a:lnTo>
                  <a:lnTo>
                    <a:pt x="7307" y="153025"/>
                  </a:lnTo>
                  <a:lnTo>
                    <a:pt x="929" y="195286"/>
                  </a:lnTo>
                  <a:lnTo>
                    <a:pt x="90" y="238755"/>
                  </a:lnTo>
                  <a:lnTo>
                    <a:pt x="0" y="256774"/>
                  </a:lnTo>
                  <a:lnTo>
                    <a:pt x="2105" y="260082"/>
                  </a:lnTo>
                  <a:lnTo>
                    <a:pt x="5624" y="262288"/>
                  </a:lnTo>
                  <a:lnTo>
                    <a:pt x="10086" y="263759"/>
                  </a:lnTo>
                  <a:lnTo>
                    <a:pt x="13061" y="263681"/>
                  </a:lnTo>
                  <a:lnTo>
                    <a:pt x="15046" y="262571"/>
                  </a:lnTo>
                  <a:lnTo>
                    <a:pt x="2853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06"/>
            <p:cNvSpPr/>
            <p:nvPr>
              <p:custDataLst>
                <p:tags r:id="rId163"/>
              </p:custDataLst>
            </p:nvPr>
          </p:nvSpPr>
          <p:spPr>
            <a:xfrm>
              <a:off x="9899124" y="1286699"/>
              <a:ext cx="378352" cy="234869"/>
            </a:xfrm>
            <a:custGeom>
              <a:avLst/>
              <a:gdLst/>
              <a:ahLst/>
              <a:cxnLst/>
              <a:rect l="0" t="0" r="0" b="0"/>
              <a:pathLst>
                <a:path w="378352" h="234869">
                  <a:moveTo>
                    <a:pt x="16401" y="123001"/>
                  </a:moveTo>
                  <a:lnTo>
                    <a:pt x="16401" y="123001"/>
                  </a:lnTo>
                  <a:lnTo>
                    <a:pt x="0" y="114800"/>
                  </a:lnTo>
                  <a:lnTo>
                    <a:pt x="176" y="114359"/>
                  </a:lnTo>
                  <a:lnTo>
                    <a:pt x="38124" y="100253"/>
                  </a:lnTo>
                  <a:lnTo>
                    <a:pt x="85323" y="84832"/>
                  </a:lnTo>
                  <a:lnTo>
                    <a:pt x="127155" y="69017"/>
                  </a:lnTo>
                  <a:lnTo>
                    <a:pt x="161736" y="48093"/>
                  </a:lnTo>
                  <a:lnTo>
                    <a:pt x="183523" y="25312"/>
                  </a:lnTo>
                  <a:lnTo>
                    <a:pt x="197016" y="0"/>
                  </a:lnTo>
                  <a:lnTo>
                    <a:pt x="197268" y="4477"/>
                  </a:lnTo>
                  <a:lnTo>
                    <a:pt x="189823" y="42051"/>
                  </a:lnTo>
                  <a:lnTo>
                    <a:pt x="187669" y="61623"/>
                  </a:lnTo>
                  <a:lnTo>
                    <a:pt x="174708" y="101853"/>
                  </a:lnTo>
                  <a:lnTo>
                    <a:pt x="163422" y="146066"/>
                  </a:lnTo>
                  <a:lnTo>
                    <a:pt x="153093" y="190085"/>
                  </a:lnTo>
                  <a:lnTo>
                    <a:pt x="150191" y="214124"/>
                  </a:lnTo>
                  <a:lnTo>
                    <a:pt x="150046" y="214441"/>
                  </a:lnTo>
                  <a:lnTo>
                    <a:pt x="149882" y="211972"/>
                  </a:lnTo>
                  <a:lnTo>
                    <a:pt x="158440" y="181066"/>
                  </a:lnTo>
                  <a:lnTo>
                    <a:pt x="180345" y="150821"/>
                  </a:lnTo>
                  <a:lnTo>
                    <a:pt x="187337" y="145949"/>
                  </a:lnTo>
                  <a:lnTo>
                    <a:pt x="190683" y="144650"/>
                  </a:lnTo>
                  <a:lnTo>
                    <a:pt x="193972" y="144842"/>
                  </a:lnTo>
                  <a:lnTo>
                    <a:pt x="200449" y="147877"/>
                  </a:lnTo>
                  <a:lnTo>
                    <a:pt x="210046" y="160593"/>
                  </a:lnTo>
                  <a:lnTo>
                    <a:pt x="224715" y="202532"/>
                  </a:lnTo>
                  <a:lnTo>
                    <a:pt x="239108" y="219356"/>
                  </a:lnTo>
                  <a:lnTo>
                    <a:pt x="246969" y="224034"/>
                  </a:lnTo>
                  <a:lnTo>
                    <a:pt x="257344" y="226667"/>
                  </a:lnTo>
                  <a:lnTo>
                    <a:pt x="266714" y="221639"/>
                  </a:lnTo>
                  <a:lnTo>
                    <a:pt x="284921" y="206220"/>
                  </a:lnTo>
                  <a:lnTo>
                    <a:pt x="307363" y="159535"/>
                  </a:lnTo>
                  <a:lnTo>
                    <a:pt x="309759" y="150527"/>
                  </a:lnTo>
                  <a:lnTo>
                    <a:pt x="309340" y="147702"/>
                  </a:lnTo>
                  <a:lnTo>
                    <a:pt x="308002" y="145818"/>
                  </a:lnTo>
                  <a:lnTo>
                    <a:pt x="306052" y="144562"/>
                  </a:lnTo>
                  <a:lnTo>
                    <a:pt x="303693" y="144784"/>
                  </a:lnTo>
                  <a:lnTo>
                    <a:pt x="298250" y="147852"/>
                  </a:lnTo>
                  <a:lnTo>
                    <a:pt x="284179" y="160586"/>
                  </a:lnTo>
                  <a:lnTo>
                    <a:pt x="278287" y="171808"/>
                  </a:lnTo>
                  <a:lnTo>
                    <a:pt x="268709" y="202532"/>
                  </a:lnTo>
                  <a:lnTo>
                    <a:pt x="270707" y="215145"/>
                  </a:lnTo>
                  <a:lnTo>
                    <a:pt x="277783" y="229090"/>
                  </a:lnTo>
                  <a:lnTo>
                    <a:pt x="282730" y="231827"/>
                  </a:lnTo>
                  <a:lnTo>
                    <a:pt x="296694" y="234868"/>
                  </a:lnTo>
                  <a:lnTo>
                    <a:pt x="338075" y="230274"/>
                  </a:lnTo>
                  <a:lnTo>
                    <a:pt x="378351" y="22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50"/>
          <p:cNvGrpSpPr/>
          <p:nvPr/>
        </p:nvGrpSpPr>
        <p:grpSpPr>
          <a:xfrm>
            <a:off x="867161" y="2000401"/>
            <a:ext cx="1647440" cy="325959"/>
            <a:chOff x="867161" y="2000401"/>
            <a:chExt cx="1647440" cy="325959"/>
          </a:xfrm>
        </p:grpSpPr>
        <p:sp>
          <p:nvSpPr>
            <p:cNvPr id="131" name="SMARTInkShape-1107"/>
            <p:cNvSpPr/>
            <p:nvPr>
              <p:custDataLst>
                <p:tags r:id="rId152"/>
              </p:custDataLst>
            </p:nvPr>
          </p:nvSpPr>
          <p:spPr>
            <a:xfrm>
              <a:off x="867161" y="2021016"/>
              <a:ext cx="85340" cy="305344"/>
            </a:xfrm>
            <a:custGeom>
              <a:avLst/>
              <a:gdLst/>
              <a:ahLst/>
              <a:cxnLst/>
              <a:rect l="0" t="0" r="0" b="0"/>
              <a:pathLst>
                <a:path w="85340" h="305344">
                  <a:moveTo>
                    <a:pt x="85339" y="17334"/>
                  </a:moveTo>
                  <a:lnTo>
                    <a:pt x="85339" y="17334"/>
                  </a:lnTo>
                  <a:lnTo>
                    <a:pt x="85339" y="12278"/>
                  </a:lnTo>
                  <a:lnTo>
                    <a:pt x="82517" y="6973"/>
                  </a:lnTo>
                  <a:lnTo>
                    <a:pt x="80282" y="4076"/>
                  </a:lnTo>
                  <a:lnTo>
                    <a:pt x="74978" y="858"/>
                  </a:lnTo>
                  <a:lnTo>
                    <a:pt x="72082" y="0"/>
                  </a:lnTo>
                  <a:lnTo>
                    <a:pt x="69092" y="487"/>
                  </a:lnTo>
                  <a:lnTo>
                    <a:pt x="62949" y="3849"/>
                  </a:lnTo>
                  <a:lnTo>
                    <a:pt x="53540" y="11692"/>
                  </a:lnTo>
                  <a:lnTo>
                    <a:pt x="29478" y="48410"/>
                  </a:lnTo>
                  <a:lnTo>
                    <a:pt x="14444" y="89147"/>
                  </a:lnTo>
                  <a:lnTo>
                    <a:pt x="6205" y="111692"/>
                  </a:lnTo>
                  <a:lnTo>
                    <a:pt x="1567" y="148186"/>
                  </a:lnTo>
                  <a:lnTo>
                    <a:pt x="0" y="189976"/>
                  </a:lnTo>
                  <a:lnTo>
                    <a:pt x="2470" y="237349"/>
                  </a:lnTo>
                  <a:lnTo>
                    <a:pt x="9985" y="259618"/>
                  </a:lnTo>
                  <a:lnTo>
                    <a:pt x="32730" y="293244"/>
                  </a:lnTo>
                  <a:lnTo>
                    <a:pt x="44671" y="303297"/>
                  </a:lnTo>
                  <a:lnTo>
                    <a:pt x="51877" y="305343"/>
                  </a:lnTo>
                  <a:lnTo>
                    <a:pt x="85339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08"/>
            <p:cNvSpPr/>
            <p:nvPr>
              <p:custDataLst>
                <p:tags r:id="rId153"/>
              </p:custDataLst>
            </p:nvPr>
          </p:nvSpPr>
          <p:spPr>
            <a:xfrm>
              <a:off x="1106044" y="2066925"/>
              <a:ext cx="17907" cy="200026"/>
            </a:xfrm>
            <a:custGeom>
              <a:avLst/>
              <a:gdLst/>
              <a:ahLst/>
              <a:cxnLst/>
              <a:rect l="0" t="0" r="0" b="0"/>
              <a:pathLst>
                <a:path w="17907" h="200026">
                  <a:moveTo>
                    <a:pt x="17906" y="0"/>
                  </a:moveTo>
                  <a:lnTo>
                    <a:pt x="17906" y="0"/>
                  </a:lnTo>
                  <a:lnTo>
                    <a:pt x="4649" y="0"/>
                  </a:lnTo>
                  <a:lnTo>
                    <a:pt x="2718" y="1058"/>
                  </a:lnTo>
                  <a:lnTo>
                    <a:pt x="1431" y="2822"/>
                  </a:lnTo>
                  <a:lnTo>
                    <a:pt x="0" y="8663"/>
                  </a:lnTo>
                  <a:lnTo>
                    <a:pt x="253" y="27026"/>
                  </a:lnTo>
                  <a:lnTo>
                    <a:pt x="6462" y="73385"/>
                  </a:lnTo>
                  <a:lnTo>
                    <a:pt x="7812" y="109586"/>
                  </a:lnTo>
                  <a:lnTo>
                    <a:pt x="8269" y="154056"/>
                  </a:lnTo>
                  <a:lnTo>
                    <a:pt x="8381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09"/>
            <p:cNvSpPr/>
            <p:nvPr>
              <p:custDataLst>
                <p:tags r:id="rId154"/>
              </p:custDataLst>
            </p:nvPr>
          </p:nvSpPr>
          <p:spPr>
            <a:xfrm>
              <a:off x="1210999" y="2171700"/>
              <a:ext cx="112977" cy="15014"/>
            </a:xfrm>
            <a:custGeom>
              <a:avLst/>
              <a:gdLst/>
              <a:ahLst/>
              <a:cxnLst/>
              <a:rect l="0" t="0" r="0" b="0"/>
              <a:pathLst>
                <a:path w="112977" h="15014">
                  <a:moveTo>
                    <a:pt x="8201" y="9525"/>
                  </a:moveTo>
                  <a:lnTo>
                    <a:pt x="8201" y="9525"/>
                  </a:lnTo>
                  <a:lnTo>
                    <a:pt x="3145" y="14581"/>
                  </a:lnTo>
                  <a:lnTo>
                    <a:pt x="1655" y="15013"/>
                  </a:lnTo>
                  <a:lnTo>
                    <a:pt x="662" y="14242"/>
                  </a:lnTo>
                  <a:lnTo>
                    <a:pt x="0" y="12670"/>
                  </a:lnTo>
                  <a:lnTo>
                    <a:pt x="617" y="11622"/>
                  </a:lnTo>
                  <a:lnTo>
                    <a:pt x="4125" y="10457"/>
                  </a:lnTo>
                  <a:lnTo>
                    <a:pt x="50945" y="9541"/>
                  </a:lnTo>
                  <a:lnTo>
                    <a:pt x="85318" y="6706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10"/>
            <p:cNvSpPr/>
            <p:nvPr>
              <p:custDataLst>
                <p:tags r:id="rId155"/>
              </p:custDataLst>
            </p:nvPr>
          </p:nvSpPr>
          <p:spPr>
            <a:xfrm>
              <a:off x="1443522" y="2057400"/>
              <a:ext cx="137629" cy="160243"/>
            </a:xfrm>
            <a:custGeom>
              <a:avLst/>
              <a:gdLst/>
              <a:ahLst/>
              <a:cxnLst/>
              <a:rect l="0" t="0" r="0" b="0"/>
              <a:pathLst>
                <a:path w="137629" h="160243">
                  <a:moveTo>
                    <a:pt x="137628" y="0"/>
                  </a:moveTo>
                  <a:lnTo>
                    <a:pt x="137628" y="0"/>
                  </a:lnTo>
                  <a:lnTo>
                    <a:pt x="137628" y="13258"/>
                  </a:lnTo>
                  <a:lnTo>
                    <a:pt x="134806" y="19298"/>
                  </a:lnTo>
                  <a:lnTo>
                    <a:pt x="132572" y="22390"/>
                  </a:lnTo>
                  <a:lnTo>
                    <a:pt x="118330" y="66383"/>
                  </a:lnTo>
                  <a:lnTo>
                    <a:pt x="108979" y="89519"/>
                  </a:lnTo>
                  <a:lnTo>
                    <a:pt x="79635" y="131697"/>
                  </a:lnTo>
                  <a:lnTo>
                    <a:pt x="68462" y="143198"/>
                  </a:lnTo>
                  <a:lnTo>
                    <a:pt x="44180" y="156245"/>
                  </a:lnTo>
                  <a:lnTo>
                    <a:pt x="31153" y="160242"/>
                  </a:lnTo>
                  <a:lnTo>
                    <a:pt x="21161" y="158355"/>
                  </a:lnTo>
                  <a:lnTo>
                    <a:pt x="15533" y="156370"/>
                  </a:lnTo>
                  <a:lnTo>
                    <a:pt x="11782" y="152930"/>
                  </a:lnTo>
                  <a:lnTo>
                    <a:pt x="210" y="121177"/>
                  </a:lnTo>
                  <a:lnTo>
                    <a:pt x="0" y="103598"/>
                  </a:lnTo>
                  <a:lnTo>
                    <a:pt x="3435" y="88377"/>
                  </a:lnTo>
                  <a:lnTo>
                    <a:pt x="5833" y="84318"/>
                  </a:lnTo>
                  <a:lnTo>
                    <a:pt x="12377" y="78750"/>
                  </a:lnTo>
                  <a:lnTo>
                    <a:pt x="22342" y="72747"/>
                  </a:lnTo>
                  <a:lnTo>
                    <a:pt x="26904" y="71781"/>
                  </a:lnTo>
                  <a:lnTo>
                    <a:pt x="31003" y="72196"/>
                  </a:lnTo>
                  <a:lnTo>
                    <a:pt x="34795" y="73531"/>
                  </a:lnTo>
                  <a:lnTo>
                    <a:pt x="80678" y="111869"/>
                  </a:lnTo>
                  <a:lnTo>
                    <a:pt x="12810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11"/>
            <p:cNvSpPr/>
            <p:nvPr>
              <p:custDataLst>
                <p:tags r:id="rId156"/>
              </p:custDataLst>
            </p:nvPr>
          </p:nvSpPr>
          <p:spPr>
            <a:xfrm>
              <a:off x="1638300" y="2009775"/>
              <a:ext cx="56571" cy="247651"/>
            </a:xfrm>
            <a:custGeom>
              <a:avLst/>
              <a:gdLst/>
              <a:ahLst/>
              <a:cxnLst/>
              <a:rect l="0" t="0" r="0" b="0"/>
              <a:pathLst>
                <a:path w="56571" h="24765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28771" y="15169"/>
                  </a:lnTo>
                  <a:lnTo>
                    <a:pt x="43861" y="55286"/>
                  </a:lnTo>
                  <a:lnTo>
                    <a:pt x="54212" y="97704"/>
                  </a:lnTo>
                  <a:lnTo>
                    <a:pt x="56570" y="136422"/>
                  </a:lnTo>
                  <a:lnTo>
                    <a:pt x="55977" y="178603"/>
                  </a:lnTo>
                  <a:lnTo>
                    <a:pt x="49512" y="206731"/>
                  </a:lnTo>
                  <a:lnTo>
                    <a:pt x="43877" y="218175"/>
                  </a:lnTo>
                  <a:lnTo>
                    <a:pt x="35023" y="22678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12"/>
            <p:cNvSpPr/>
            <p:nvPr>
              <p:custDataLst>
                <p:tags r:id="rId157"/>
              </p:custDataLst>
            </p:nvPr>
          </p:nvSpPr>
          <p:spPr>
            <a:xfrm>
              <a:off x="1866900" y="21526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1832" y="9525"/>
                  </a:lnTo>
                  <a:lnTo>
                    <a:pt x="85158" y="84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13"/>
            <p:cNvSpPr/>
            <p:nvPr>
              <p:custDataLst>
                <p:tags r:id="rId158"/>
              </p:custDataLst>
            </p:nvPr>
          </p:nvSpPr>
          <p:spPr>
            <a:xfrm>
              <a:off x="2183148" y="2000401"/>
              <a:ext cx="121903" cy="202348"/>
            </a:xfrm>
            <a:custGeom>
              <a:avLst/>
              <a:gdLst/>
              <a:ahLst/>
              <a:cxnLst/>
              <a:rect l="0" t="0" r="0" b="0"/>
              <a:pathLst>
                <a:path w="121903" h="202348">
                  <a:moveTo>
                    <a:pt x="112377" y="18899"/>
                  </a:moveTo>
                  <a:lnTo>
                    <a:pt x="112377" y="18899"/>
                  </a:lnTo>
                  <a:lnTo>
                    <a:pt x="112377" y="1565"/>
                  </a:lnTo>
                  <a:lnTo>
                    <a:pt x="111319" y="993"/>
                  </a:lnTo>
                  <a:lnTo>
                    <a:pt x="94063" y="0"/>
                  </a:lnTo>
                  <a:lnTo>
                    <a:pt x="71673" y="10007"/>
                  </a:lnTo>
                  <a:lnTo>
                    <a:pt x="59714" y="20591"/>
                  </a:lnTo>
                  <a:lnTo>
                    <a:pt x="25064" y="66593"/>
                  </a:lnTo>
                  <a:lnTo>
                    <a:pt x="11090" y="98052"/>
                  </a:lnTo>
                  <a:lnTo>
                    <a:pt x="0" y="141062"/>
                  </a:lnTo>
                  <a:lnTo>
                    <a:pt x="1754" y="152921"/>
                  </a:lnTo>
                  <a:lnTo>
                    <a:pt x="11514" y="174320"/>
                  </a:lnTo>
                  <a:lnTo>
                    <a:pt x="16560" y="182838"/>
                  </a:lnTo>
                  <a:lnTo>
                    <a:pt x="30633" y="195125"/>
                  </a:lnTo>
                  <a:lnTo>
                    <a:pt x="38831" y="199883"/>
                  </a:lnTo>
                  <a:lnTo>
                    <a:pt x="56407" y="202347"/>
                  </a:lnTo>
                  <a:lnTo>
                    <a:pt x="100891" y="199141"/>
                  </a:lnTo>
                  <a:lnTo>
                    <a:pt x="121902" y="190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14"/>
            <p:cNvSpPr/>
            <p:nvPr>
              <p:custDataLst>
                <p:tags r:id="rId159"/>
              </p:custDataLst>
            </p:nvPr>
          </p:nvSpPr>
          <p:spPr>
            <a:xfrm>
              <a:off x="2476500" y="2019300"/>
              <a:ext cx="9526" cy="184706"/>
            </a:xfrm>
            <a:custGeom>
              <a:avLst/>
              <a:gdLst/>
              <a:ahLst/>
              <a:cxnLst/>
              <a:rect l="0" t="0" r="0" b="0"/>
              <a:pathLst>
                <a:path w="9526" h="184706">
                  <a:moveTo>
                    <a:pt x="9525" y="0"/>
                  </a:moveTo>
                  <a:lnTo>
                    <a:pt x="9525" y="0"/>
                  </a:lnTo>
                  <a:lnTo>
                    <a:pt x="9525" y="40704"/>
                  </a:lnTo>
                  <a:lnTo>
                    <a:pt x="9525" y="77773"/>
                  </a:lnTo>
                  <a:lnTo>
                    <a:pt x="9525" y="121940"/>
                  </a:lnTo>
                  <a:lnTo>
                    <a:pt x="6703" y="149020"/>
                  </a:lnTo>
                  <a:lnTo>
                    <a:pt x="588" y="179842"/>
                  </a:lnTo>
                  <a:lnTo>
                    <a:pt x="261" y="18470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15"/>
            <p:cNvSpPr/>
            <p:nvPr>
              <p:custDataLst>
                <p:tags r:id="rId160"/>
              </p:custDataLst>
            </p:nvPr>
          </p:nvSpPr>
          <p:spPr>
            <a:xfrm>
              <a:off x="2400300" y="200977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117" y="22029"/>
                  </a:lnTo>
                  <a:lnTo>
                    <a:pt x="14150" y="18874"/>
                  </a:lnTo>
                  <a:lnTo>
                    <a:pt x="46692" y="5909"/>
                  </a:lnTo>
                  <a:lnTo>
                    <a:pt x="91436" y="51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16"/>
            <p:cNvSpPr/>
            <p:nvPr>
              <p:custDataLst>
                <p:tags r:id="rId161"/>
              </p:custDataLst>
            </p:nvPr>
          </p:nvSpPr>
          <p:spPr>
            <a:xfrm>
              <a:off x="2382574" y="2190750"/>
              <a:ext cx="122502" cy="19051"/>
            </a:xfrm>
            <a:custGeom>
              <a:avLst/>
              <a:gdLst/>
              <a:ahLst/>
              <a:cxnLst/>
              <a:rect l="0" t="0" r="0" b="0"/>
              <a:pathLst>
                <a:path w="1225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12050" y="19050"/>
                  </a:lnTo>
                  <a:lnTo>
                    <a:pt x="52004" y="9349"/>
                  </a:lnTo>
                  <a:lnTo>
                    <a:pt x="98351" y="960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252"/>
          <p:cNvGrpSpPr/>
          <p:nvPr/>
        </p:nvGrpSpPr>
        <p:grpSpPr>
          <a:xfrm>
            <a:off x="2939995" y="1932464"/>
            <a:ext cx="812856" cy="317796"/>
            <a:chOff x="2939995" y="1932464"/>
            <a:chExt cx="812856" cy="317796"/>
          </a:xfrm>
        </p:grpSpPr>
        <p:sp>
          <p:nvSpPr>
            <p:cNvPr id="142" name="SMARTInkShape-1117"/>
            <p:cNvSpPr/>
            <p:nvPr>
              <p:custDataLst>
                <p:tags r:id="rId146"/>
              </p:custDataLst>
            </p:nvPr>
          </p:nvSpPr>
          <p:spPr>
            <a:xfrm>
              <a:off x="3620095" y="1932464"/>
              <a:ext cx="132756" cy="309828"/>
            </a:xfrm>
            <a:custGeom>
              <a:avLst/>
              <a:gdLst/>
              <a:ahLst/>
              <a:cxnLst/>
              <a:rect l="0" t="0" r="0" b="0"/>
              <a:pathLst>
                <a:path w="132756" h="309828">
                  <a:moveTo>
                    <a:pt x="75605" y="229711"/>
                  </a:moveTo>
                  <a:lnTo>
                    <a:pt x="75605" y="229711"/>
                  </a:lnTo>
                  <a:lnTo>
                    <a:pt x="75605" y="224654"/>
                  </a:lnTo>
                  <a:lnTo>
                    <a:pt x="87639" y="206918"/>
                  </a:lnTo>
                  <a:lnTo>
                    <a:pt x="87860" y="202874"/>
                  </a:lnTo>
                  <a:lnTo>
                    <a:pt x="80613" y="183723"/>
                  </a:lnTo>
                  <a:lnTo>
                    <a:pt x="77885" y="180002"/>
                  </a:lnTo>
                  <a:lnTo>
                    <a:pt x="72033" y="175868"/>
                  </a:lnTo>
                  <a:lnTo>
                    <a:pt x="63081" y="176853"/>
                  </a:lnTo>
                  <a:lnTo>
                    <a:pt x="57731" y="178598"/>
                  </a:lnTo>
                  <a:lnTo>
                    <a:pt x="48964" y="186180"/>
                  </a:lnTo>
                  <a:lnTo>
                    <a:pt x="16718" y="226776"/>
                  </a:lnTo>
                  <a:lnTo>
                    <a:pt x="2416" y="263034"/>
                  </a:lnTo>
                  <a:lnTo>
                    <a:pt x="0" y="284624"/>
                  </a:lnTo>
                  <a:lnTo>
                    <a:pt x="2492" y="293981"/>
                  </a:lnTo>
                  <a:lnTo>
                    <a:pt x="12715" y="308611"/>
                  </a:lnTo>
                  <a:lnTo>
                    <a:pt x="16745" y="309827"/>
                  </a:lnTo>
                  <a:lnTo>
                    <a:pt x="26867" y="308357"/>
                  </a:lnTo>
                  <a:lnTo>
                    <a:pt x="49554" y="292244"/>
                  </a:lnTo>
                  <a:lnTo>
                    <a:pt x="58030" y="284667"/>
                  </a:lnTo>
                  <a:lnTo>
                    <a:pt x="82920" y="242501"/>
                  </a:lnTo>
                  <a:lnTo>
                    <a:pt x="97394" y="204368"/>
                  </a:lnTo>
                  <a:lnTo>
                    <a:pt x="107226" y="163406"/>
                  </a:lnTo>
                  <a:lnTo>
                    <a:pt x="116842" y="127868"/>
                  </a:lnTo>
                  <a:lnTo>
                    <a:pt x="121337" y="87117"/>
                  </a:lnTo>
                  <a:lnTo>
                    <a:pt x="127726" y="46585"/>
                  </a:lnTo>
                  <a:lnTo>
                    <a:pt x="131265" y="22934"/>
                  </a:lnTo>
                  <a:lnTo>
                    <a:pt x="127257" y="4167"/>
                  </a:lnTo>
                  <a:lnTo>
                    <a:pt x="125915" y="1032"/>
                  </a:lnTo>
                  <a:lnTo>
                    <a:pt x="125019" y="0"/>
                  </a:lnTo>
                  <a:lnTo>
                    <a:pt x="113471" y="11004"/>
                  </a:lnTo>
                  <a:lnTo>
                    <a:pt x="108309" y="21736"/>
                  </a:lnTo>
                  <a:lnTo>
                    <a:pt x="97003" y="68760"/>
                  </a:lnTo>
                  <a:lnTo>
                    <a:pt x="95119" y="116191"/>
                  </a:lnTo>
                  <a:lnTo>
                    <a:pt x="94793" y="155977"/>
                  </a:lnTo>
                  <a:lnTo>
                    <a:pt x="94673" y="202192"/>
                  </a:lnTo>
                  <a:lnTo>
                    <a:pt x="97483" y="230024"/>
                  </a:lnTo>
                  <a:lnTo>
                    <a:pt x="102857" y="257760"/>
                  </a:lnTo>
                  <a:lnTo>
                    <a:pt x="105415" y="262169"/>
                  </a:lnTo>
                  <a:lnTo>
                    <a:pt x="113901" y="269889"/>
                  </a:lnTo>
                  <a:lnTo>
                    <a:pt x="132755" y="277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18"/>
            <p:cNvSpPr/>
            <p:nvPr>
              <p:custDataLst>
                <p:tags r:id="rId147"/>
              </p:custDataLst>
            </p:nvPr>
          </p:nvSpPr>
          <p:spPr>
            <a:xfrm>
              <a:off x="3476625" y="2097670"/>
              <a:ext cx="76201" cy="121656"/>
            </a:xfrm>
            <a:custGeom>
              <a:avLst/>
              <a:gdLst/>
              <a:ahLst/>
              <a:cxnLst/>
              <a:rect l="0" t="0" r="0" b="0"/>
              <a:pathLst>
                <a:path w="76201" h="121656">
                  <a:moveTo>
                    <a:pt x="0" y="64505"/>
                  </a:moveTo>
                  <a:lnTo>
                    <a:pt x="0" y="64505"/>
                  </a:lnTo>
                  <a:lnTo>
                    <a:pt x="0" y="23206"/>
                  </a:lnTo>
                  <a:lnTo>
                    <a:pt x="0" y="67985"/>
                  </a:lnTo>
                  <a:lnTo>
                    <a:pt x="0" y="109616"/>
                  </a:lnTo>
                  <a:lnTo>
                    <a:pt x="1058" y="95366"/>
                  </a:lnTo>
                  <a:lnTo>
                    <a:pt x="9701" y="51365"/>
                  </a:lnTo>
                  <a:lnTo>
                    <a:pt x="16868" y="27450"/>
                  </a:lnTo>
                  <a:lnTo>
                    <a:pt x="28771" y="8816"/>
                  </a:lnTo>
                  <a:lnTo>
                    <a:pt x="35012" y="2712"/>
                  </a:lnTo>
                  <a:lnTo>
                    <a:pt x="41313" y="0"/>
                  </a:lnTo>
                  <a:lnTo>
                    <a:pt x="45534" y="1394"/>
                  </a:lnTo>
                  <a:lnTo>
                    <a:pt x="55868" y="8586"/>
                  </a:lnTo>
                  <a:lnTo>
                    <a:pt x="68529" y="29592"/>
                  </a:lnTo>
                  <a:lnTo>
                    <a:pt x="74685" y="65134"/>
                  </a:lnTo>
                  <a:lnTo>
                    <a:pt x="76200" y="121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119"/>
            <p:cNvSpPr/>
            <p:nvPr>
              <p:custDataLst>
                <p:tags r:id="rId148"/>
              </p:custDataLst>
            </p:nvPr>
          </p:nvSpPr>
          <p:spPr>
            <a:xfrm>
              <a:off x="3333750" y="2096008"/>
              <a:ext cx="123826" cy="139743"/>
            </a:xfrm>
            <a:custGeom>
              <a:avLst/>
              <a:gdLst/>
              <a:ahLst/>
              <a:cxnLst/>
              <a:rect l="0" t="0" r="0" b="0"/>
              <a:pathLst>
                <a:path w="123826" h="139743">
                  <a:moveTo>
                    <a:pt x="0" y="18542"/>
                  </a:moveTo>
                  <a:lnTo>
                    <a:pt x="0" y="18542"/>
                  </a:lnTo>
                  <a:lnTo>
                    <a:pt x="5057" y="13485"/>
                  </a:lnTo>
                  <a:lnTo>
                    <a:pt x="7539" y="8181"/>
                  </a:lnTo>
                  <a:lnTo>
                    <a:pt x="9132" y="1208"/>
                  </a:lnTo>
                  <a:lnTo>
                    <a:pt x="8205" y="636"/>
                  </a:lnTo>
                  <a:lnTo>
                    <a:pt x="4352" y="0"/>
                  </a:lnTo>
                  <a:lnTo>
                    <a:pt x="2902" y="3006"/>
                  </a:lnTo>
                  <a:lnTo>
                    <a:pt x="255" y="42774"/>
                  </a:lnTo>
                  <a:lnTo>
                    <a:pt x="50" y="84046"/>
                  </a:lnTo>
                  <a:lnTo>
                    <a:pt x="2837" y="110623"/>
                  </a:lnTo>
                  <a:lnTo>
                    <a:pt x="8204" y="133510"/>
                  </a:lnTo>
                  <a:lnTo>
                    <a:pt x="10761" y="136462"/>
                  </a:lnTo>
                  <a:lnTo>
                    <a:pt x="19246" y="139742"/>
                  </a:lnTo>
                  <a:lnTo>
                    <a:pt x="30073" y="138378"/>
                  </a:lnTo>
                  <a:lnTo>
                    <a:pt x="35924" y="136533"/>
                  </a:lnTo>
                  <a:lnTo>
                    <a:pt x="40883" y="132128"/>
                  </a:lnTo>
                  <a:lnTo>
                    <a:pt x="69733" y="90864"/>
                  </a:lnTo>
                  <a:lnTo>
                    <a:pt x="82252" y="61521"/>
                  </a:lnTo>
                  <a:lnTo>
                    <a:pt x="85039" y="44906"/>
                  </a:lnTo>
                  <a:lnTo>
                    <a:pt x="84209" y="43526"/>
                  </a:lnTo>
                  <a:lnTo>
                    <a:pt x="82598" y="43665"/>
                  </a:lnTo>
                  <a:lnTo>
                    <a:pt x="80465" y="44815"/>
                  </a:lnTo>
                  <a:lnTo>
                    <a:pt x="79044" y="46641"/>
                  </a:lnTo>
                  <a:lnTo>
                    <a:pt x="77463" y="51491"/>
                  </a:lnTo>
                  <a:lnTo>
                    <a:pt x="88008" y="95037"/>
                  </a:lnTo>
                  <a:lnTo>
                    <a:pt x="95926" y="111057"/>
                  </a:lnTo>
                  <a:lnTo>
                    <a:pt x="101901" y="117868"/>
                  </a:lnTo>
                  <a:lnTo>
                    <a:pt x="108084" y="120895"/>
                  </a:lnTo>
                  <a:lnTo>
                    <a:pt x="111214" y="120644"/>
                  </a:lnTo>
                  <a:lnTo>
                    <a:pt x="123825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20"/>
            <p:cNvSpPr/>
            <p:nvPr>
              <p:custDataLst>
                <p:tags r:id="rId149"/>
              </p:custDataLst>
            </p:nvPr>
          </p:nvSpPr>
          <p:spPr>
            <a:xfrm>
              <a:off x="3249270" y="2096008"/>
              <a:ext cx="64724" cy="144697"/>
            </a:xfrm>
            <a:custGeom>
              <a:avLst/>
              <a:gdLst/>
              <a:ahLst/>
              <a:cxnLst/>
              <a:rect l="0" t="0" r="0" b="0"/>
              <a:pathLst>
                <a:path w="64724" h="144697">
                  <a:moveTo>
                    <a:pt x="36855" y="18542"/>
                  </a:moveTo>
                  <a:lnTo>
                    <a:pt x="36855" y="18542"/>
                  </a:lnTo>
                  <a:lnTo>
                    <a:pt x="36855" y="1208"/>
                  </a:lnTo>
                  <a:lnTo>
                    <a:pt x="35797" y="636"/>
                  </a:lnTo>
                  <a:lnTo>
                    <a:pt x="31798" y="0"/>
                  </a:lnTo>
                  <a:lnTo>
                    <a:pt x="26494" y="2540"/>
                  </a:lnTo>
                  <a:lnTo>
                    <a:pt x="14465" y="12794"/>
                  </a:lnTo>
                  <a:lnTo>
                    <a:pt x="5056" y="37065"/>
                  </a:lnTo>
                  <a:lnTo>
                    <a:pt x="0" y="81075"/>
                  </a:lnTo>
                  <a:lnTo>
                    <a:pt x="182" y="106333"/>
                  </a:lnTo>
                  <a:lnTo>
                    <a:pt x="6468" y="131337"/>
                  </a:lnTo>
                  <a:lnTo>
                    <a:pt x="12061" y="142051"/>
                  </a:lnTo>
                  <a:lnTo>
                    <a:pt x="16092" y="144273"/>
                  </a:lnTo>
                  <a:lnTo>
                    <a:pt x="20897" y="144696"/>
                  </a:lnTo>
                  <a:lnTo>
                    <a:pt x="37771" y="140235"/>
                  </a:lnTo>
                  <a:lnTo>
                    <a:pt x="43816" y="137770"/>
                  </a:lnTo>
                  <a:lnTo>
                    <a:pt x="53354" y="126566"/>
                  </a:lnTo>
                  <a:lnTo>
                    <a:pt x="60063" y="111002"/>
                  </a:lnTo>
                  <a:lnTo>
                    <a:pt x="64723" y="70856"/>
                  </a:lnTo>
                  <a:lnTo>
                    <a:pt x="60164" y="50741"/>
                  </a:lnTo>
                  <a:lnTo>
                    <a:pt x="52110" y="31375"/>
                  </a:lnTo>
                  <a:lnTo>
                    <a:pt x="46105" y="24245"/>
                  </a:lnTo>
                  <a:lnTo>
                    <a:pt x="43022" y="22344"/>
                  </a:lnTo>
                  <a:lnTo>
                    <a:pt x="39908" y="22135"/>
                  </a:lnTo>
                  <a:lnTo>
                    <a:pt x="33625" y="24725"/>
                  </a:lnTo>
                  <a:lnTo>
                    <a:pt x="17805" y="37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21"/>
            <p:cNvSpPr/>
            <p:nvPr>
              <p:custDataLst>
                <p:tags r:id="rId150"/>
              </p:custDataLst>
            </p:nvPr>
          </p:nvSpPr>
          <p:spPr>
            <a:xfrm>
              <a:off x="3095625" y="2076450"/>
              <a:ext cx="114301" cy="145584"/>
            </a:xfrm>
            <a:custGeom>
              <a:avLst/>
              <a:gdLst/>
              <a:ahLst/>
              <a:cxnLst/>
              <a:rect l="0" t="0" r="0" b="0"/>
              <a:pathLst>
                <a:path w="114301" h="145584">
                  <a:moveTo>
                    <a:pt x="0" y="0"/>
                  </a:moveTo>
                  <a:lnTo>
                    <a:pt x="0" y="0"/>
                  </a:lnTo>
                  <a:lnTo>
                    <a:pt x="20722" y="17900"/>
                  </a:lnTo>
                  <a:lnTo>
                    <a:pt x="26515" y="21459"/>
                  </a:lnTo>
                  <a:lnTo>
                    <a:pt x="35774" y="33879"/>
                  </a:lnTo>
                  <a:lnTo>
                    <a:pt x="60189" y="74102"/>
                  </a:lnTo>
                  <a:lnTo>
                    <a:pt x="65821" y="119995"/>
                  </a:lnTo>
                  <a:lnTo>
                    <a:pt x="65237" y="133764"/>
                  </a:lnTo>
                  <a:lnTo>
                    <a:pt x="61450" y="143412"/>
                  </a:lnTo>
                  <a:lnTo>
                    <a:pt x="60017" y="145349"/>
                  </a:lnTo>
                  <a:lnTo>
                    <a:pt x="59061" y="145583"/>
                  </a:lnTo>
                  <a:lnTo>
                    <a:pt x="58424" y="144680"/>
                  </a:lnTo>
                  <a:lnTo>
                    <a:pt x="57262" y="111462"/>
                  </a:lnTo>
                  <a:lnTo>
                    <a:pt x="65361" y="67014"/>
                  </a:lnTo>
                  <a:lnTo>
                    <a:pt x="71342" y="49960"/>
                  </a:lnTo>
                  <a:lnTo>
                    <a:pt x="84874" y="31501"/>
                  </a:lnTo>
                  <a:lnTo>
                    <a:pt x="93460" y="24584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22"/>
            <p:cNvSpPr/>
            <p:nvPr>
              <p:custDataLst>
                <p:tags r:id="rId151"/>
              </p:custDataLst>
            </p:nvPr>
          </p:nvSpPr>
          <p:spPr>
            <a:xfrm>
              <a:off x="2939995" y="2095651"/>
              <a:ext cx="136581" cy="154609"/>
            </a:xfrm>
            <a:custGeom>
              <a:avLst/>
              <a:gdLst/>
              <a:ahLst/>
              <a:cxnLst/>
              <a:rect l="0" t="0" r="0" b="0"/>
              <a:pathLst>
                <a:path w="136581" h="154609">
                  <a:moveTo>
                    <a:pt x="88955" y="18899"/>
                  </a:moveTo>
                  <a:lnTo>
                    <a:pt x="88955" y="18899"/>
                  </a:lnTo>
                  <a:lnTo>
                    <a:pt x="71621" y="1565"/>
                  </a:lnTo>
                  <a:lnTo>
                    <a:pt x="43541" y="0"/>
                  </a:lnTo>
                  <a:lnTo>
                    <a:pt x="38570" y="2066"/>
                  </a:lnTo>
                  <a:lnTo>
                    <a:pt x="30226" y="10007"/>
                  </a:lnTo>
                  <a:lnTo>
                    <a:pt x="5426" y="48812"/>
                  </a:lnTo>
                  <a:lnTo>
                    <a:pt x="1519" y="57891"/>
                  </a:lnTo>
                  <a:lnTo>
                    <a:pt x="0" y="79267"/>
                  </a:lnTo>
                  <a:lnTo>
                    <a:pt x="2592" y="122428"/>
                  </a:lnTo>
                  <a:lnTo>
                    <a:pt x="5769" y="136526"/>
                  </a:lnTo>
                  <a:lnTo>
                    <a:pt x="8097" y="141767"/>
                  </a:lnTo>
                  <a:lnTo>
                    <a:pt x="19152" y="150412"/>
                  </a:lnTo>
                  <a:lnTo>
                    <a:pt x="26544" y="154200"/>
                  </a:lnTo>
                  <a:lnTo>
                    <a:pt x="33589" y="154608"/>
                  </a:lnTo>
                  <a:lnTo>
                    <a:pt x="47062" y="149417"/>
                  </a:lnTo>
                  <a:lnTo>
                    <a:pt x="51501" y="145069"/>
                  </a:lnTo>
                  <a:lnTo>
                    <a:pt x="56434" y="134594"/>
                  </a:lnTo>
                  <a:lnTo>
                    <a:pt x="66147" y="96472"/>
                  </a:lnTo>
                  <a:lnTo>
                    <a:pt x="69163" y="54448"/>
                  </a:lnTo>
                  <a:lnTo>
                    <a:pt x="69840" y="6942"/>
                  </a:lnTo>
                  <a:lnTo>
                    <a:pt x="69862" y="4578"/>
                  </a:lnTo>
                  <a:lnTo>
                    <a:pt x="69892" y="11363"/>
                  </a:lnTo>
                  <a:lnTo>
                    <a:pt x="91362" y="52953"/>
                  </a:lnTo>
                  <a:lnTo>
                    <a:pt x="119314" y="94992"/>
                  </a:lnTo>
                  <a:lnTo>
                    <a:pt x="136580" y="10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1123"/>
          <p:cNvSpPr/>
          <p:nvPr>
            <p:custDataLst>
              <p:tags r:id="rId1"/>
            </p:custDataLst>
          </p:nvPr>
        </p:nvSpPr>
        <p:spPr>
          <a:xfrm>
            <a:off x="4116292" y="2041207"/>
            <a:ext cx="255684" cy="236947"/>
          </a:xfrm>
          <a:custGeom>
            <a:avLst/>
            <a:gdLst/>
            <a:ahLst/>
            <a:cxnLst/>
            <a:rect l="0" t="0" r="0" b="0"/>
            <a:pathLst>
              <a:path w="255684" h="236947">
                <a:moveTo>
                  <a:pt x="65183" y="44768"/>
                </a:moveTo>
                <a:lnTo>
                  <a:pt x="65183" y="44768"/>
                </a:lnTo>
                <a:lnTo>
                  <a:pt x="65183" y="36567"/>
                </a:lnTo>
                <a:lnTo>
                  <a:pt x="64125" y="36126"/>
                </a:lnTo>
                <a:lnTo>
                  <a:pt x="46869" y="35359"/>
                </a:lnTo>
                <a:lnTo>
                  <a:pt x="42390" y="38495"/>
                </a:lnTo>
                <a:lnTo>
                  <a:pt x="31031" y="58079"/>
                </a:lnTo>
                <a:lnTo>
                  <a:pt x="12334" y="99742"/>
                </a:lnTo>
                <a:lnTo>
                  <a:pt x="6060" y="142097"/>
                </a:lnTo>
                <a:lnTo>
                  <a:pt x="0" y="176059"/>
                </a:lnTo>
                <a:lnTo>
                  <a:pt x="6407" y="207109"/>
                </a:lnTo>
                <a:lnTo>
                  <a:pt x="11896" y="221342"/>
                </a:lnTo>
                <a:lnTo>
                  <a:pt x="23508" y="231901"/>
                </a:lnTo>
                <a:lnTo>
                  <a:pt x="31050" y="236198"/>
                </a:lnTo>
                <a:lnTo>
                  <a:pt x="39252" y="236946"/>
                </a:lnTo>
                <a:lnTo>
                  <a:pt x="56834" y="232134"/>
                </a:lnTo>
                <a:lnTo>
                  <a:pt x="79525" y="217523"/>
                </a:lnTo>
                <a:lnTo>
                  <a:pt x="110585" y="187078"/>
                </a:lnTo>
                <a:lnTo>
                  <a:pt x="122835" y="153939"/>
                </a:lnTo>
                <a:lnTo>
                  <a:pt x="130076" y="107255"/>
                </a:lnTo>
                <a:lnTo>
                  <a:pt x="128801" y="59712"/>
                </a:lnTo>
                <a:lnTo>
                  <a:pt x="123091" y="38710"/>
                </a:lnTo>
                <a:lnTo>
                  <a:pt x="101253" y="6249"/>
                </a:lnTo>
                <a:lnTo>
                  <a:pt x="88622" y="1190"/>
                </a:lnTo>
                <a:lnTo>
                  <a:pt x="74543" y="0"/>
                </a:lnTo>
                <a:lnTo>
                  <a:pt x="64757" y="2999"/>
                </a:lnTo>
                <a:lnTo>
                  <a:pt x="48241" y="15694"/>
                </a:lnTo>
                <a:lnTo>
                  <a:pt x="41778" y="29729"/>
                </a:lnTo>
                <a:lnTo>
                  <a:pt x="37629" y="59554"/>
                </a:lnTo>
                <a:lnTo>
                  <a:pt x="40464" y="66267"/>
                </a:lnTo>
                <a:lnTo>
                  <a:pt x="52080" y="79370"/>
                </a:lnTo>
                <a:lnTo>
                  <a:pt x="67826" y="86605"/>
                </a:lnTo>
                <a:lnTo>
                  <a:pt x="113918" y="91250"/>
                </a:lnTo>
                <a:lnTo>
                  <a:pt x="153471" y="86998"/>
                </a:lnTo>
                <a:lnTo>
                  <a:pt x="199602" y="80590"/>
                </a:lnTo>
                <a:lnTo>
                  <a:pt x="243124" y="67751"/>
                </a:lnTo>
                <a:lnTo>
                  <a:pt x="255683" y="638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254"/>
          <p:cNvGrpSpPr/>
          <p:nvPr/>
        </p:nvGrpSpPr>
        <p:grpSpPr>
          <a:xfrm>
            <a:off x="4829175" y="2114550"/>
            <a:ext cx="179959" cy="208866"/>
            <a:chOff x="4829175" y="2114550"/>
            <a:chExt cx="179959" cy="208866"/>
          </a:xfrm>
        </p:grpSpPr>
        <p:sp>
          <p:nvSpPr>
            <p:cNvPr id="150" name="SMARTInkShape-1124"/>
            <p:cNvSpPr/>
            <p:nvPr>
              <p:custDataLst>
                <p:tags r:id="rId143"/>
              </p:custDataLst>
            </p:nvPr>
          </p:nvSpPr>
          <p:spPr>
            <a:xfrm>
              <a:off x="4829175" y="21145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2"/>
                  </a:lnTo>
                  <a:lnTo>
                    <a:pt x="2117" y="3862"/>
                  </a:lnTo>
                  <a:lnTo>
                    <a:pt x="16402" y="50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25"/>
            <p:cNvSpPr/>
            <p:nvPr>
              <p:custDataLst>
                <p:tags r:id="rId144"/>
              </p:custDataLst>
            </p:nvPr>
          </p:nvSpPr>
          <p:spPr>
            <a:xfrm>
              <a:off x="4848225" y="218122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11759" y="29659"/>
                  </a:lnTo>
                  <a:lnTo>
                    <a:pt x="15810" y="42815"/>
                  </a:lnTo>
                  <a:lnTo>
                    <a:pt x="18623" y="86346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26"/>
            <p:cNvSpPr/>
            <p:nvPr>
              <p:custDataLst>
                <p:tags r:id="rId145"/>
              </p:custDataLst>
            </p:nvPr>
          </p:nvSpPr>
          <p:spPr>
            <a:xfrm>
              <a:off x="4935944" y="2144957"/>
              <a:ext cx="73190" cy="178459"/>
            </a:xfrm>
            <a:custGeom>
              <a:avLst/>
              <a:gdLst/>
              <a:ahLst/>
              <a:cxnLst/>
              <a:rect l="0" t="0" r="0" b="0"/>
              <a:pathLst>
                <a:path w="73190" h="178459">
                  <a:moveTo>
                    <a:pt x="55156" y="26743"/>
                  </a:moveTo>
                  <a:lnTo>
                    <a:pt x="55156" y="26743"/>
                  </a:lnTo>
                  <a:lnTo>
                    <a:pt x="55156" y="13485"/>
                  </a:lnTo>
                  <a:lnTo>
                    <a:pt x="52334" y="7445"/>
                  </a:lnTo>
                  <a:lnTo>
                    <a:pt x="50100" y="4353"/>
                  </a:lnTo>
                  <a:lnTo>
                    <a:pt x="44795" y="917"/>
                  </a:lnTo>
                  <a:lnTo>
                    <a:pt x="41899" y="0"/>
                  </a:lnTo>
                  <a:lnTo>
                    <a:pt x="33036" y="1805"/>
                  </a:lnTo>
                  <a:lnTo>
                    <a:pt x="18969" y="8771"/>
                  </a:lnTo>
                  <a:lnTo>
                    <a:pt x="11556" y="15580"/>
                  </a:lnTo>
                  <a:lnTo>
                    <a:pt x="4733" y="25662"/>
                  </a:lnTo>
                  <a:lnTo>
                    <a:pt x="0" y="43239"/>
                  </a:lnTo>
                  <a:lnTo>
                    <a:pt x="1714" y="52772"/>
                  </a:lnTo>
                  <a:lnTo>
                    <a:pt x="16485" y="85008"/>
                  </a:lnTo>
                  <a:lnTo>
                    <a:pt x="62622" y="129587"/>
                  </a:lnTo>
                  <a:lnTo>
                    <a:pt x="69057" y="138774"/>
                  </a:lnTo>
                  <a:lnTo>
                    <a:pt x="71918" y="147443"/>
                  </a:lnTo>
                  <a:lnTo>
                    <a:pt x="73189" y="158351"/>
                  </a:lnTo>
                  <a:lnTo>
                    <a:pt x="70932" y="167433"/>
                  </a:lnTo>
                  <a:lnTo>
                    <a:pt x="68848" y="171336"/>
                  </a:lnTo>
                  <a:lnTo>
                    <a:pt x="66401" y="173939"/>
                  </a:lnTo>
                  <a:lnTo>
                    <a:pt x="60859" y="176830"/>
                  </a:lnTo>
                  <a:lnTo>
                    <a:pt x="41677" y="178458"/>
                  </a:lnTo>
                  <a:lnTo>
                    <a:pt x="17056" y="169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255"/>
          <p:cNvGrpSpPr/>
          <p:nvPr/>
        </p:nvGrpSpPr>
        <p:grpSpPr>
          <a:xfrm>
            <a:off x="5622656" y="2096125"/>
            <a:ext cx="433921" cy="294651"/>
            <a:chOff x="5622656" y="2096125"/>
            <a:chExt cx="433921" cy="294651"/>
          </a:xfrm>
        </p:grpSpPr>
        <p:sp>
          <p:nvSpPr>
            <p:cNvPr id="154" name="SMARTInkShape-1127"/>
            <p:cNvSpPr/>
            <p:nvPr>
              <p:custDataLst>
                <p:tags r:id="rId140"/>
              </p:custDataLst>
            </p:nvPr>
          </p:nvSpPr>
          <p:spPr>
            <a:xfrm>
              <a:off x="5622656" y="2096125"/>
              <a:ext cx="120920" cy="275601"/>
            </a:xfrm>
            <a:custGeom>
              <a:avLst/>
              <a:gdLst/>
              <a:ahLst/>
              <a:cxnLst/>
              <a:rect l="0" t="0" r="0" b="0"/>
              <a:pathLst>
                <a:path w="120920" h="275601">
                  <a:moveTo>
                    <a:pt x="120919" y="27950"/>
                  </a:moveTo>
                  <a:lnTo>
                    <a:pt x="120919" y="27950"/>
                  </a:lnTo>
                  <a:lnTo>
                    <a:pt x="113380" y="10050"/>
                  </a:lnTo>
                  <a:lnTo>
                    <a:pt x="112718" y="6491"/>
                  </a:lnTo>
                  <a:lnTo>
                    <a:pt x="111218" y="4119"/>
                  </a:lnTo>
                  <a:lnTo>
                    <a:pt x="109160" y="2538"/>
                  </a:lnTo>
                  <a:lnTo>
                    <a:pt x="102993" y="781"/>
                  </a:lnTo>
                  <a:lnTo>
                    <a:pt x="93197" y="0"/>
                  </a:lnTo>
                  <a:lnTo>
                    <a:pt x="84609" y="2475"/>
                  </a:lnTo>
                  <a:lnTo>
                    <a:pt x="53030" y="24321"/>
                  </a:lnTo>
                  <a:lnTo>
                    <a:pt x="39240" y="40096"/>
                  </a:lnTo>
                  <a:lnTo>
                    <a:pt x="20745" y="81580"/>
                  </a:lnTo>
                  <a:lnTo>
                    <a:pt x="6900" y="117997"/>
                  </a:lnTo>
                  <a:lnTo>
                    <a:pt x="0" y="155878"/>
                  </a:lnTo>
                  <a:lnTo>
                    <a:pt x="777" y="194971"/>
                  </a:lnTo>
                  <a:lnTo>
                    <a:pt x="10521" y="231569"/>
                  </a:lnTo>
                  <a:lnTo>
                    <a:pt x="24591" y="252559"/>
                  </a:lnTo>
                  <a:lnTo>
                    <a:pt x="42166" y="267127"/>
                  </a:lnTo>
                  <a:lnTo>
                    <a:pt x="92344" y="27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128"/>
            <p:cNvSpPr/>
            <p:nvPr>
              <p:custDataLst>
                <p:tags r:id="rId141"/>
              </p:custDataLst>
            </p:nvPr>
          </p:nvSpPr>
          <p:spPr>
            <a:xfrm>
              <a:off x="5813754" y="2162694"/>
              <a:ext cx="167947" cy="144923"/>
            </a:xfrm>
            <a:custGeom>
              <a:avLst/>
              <a:gdLst/>
              <a:ahLst/>
              <a:cxnLst/>
              <a:rect l="0" t="0" r="0" b="0"/>
              <a:pathLst>
                <a:path w="167947" h="144923">
                  <a:moveTo>
                    <a:pt x="101271" y="28056"/>
                  </a:moveTo>
                  <a:lnTo>
                    <a:pt x="101271" y="28056"/>
                  </a:lnTo>
                  <a:lnTo>
                    <a:pt x="106327" y="28056"/>
                  </a:lnTo>
                  <a:lnTo>
                    <a:pt x="106759" y="26998"/>
                  </a:lnTo>
                  <a:lnTo>
                    <a:pt x="101892" y="18355"/>
                  </a:lnTo>
                  <a:lnTo>
                    <a:pt x="101353" y="5390"/>
                  </a:lnTo>
                  <a:lnTo>
                    <a:pt x="99208" y="3420"/>
                  </a:lnTo>
                  <a:lnTo>
                    <a:pt x="87137" y="648"/>
                  </a:lnTo>
                  <a:lnTo>
                    <a:pt x="79820" y="0"/>
                  </a:lnTo>
                  <a:lnTo>
                    <a:pt x="53407" y="7188"/>
                  </a:lnTo>
                  <a:lnTo>
                    <a:pt x="38523" y="16816"/>
                  </a:lnTo>
                  <a:lnTo>
                    <a:pt x="8877" y="44541"/>
                  </a:lnTo>
                  <a:lnTo>
                    <a:pt x="1998" y="62547"/>
                  </a:lnTo>
                  <a:lnTo>
                    <a:pt x="0" y="83602"/>
                  </a:lnTo>
                  <a:lnTo>
                    <a:pt x="2639" y="103543"/>
                  </a:lnTo>
                  <a:lnTo>
                    <a:pt x="10162" y="120167"/>
                  </a:lnTo>
                  <a:lnTo>
                    <a:pt x="20561" y="133553"/>
                  </a:lnTo>
                  <a:lnTo>
                    <a:pt x="32240" y="143030"/>
                  </a:lnTo>
                  <a:lnTo>
                    <a:pt x="38317" y="144922"/>
                  </a:lnTo>
                  <a:lnTo>
                    <a:pt x="50714" y="144202"/>
                  </a:lnTo>
                  <a:lnTo>
                    <a:pt x="69593" y="137846"/>
                  </a:lnTo>
                  <a:lnTo>
                    <a:pt x="88592" y="119148"/>
                  </a:lnTo>
                  <a:lnTo>
                    <a:pt x="95636" y="102408"/>
                  </a:lnTo>
                  <a:lnTo>
                    <a:pt x="107075" y="58504"/>
                  </a:lnTo>
                  <a:lnTo>
                    <a:pt x="110306" y="30432"/>
                  </a:lnTo>
                  <a:lnTo>
                    <a:pt x="109411" y="26465"/>
                  </a:lnTo>
                  <a:lnTo>
                    <a:pt x="107756" y="23821"/>
                  </a:lnTo>
                  <a:lnTo>
                    <a:pt x="102552" y="19576"/>
                  </a:lnTo>
                  <a:lnTo>
                    <a:pt x="101651" y="28954"/>
                  </a:lnTo>
                  <a:lnTo>
                    <a:pt x="108950" y="51085"/>
                  </a:lnTo>
                  <a:lnTo>
                    <a:pt x="127846" y="88452"/>
                  </a:lnTo>
                  <a:lnTo>
                    <a:pt x="142777" y="105336"/>
                  </a:lnTo>
                  <a:lnTo>
                    <a:pt x="167946" y="123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129"/>
            <p:cNvSpPr/>
            <p:nvPr>
              <p:custDataLst>
                <p:tags r:id="rId142"/>
              </p:custDataLst>
            </p:nvPr>
          </p:nvSpPr>
          <p:spPr>
            <a:xfrm>
              <a:off x="6029325" y="2295525"/>
              <a:ext cx="27252" cy="95251"/>
            </a:xfrm>
            <a:custGeom>
              <a:avLst/>
              <a:gdLst/>
              <a:ahLst/>
              <a:cxnLst/>
              <a:rect l="0" t="0" r="0" b="0"/>
              <a:pathLst>
                <a:path w="27252" h="95251">
                  <a:moveTo>
                    <a:pt x="19050" y="0"/>
                  </a:moveTo>
                  <a:lnTo>
                    <a:pt x="19050" y="0"/>
                  </a:lnTo>
                  <a:lnTo>
                    <a:pt x="25595" y="15208"/>
                  </a:lnTo>
                  <a:lnTo>
                    <a:pt x="27251" y="26515"/>
                  </a:lnTo>
                  <a:lnTo>
                    <a:pt x="20258" y="71799"/>
                  </a:lnTo>
                  <a:lnTo>
                    <a:pt x="17738" y="774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256"/>
          <p:cNvGrpSpPr/>
          <p:nvPr/>
        </p:nvGrpSpPr>
        <p:grpSpPr>
          <a:xfrm>
            <a:off x="6305553" y="2058724"/>
            <a:ext cx="257080" cy="293952"/>
            <a:chOff x="6305553" y="2058724"/>
            <a:chExt cx="257080" cy="293952"/>
          </a:xfrm>
        </p:grpSpPr>
        <p:sp>
          <p:nvSpPr>
            <p:cNvPr id="158" name="SMARTInkShape-1130"/>
            <p:cNvSpPr/>
            <p:nvPr>
              <p:custDataLst>
                <p:tags r:id="rId138"/>
              </p:custDataLst>
            </p:nvPr>
          </p:nvSpPr>
          <p:spPr>
            <a:xfrm>
              <a:off x="6305553" y="2076450"/>
              <a:ext cx="92848" cy="245146"/>
            </a:xfrm>
            <a:custGeom>
              <a:avLst/>
              <a:gdLst/>
              <a:ahLst/>
              <a:cxnLst/>
              <a:rect l="0" t="0" r="0" b="0"/>
              <a:pathLst>
                <a:path w="92848" h="245146">
                  <a:moveTo>
                    <a:pt x="19047" y="0"/>
                  </a:moveTo>
                  <a:lnTo>
                    <a:pt x="19047" y="0"/>
                  </a:lnTo>
                  <a:lnTo>
                    <a:pt x="13991" y="0"/>
                  </a:lnTo>
                  <a:lnTo>
                    <a:pt x="12502" y="2117"/>
                  </a:lnTo>
                  <a:lnTo>
                    <a:pt x="10405" y="16267"/>
                  </a:lnTo>
                  <a:lnTo>
                    <a:pt x="4582" y="63094"/>
                  </a:lnTo>
                  <a:lnTo>
                    <a:pt x="903" y="109556"/>
                  </a:lnTo>
                  <a:lnTo>
                    <a:pt x="176" y="146955"/>
                  </a:lnTo>
                  <a:lnTo>
                    <a:pt x="32" y="194481"/>
                  </a:lnTo>
                  <a:lnTo>
                    <a:pt x="0" y="233318"/>
                  </a:lnTo>
                  <a:lnTo>
                    <a:pt x="5053" y="201075"/>
                  </a:lnTo>
                  <a:lnTo>
                    <a:pt x="17302" y="168678"/>
                  </a:lnTo>
                  <a:lnTo>
                    <a:pt x="39998" y="133573"/>
                  </a:lnTo>
                  <a:lnTo>
                    <a:pt x="49878" y="128157"/>
                  </a:lnTo>
                  <a:lnTo>
                    <a:pt x="55476" y="126713"/>
                  </a:lnTo>
                  <a:lnTo>
                    <a:pt x="61324" y="127867"/>
                  </a:lnTo>
                  <a:lnTo>
                    <a:pt x="73467" y="134794"/>
                  </a:lnTo>
                  <a:lnTo>
                    <a:pt x="87147" y="150593"/>
                  </a:lnTo>
                  <a:lnTo>
                    <a:pt x="92847" y="178794"/>
                  </a:lnTo>
                  <a:lnTo>
                    <a:pt x="89480" y="203847"/>
                  </a:lnTo>
                  <a:lnTo>
                    <a:pt x="81778" y="224676"/>
                  </a:lnTo>
                  <a:lnTo>
                    <a:pt x="73033" y="234970"/>
                  </a:lnTo>
                  <a:lnTo>
                    <a:pt x="62090" y="242014"/>
                  </a:lnTo>
                  <a:lnTo>
                    <a:pt x="50171" y="245145"/>
                  </a:lnTo>
                  <a:lnTo>
                    <a:pt x="26505" y="241851"/>
                  </a:lnTo>
                  <a:lnTo>
                    <a:pt x="14248" y="234137"/>
                  </a:lnTo>
                  <a:lnTo>
                    <a:pt x="6330" y="224711"/>
                  </a:lnTo>
                  <a:lnTo>
                    <a:pt x="2812" y="216994"/>
                  </a:lnTo>
                  <a:lnTo>
                    <a:pt x="952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131"/>
            <p:cNvSpPr/>
            <p:nvPr>
              <p:custDataLst>
                <p:tags r:id="rId139"/>
              </p:custDataLst>
            </p:nvPr>
          </p:nvSpPr>
          <p:spPr>
            <a:xfrm>
              <a:off x="6486525" y="2058724"/>
              <a:ext cx="76108" cy="293952"/>
            </a:xfrm>
            <a:custGeom>
              <a:avLst/>
              <a:gdLst/>
              <a:ahLst/>
              <a:cxnLst/>
              <a:rect l="0" t="0" r="0" b="0"/>
              <a:pathLst>
                <a:path w="76108" h="293952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4"/>
                  </a:lnTo>
                  <a:lnTo>
                    <a:pt x="20108" y="1655"/>
                  </a:lnTo>
                  <a:lnTo>
                    <a:pt x="21872" y="662"/>
                  </a:lnTo>
                  <a:lnTo>
                    <a:pt x="24106" y="0"/>
                  </a:lnTo>
                  <a:lnTo>
                    <a:pt x="26654" y="617"/>
                  </a:lnTo>
                  <a:lnTo>
                    <a:pt x="32307" y="4125"/>
                  </a:lnTo>
                  <a:lnTo>
                    <a:pt x="58059" y="41570"/>
                  </a:lnTo>
                  <a:lnTo>
                    <a:pt x="68138" y="64307"/>
                  </a:lnTo>
                  <a:lnTo>
                    <a:pt x="74608" y="110575"/>
                  </a:lnTo>
                  <a:lnTo>
                    <a:pt x="75886" y="155658"/>
                  </a:lnTo>
                  <a:lnTo>
                    <a:pt x="76107" y="182655"/>
                  </a:lnTo>
                  <a:lnTo>
                    <a:pt x="66059" y="214172"/>
                  </a:lnTo>
                  <a:lnTo>
                    <a:pt x="40423" y="259260"/>
                  </a:lnTo>
                  <a:lnTo>
                    <a:pt x="20803" y="281924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57"/>
          <p:cNvGrpSpPr/>
          <p:nvPr/>
        </p:nvGrpSpPr>
        <p:grpSpPr>
          <a:xfrm>
            <a:off x="7030000" y="2037232"/>
            <a:ext cx="466176" cy="234459"/>
            <a:chOff x="7030000" y="2037232"/>
            <a:chExt cx="466176" cy="234459"/>
          </a:xfrm>
        </p:grpSpPr>
        <p:sp>
          <p:nvSpPr>
            <p:cNvPr id="161" name="SMARTInkShape-1132"/>
            <p:cNvSpPr/>
            <p:nvPr>
              <p:custDataLst>
                <p:tags r:id="rId136"/>
              </p:custDataLst>
            </p:nvPr>
          </p:nvSpPr>
          <p:spPr>
            <a:xfrm>
              <a:off x="7030000" y="2114701"/>
              <a:ext cx="56601" cy="156990"/>
            </a:xfrm>
            <a:custGeom>
              <a:avLst/>
              <a:gdLst/>
              <a:ahLst/>
              <a:cxnLst/>
              <a:rect l="0" t="0" r="0" b="0"/>
              <a:pathLst>
                <a:path w="56601" h="156990">
                  <a:moveTo>
                    <a:pt x="56600" y="18899"/>
                  </a:moveTo>
                  <a:lnTo>
                    <a:pt x="56600" y="18899"/>
                  </a:lnTo>
                  <a:lnTo>
                    <a:pt x="51544" y="13842"/>
                  </a:lnTo>
                  <a:lnTo>
                    <a:pt x="49062" y="8538"/>
                  </a:lnTo>
                  <a:lnTo>
                    <a:pt x="48400" y="5641"/>
                  </a:lnTo>
                  <a:lnTo>
                    <a:pt x="45842" y="3711"/>
                  </a:lnTo>
                  <a:lnTo>
                    <a:pt x="30789" y="357"/>
                  </a:lnTo>
                  <a:lnTo>
                    <a:pt x="23787" y="0"/>
                  </a:lnTo>
                  <a:lnTo>
                    <a:pt x="18028" y="2738"/>
                  </a:lnTo>
                  <a:lnTo>
                    <a:pt x="15010" y="4950"/>
                  </a:lnTo>
                  <a:lnTo>
                    <a:pt x="5707" y="18176"/>
                  </a:lnTo>
                  <a:lnTo>
                    <a:pt x="1303" y="30444"/>
                  </a:lnTo>
                  <a:lnTo>
                    <a:pt x="0" y="45838"/>
                  </a:lnTo>
                  <a:lnTo>
                    <a:pt x="2516" y="54861"/>
                  </a:lnTo>
                  <a:lnTo>
                    <a:pt x="35112" y="100557"/>
                  </a:lnTo>
                  <a:lnTo>
                    <a:pt x="41758" y="113753"/>
                  </a:lnTo>
                  <a:lnTo>
                    <a:pt x="46763" y="148463"/>
                  </a:lnTo>
                  <a:lnTo>
                    <a:pt x="44115" y="153388"/>
                  </a:lnTo>
                  <a:lnTo>
                    <a:pt x="41926" y="156184"/>
                  </a:lnTo>
                  <a:lnTo>
                    <a:pt x="39410" y="156989"/>
                  </a:lnTo>
                  <a:lnTo>
                    <a:pt x="36673" y="156467"/>
                  </a:lnTo>
                  <a:lnTo>
                    <a:pt x="30810" y="154123"/>
                  </a:lnTo>
                  <a:lnTo>
                    <a:pt x="21560" y="151746"/>
                  </a:lnTo>
                  <a:lnTo>
                    <a:pt x="10841" y="144121"/>
                  </a:lnTo>
                  <a:lnTo>
                    <a:pt x="8975" y="13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133"/>
            <p:cNvSpPr/>
            <p:nvPr>
              <p:custDataLst>
                <p:tags r:id="rId137"/>
              </p:custDataLst>
            </p:nvPr>
          </p:nvSpPr>
          <p:spPr>
            <a:xfrm>
              <a:off x="7143750" y="2037232"/>
              <a:ext cx="352426" cy="226088"/>
            </a:xfrm>
            <a:custGeom>
              <a:avLst/>
              <a:gdLst/>
              <a:ahLst/>
              <a:cxnLst/>
              <a:rect l="0" t="0" r="0" b="0"/>
              <a:pathLst>
                <a:path w="352426" h="226088">
                  <a:moveTo>
                    <a:pt x="0" y="105893"/>
                  </a:moveTo>
                  <a:lnTo>
                    <a:pt x="0" y="105893"/>
                  </a:lnTo>
                  <a:lnTo>
                    <a:pt x="0" y="100405"/>
                  </a:lnTo>
                  <a:lnTo>
                    <a:pt x="0" y="147903"/>
                  </a:lnTo>
                  <a:lnTo>
                    <a:pt x="0" y="192133"/>
                  </a:lnTo>
                  <a:lnTo>
                    <a:pt x="2822" y="205252"/>
                  </a:lnTo>
                  <a:lnTo>
                    <a:pt x="5056" y="210233"/>
                  </a:lnTo>
                  <a:lnTo>
                    <a:pt x="8662" y="213553"/>
                  </a:lnTo>
                  <a:lnTo>
                    <a:pt x="18314" y="217242"/>
                  </a:lnTo>
                  <a:lnTo>
                    <a:pt x="29659" y="216059"/>
                  </a:lnTo>
                  <a:lnTo>
                    <a:pt x="35648" y="214262"/>
                  </a:lnTo>
                  <a:lnTo>
                    <a:pt x="39640" y="210947"/>
                  </a:lnTo>
                  <a:lnTo>
                    <a:pt x="60016" y="171839"/>
                  </a:lnTo>
                  <a:lnTo>
                    <a:pt x="68182" y="147299"/>
                  </a:lnTo>
                  <a:lnTo>
                    <a:pt x="74616" y="137003"/>
                  </a:lnTo>
                  <a:lnTo>
                    <a:pt x="75144" y="137216"/>
                  </a:lnTo>
                  <a:lnTo>
                    <a:pt x="75731" y="140275"/>
                  </a:lnTo>
                  <a:lnTo>
                    <a:pt x="82719" y="182815"/>
                  </a:lnTo>
                  <a:lnTo>
                    <a:pt x="90386" y="216695"/>
                  </a:lnTo>
                  <a:lnTo>
                    <a:pt x="95910" y="223930"/>
                  </a:lnTo>
                  <a:lnTo>
                    <a:pt x="98865" y="225859"/>
                  </a:lnTo>
                  <a:lnTo>
                    <a:pt x="101894" y="226087"/>
                  </a:lnTo>
                  <a:lnTo>
                    <a:pt x="108081" y="223518"/>
                  </a:lnTo>
                  <a:lnTo>
                    <a:pt x="117514" y="211065"/>
                  </a:lnTo>
                  <a:lnTo>
                    <a:pt x="133355" y="171366"/>
                  </a:lnTo>
                  <a:lnTo>
                    <a:pt x="140994" y="139287"/>
                  </a:lnTo>
                  <a:lnTo>
                    <a:pt x="143562" y="120172"/>
                  </a:lnTo>
                  <a:lnTo>
                    <a:pt x="147767" y="112945"/>
                  </a:lnTo>
                  <a:lnTo>
                    <a:pt x="151428" y="111653"/>
                  </a:lnTo>
                  <a:lnTo>
                    <a:pt x="173451" y="114713"/>
                  </a:lnTo>
                  <a:lnTo>
                    <a:pt x="180453" y="117927"/>
                  </a:lnTo>
                  <a:lnTo>
                    <a:pt x="183802" y="120266"/>
                  </a:lnTo>
                  <a:lnTo>
                    <a:pt x="199979" y="139405"/>
                  </a:lnTo>
                  <a:lnTo>
                    <a:pt x="207659" y="143087"/>
                  </a:lnTo>
                  <a:lnTo>
                    <a:pt x="208290" y="142331"/>
                  </a:lnTo>
                  <a:lnTo>
                    <a:pt x="209301" y="133512"/>
                  </a:lnTo>
                  <a:lnTo>
                    <a:pt x="209501" y="121579"/>
                  </a:lnTo>
                  <a:lnTo>
                    <a:pt x="206706" y="115334"/>
                  </a:lnTo>
                  <a:lnTo>
                    <a:pt x="196288" y="102701"/>
                  </a:lnTo>
                  <a:lnTo>
                    <a:pt x="190250" y="99183"/>
                  </a:lnTo>
                  <a:lnTo>
                    <a:pt x="187158" y="98245"/>
                  </a:lnTo>
                  <a:lnTo>
                    <a:pt x="178078" y="102846"/>
                  </a:lnTo>
                  <a:lnTo>
                    <a:pt x="160059" y="117991"/>
                  </a:lnTo>
                  <a:lnTo>
                    <a:pt x="149613" y="138053"/>
                  </a:lnTo>
                  <a:lnTo>
                    <a:pt x="144206" y="159126"/>
                  </a:lnTo>
                  <a:lnTo>
                    <a:pt x="144327" y="176464"/>
                  </a:lnTo>
                  <a:lnTo>
                    <a:pt x="148106" y="188763"/>
                  </a:lnTo>
                  <a:lnTo>
                    <a:pt x="161241" y="207588"/>
                  </a:lnTo>
                  <a:lnTo>
                    <a:pt x="169735" y="214591"/>
                  </a:lnTo>
                  <a:lnTo>
                    <a:pt x="173482" y="216458"/>
                  </a:lnTo>
                  <a:lnTo>
                    <a:pt x="186111" y="212889"/>
                  </a:lnTo>
                  <a:lnTo>
                    <a:pt x="228218" y="187481"/>
                  </a:lnTo>
                  <a:lnTo>
                    <a:pt x="242894" y="175316"/>
                  </a:lnTo>
                  <a:lnTo>
                    <a:pt x="253650" y="157209"/>
                  </a:lnTo>
                  <a:lnTo>
                    <a:pt x="272586" y="112925"/>
                  </a:lnTo>
                  <a:lnTo>
                    <a:pt x="285658" y="74003"/>
                  </a:lnTo>
                  <a:lnTo>
                    <a:pt x="295067" y="34078"/>
                  </a:lnTo>
                  <a:lnTo>
                    <a:pt x="303805" y="0"/>
                  </a:lnTo>
                  <a:lnTo>
                    <a:pt x="304358" y="4502"/>
                  </a:lnTo>
                  <a:lnTo>
                    <a:pt x="291504" y="46732"/>
                  </a:lnTo>
                  <a:lnTo>
                    <a:pt x="286507" y="94209"/>
                  </a:lnTo>
                  <a:lnTo>
                    <a:pt x="283152" y="133828"/>
                  </a:lnTo>
                  <a:lnTo>
                    <a:pt x="272537" y="180085"/>
                  </a:lnTo>
                  <a:lnTo>
                    <a:pt x="266928" y="221514"/>
                  </a:lnTo>
                  <a:lnTo>
                    <a:pt x="266852" y="221074"/>
                  </a:lnTo>
                  <a:lnTo>
                    <a:pt x="280880" y="204100"/>
                  </a:lnTo>
                  <a:lnTo>
                    <a:pt x="303283" y="162178"/>
                  </a:lnTo>
                  <a:lnTo>
                    <a:pt x="316110" y="144325"/>
                  </a:lnTo>
                  <a:lnTo>
                    <a:pt x="326054" y="138849"/>
                  </a:lnTo>
                  <a:lnTo>
                    <a:pt x="331669" y="137389"/>
                  </a:lnTo>
                  <a:lnTo>
                    <a:pt x="336471" y="137473"/>
                  </a:lnTo>
                  <a:lnTo>
                    <a:pt x="344629" y="140390"/>
                  </a:lnTo>
                  <a:lnTo>
                    <a:pt x="347228" y="143708"/>
                  </a:lnTo>
                  <a:lnTo>
                    <a:pt x="350114" y="153038"/>
                  </a:lnTo>
                  <a:lnTo>
                    <a:pt x="352425" y="21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258"/>
          <p:cNvGrpSpPr/>
          <p:nvPr/>
        </p:nvGrpSpPr>
        <p:grpSpPr>
          <a:xfrm>
            <a:off x="7768703" y="1967475"/>
            <a:ext cx="441848" cy="285027"/>
            <a:chOff x="7768703" y="1967475"/>
            <a:chExt cx="441848" cy="285027"/>
          </a:xfrm>
        </p:grpSpPr>
        <p:sp>
          <p:nvSpPr>
            <p:cNvPr id="164" name="SMARTInkShape-1134"/>
            <p:cNvSpPr/>
            <p:nvPr>
              <p:custDataLst>
                <p:tags r:id="rId134"/>
              </p:custDataLst>
            </p:nvPr>
          </p:nvSpPr>
          <p:spPr>
            <a:xfrm>
              <a:off x="7768703" y="1967475"/>
              <a:ext cx="394223" cy="285027"/>
            </a:xfrm>
            <a:custGeom>
              <a:avLst/>
              <a:gdLst/>
              <a:ahLst/>
              <a:cxnLst/>
              <a:rect l="0" t="0" r="0" b="0"/>
              <a:pathLst>
                <a:path w="394223" h="285027">
                  <a:moveTo>
                    <a:pt x="79897" y="32775"/>
                  </a:moveTo>
                  <a:lnTo>
                    <a:pt x="79897" y="32775"/>
                  </a:lnTo>
                  <a:lnTo>
                    <a:pt x="79897" y="27287"/>
                  </a:lnTo>
                  <a:lnTo>
                    <a:pt x="79897" y="29630"/>
                  </a:lnTo>
                  <a:lnTo>
                    <a:pt x="78839" y="30679"/>
                  </a:lnTo>
                  <a:lnTo>
                    <a:pt x="74841" y="31843"/>
                  </a:lnTo>
                  <a:lnTo>
                    <a:pt x="73352" y="35329"/>
                  </a:lnTo>
                  <a:lnTo>
                    <a:pt x="64088" y="82519"/>
                  </a:lnTo>
                  <a:lnTo>
                    <a:pt x="58665" y="129070"/>
                  </a:lnTo>
                  <a:lnTo>
                    <a:pt x="52772" y="168919"/>
                  </a:lnTo>
                  <a:lnTo>
                    <a:pt x="46694" y="205641"/>
                  </a:lnTo>
                  <a:lnTo>
                    <a:pt x="43248" y="244979"/>
                  </a:lnTo>
                  <a:lnTo>
                    <a:pt x="47283" y="273333"/>
                  </a:lnTo>
                  <a:lnTo>
                    <a:pt x="52349" y="282565"/>
                  </a:lnTo>
                  <a:lnTo>
                    <a:pt x="55181" y="285026"/>
                  </a:lnTo>
                  <a:lnTo>
                    <a:pt x="58129" y="284551"/>
                  </a:lnTo>
                  <a:lnTo>
                    <a:pt x="64224" y="278378"/>
                  </a:lnTo>
                  <a:lnTo>
                    <a:pt x="67640" y="268579"/>
                  </a:lnTo>
                  <a:lnTo>
                    <a:pt x="69832" y="234929"/>
                  </a:lnTo>
                  <a:lnTo>
                    <a:pt x="64488" y="217518"/>
                  </a:lnTo>
                  <a:lnTo>
                    <a:pt x="48866" y="194151"/>
                  </a:lnTo>
                  <a:lnTo>
                    <a:pt x="28723" y="182778"/>
                  </a:lnTo>
                  <a:lnTo>
                    <a:pt x="4902" y="173766"/>
                  </a:lnTo>
                  <a:lnTo>
                    <a:pt x="1326" y="171219"/>
                  </a:lnTo>
                  <a:lnTo>
                    <a:pt x="0" y="168463"/>
                  </a:lnTo>
                  <a:lnTo>
                    <a:pt x="174" y="165567"/>
                  </a:lnTo>
                  <a:lnTo>
                    <a:pt x="3190" y="159527"/>
                  </a:lnTo>
                  <a:lnTo>
                    <a:pt x="8058" y="153315"/>
                  </a:lnTo>
                  <a:lnTo>
                    <a:pt x="54056" y="113889"/>
                  </a:lnTo>
                  <a:lnTo>
                    <a:pt x="91382" y="66633"/>
                  </a:lnTo>
                  <a:lnTo>
                    <a:pt x="105096" y="47106"/>
                  </a:lnTo>
                  <a:lnTo>
                    <a:pt x="107280" y="45504"/>
                  </a:lnTo>
                  <a:lnTo>
                    <a:pt x="112528" y="43724"/>
                  </a:lnTo>
                  <a:lnTo>
                    <a:pt x="114351" y="44308"/>
                  </a:lnTo>
                  <a:lnTo>
                    <a:pt x="115567" y="45755"/>
                  </a:lnTo>
                  <a:lnTo>
                    <a:pt x="116376" y="47779"/>
                  </a:lnTo>
                  <a:lnTo>
                    <a:pt x="117784" y="88020"/>
                  </a:lnTo>
                  <a:lnTo>
                    <a:pt x="117934" y="127461"/>
                  </a:lnTo>
                  <a:lnTo>
                    <a:pt x="112928" y="173657"/>
                  </a:lnTo>
                  <a:lnTo>
                    <a:pt x="109059" y="215473"/>
                  </a:lnTo>
                  <a:lnTo>
                    <a:pt x="108550" y="237731"/>
                  </a:lnTo>
                  <a:lnTo>
                    <a:pt x="108506" y="235697"/>
                  </a:lnTo>
                  <a:lnTo>
                    <a:pt x="139996" y="193151"/>
                  </a:lnTo>
                  <a:lnTo>
                    <a:pt x="149294" y="188720"/>
                  </a:lnTo>
                  <a:lnTo>
                    <a:pt x="154737" y="187538"/>
                  </a:lnTo>
                  <a:lnTo>
                    <a:pt x="159423" y="187809"/>
                  </a:lnTo>
                  <a:lnTo>
                    <a:pt x="167454" y="190932"/>
                  </a:lnTo>
                  <a:lnTo>
                    <a:pt x="174549" y="198670"/>
                  </a:lnTo>
                  <a:lnTo>
                    <a:pt x="180174" y="209164"/>
                  </a:lnTo>
                  <a:lnTo>
                    <a:pt x="186606" y="230326"/>
                  </a:lnTo>
                  <a:lnTo>
                    <a:pt x="189136" y="234326"/>
                  </a:lnTo>
                  <a:lnTo>
                    <a:pt x="194770" y="238770"/>
                  </a:lnTo>
                  <a:lnTo>
                    <a:pt x="197754" y="239955"/>
                  </a:lnTo>
                  <a:lnTo>
                    <a:pt x="206714" y="238449"/>
                  </a:lnTo>
                  <a:lnTo>
                    <a:pt x="220836" y="231652"/>
                  </a:lnTo>
                  <a:lnTo>
                    <a:pt x="229320" y="223823"/>
                  </a:lnTo>
                  <a:lnTo>
                    <a:pt x="255681" y="189012"/>
                  </a:lnTo>
                  <a:lnTo>
                    <a:pt x="260188" y="164500"/>
                  </a:lnTo>
                  <a:lnTo>
                    <a:pt x="258299" y="162925"/>
                  </a:lnTo>
                  <a:lnTo>
                    <a:pt x="254924" y="162933"/>
                  </a:lnTo>
                  <a:lnTo>
                    <a:pt x="250556" y="163997"/>
                  </a:lnTo>
                  <a:lnTo>
                    <a:pt x="242882" y="170824"/>
                  </a:lnTo>
                  <a:lnTo>
                    <a:pt x="229331" y="192453"/>
                  </a:lnTo>
                  <a:lnTo>
                    <a:pt x="224715" y="210850"/>
                  </a:lnTo>
                  <a:lnTo>
                    <a:pt x="226458" y="220575"/>
                  </a:lnTo>
                  <a:lnTo>
                    <a:pt x="228404" y="224650"/>
                  </a:lnTo>
                  <a:lnTo>
                    <a:pt x="230760" y="227367"/>
                  </a:lnTo>
                  <a:lnTo>
                    <a:pt x="236200" y="230385"/>
                  </a:lnTo>
                  <a:lnTo>
                    <a:pt x="239132" y="230132"/>
                  </a:lnTo>
                  <a:lnTo>
                    <a:pt x="245212" y="227028"/>
                  </a:lnTo>
                  <a:lnTo>
                    <a:pt x="265377" y="200051"/>
                  </a:lnTo>
                  <a:lnTo>
                    <a:pt x="267050" y="199325"/>
                  </a:lnTo>
                  <a:lnTo>
                    <a:pt x="268165" y="199901"/>
                  </a:lnTo>
                  <a:lnTo>
                    <a:pt x="268909" y="201342"/>
                  </a:lnTo>
                  <a:lnTo>
                    <a:pt x="271368" y="220303"/>
                  </a:lnTo>
                  <a:lnTo>
                    <a:pt x="278586" y="230945"/>
                  </a:lnTo>
                  <a:lnTo>
                    <a:pt x="289639" y="222138"/>
                  </a:lnTo>
                  <a:lnTo>
                    <a:pt x="311279" y="199140"/>
                  </a:lnTo>
                  <a:lnTo>
                    <a:pt x="334642" y="158662"/>
                  </a:lnTo>
                  <a:lnTo>
                    <a:pt x="357931" y="114512"/>
                  </a:lnTo>
                  <a:lnTo>
                    <a:pt x="374992" y="75067"/>
                  </a:lnTo>
                  <a:lnTo>
                    <a:pt x="383419" y="30348"/>
                  </a:lnTo>
                  <a:lnTo>
                    <a:pt x="384529" y="0"/>
                  </a:lnTo>
                  <a:lnTo>
                    <a:pt x="381800" y="5508"/>
                  </a:lnTo>
                  <a:lnTo>
                    <a:pt x="368440" y="52389"/>
                  </a:lnTo>
                  <a:lnTo>
                    <a:pt x="360242" y="91974"/>
                  </a:lnTo>
                  <a:lnTo>
                    <a:pt x="354114" y="134388"/>
                  </a:lnTo>
                  <a:lnTo>
                    <a:pt x="348081" y="177612"/>
                  </a:lnTo>
                  <a:lnTo>
                    <a:pt x="341403" y="220684"/>
                  </a:lnTo>
                  <a:lnTo>
                    <a:pt x="345704" y="255389"/>
                  </a:lnTo>
                  <a:lnTo>
                    <a:pt x="348119" y="257385"/>
                  </a:lnTo>
                  <a:lnTo>
                    <a:pt x="356446" y="259601"/>
                  </a:lnTo>
                  <a:lnTo>
                    <a:pt x="361629" y="257018"/>
                  </a:lnTo>
                  <a:lnTo>
                    <a:pt x="373033" y="245680"/>
                  </a:lnTo>
                  <a:lnTo>
                    <a:pt x="394222" y="19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135"/>
            <p:cNvSpPr/>
            <p:nvPr>
              <p:custDataLst>
                <p:tags r:id="rId135"/>
              </p:custDataLst>
            </p:nvPr>
          </p:nvSpPr>
          <p:spPr>
            <a:xfrm>
              <a:off x="8086725" y="20383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16267" y="27517"/>
                  </a:lnTo>
                  <a:lnTo>
                    <a:pt x="61779" y="1338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259"/>
          <p:cNvGrpSpPr/>
          <p:nvPr/>
        </p:nvGrpSpPr>
        <p:grpSpPr>
          <a:xfrm>
            <a:off x="8658225" y="1968282"/>
            <a:ext cx="1946551" cy="374869"/>
            <a:chOff x="8658225" y="1968282"/>
            <a:chExt cx="1946551" cy="374869"/>
          </a:xfrm>
        </p:grpSpPr>
        <p:sp>
          <p:nvSpPr>
            <p:cNvPr id="167" name="SMARTInkShape-1136"/>
            <p:cNvSpPr/>
            <p:nvPr>
              <p:custDataLst>
                <p:tags r:id="rId122"/>
              </p:custDataLst>
            </p:nvPr>
          </p:nvSpPr>
          <p:spPr>
            <a:xfrm>
              <a:off x="8658225" y="1968282"/>
              <a:ext cx="83844" cy="319289"/>
            </a:xfrm>
            <a:custGeom>
              <a:avLst/>
              <a:gdLst/>
              <a:ahLst/>
              <a:cxnLst/>
              <a:rect l="0" t="0" r="0" b="0"/>
              <a:pathLst>
                <a:path w="83844" h="319289">
                  <a:moveTo>
                    <a:pt x="0" y="70068"/>
                  </a:moveTo>
                  <a:lnTo>
                    <a:pt x="0" y="70068"/>
                  </a:lnTo>
                  <a:lnTo>
                    <a:pt x="0" y="110186"/>
                  </a:lnTo>
                  <a:lnTo>
                    <a:pt x="0" y="150864"/>
                  </a:lnTo>
                  <a:lnTo>
                    <a:pt x="0" y="191257"/>
                  </a:lnTo>
                  <a:lnTo>
                    <a:pt x="0" y="233093"/>
                  </a:lnTo>
                  <a:lnTo>
                    <a:pt x="0" y="279972"/>
                  </a:lnTo>
                  <a:lnTo>
                    <a:pt x="0" y="319288"/>
                  </a:lnTo>
                  <a:lnTo>
                    <a:pt x="0" y="279029"/>
                  </a:lnTo>
                  <a:lnTo>
                    <a:pt x="2822" y="236894"/>
                  </a:lnTo>
                  <a:lnTo>
                    <a:pt x="7538" y="203106"/>
                  </a:lnTo>
                  <a:lnTo>
                    <a:pt x="8937" y="155701"/>
                  </a:lnTo>
                  <a:lnTo>
                    <a:pt x="12173" y="113785"/>
                  </a:lnTo>
                  <a:lnTo>
                    <a:pt x="19834" y="78435"/>
                  </a:lnTo>
                  <a:lnTo>
                    <a:pt x="31905" y="33621"/>
                  </a:lnTo>
                  <a:lnTo>
                    <a:pt x="41321" y="13996"/>
                  </a:lnTo>
                  <a:lnTo>
                    <a:pt x="50813" y="1478"/>
                  </a:lnTo>
                  <a:lnTo>
                    <a:pt x="53984" y="0"/>
                  </a:lnTo>
                  <a:lnTo>
                    <a:pt x="57156" y="72"/>
                  </a:lnTo>
                  <a:lnTo>
                    <a:pt x="60329" y="1179"/>
                  </a:lnTo>
                  <a:lnTo>
                    <a:pt x="66677" y="10876"/>
                  </a:lnTo>
                  <a:lnTo>
                    <a:pt x="81492" y="45457"/>
                  </a:lnTo>
                  <a:lnTo>
                    <a:pt x="83843" y="62305"/>
                  </a:lnTo>
                  <a:lnTo>
                    <a:pt x="79244" y="80376"/>
                  </a:lnTo>
                  <a:lnTo>
                    <a:pt x="64101" y="112791"/>
                  </a:lnTo>
                  <a:lnTo>
                    <a:pt x="51773" y="123628"/>
                  </a:lnTo>
                  <a:lnTo>
                    <a:pt x="36768" y="130914"/>
                  </a:lnTo>
                  <a:lnTo>
                    <a:pt x="9525" y="136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137"/>
            <p:cNvSpPr/>
            <p:nvPr>
              <p:custDataLst>
                <p:tags r:id="rId123"/>
              </p:custDataLst>
            </p:nvPr>
          </p:nvSpPr>
          <p:spPr>
            <a:xfrm>
              <a:off x="8763000" y="2133600"/>
              <a:ext cx="76201" cy="159394"/>
            </a:xfrm>
            <a:custGeom>
              <a:avLst/>
              <a:gdLst/>
              <a:ahLst/>
              <a:cxnLst/>
              <a:rect l="0" t="0" r="0" b="0"/>
              <a:pathLst>
                <a:path w="76201" h="159394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31397"/>
                  </a:lnTo>
                  <a:lnTo>
                    <a:pt x="13257" y="33632"/>
                  </a:lnTo>
                  <a:lnTo>
                    <a:pt x="28649" y="68595"/>
                  </a:lnTo>
                  <a:lnTo>
                    <a:pt x="36233" y="95041"/>
                  </a:lnTo>
                  <a:lnTo>
                    <a:pt x="29735" y="138636"/>
                  </a:lnTo>
                  <a:lnTo>
                    <a:pt x="27232" y="144282"/>
                  </a:lnTo>
                  <a:lnTo>
                    <a:pt x="12275" y="159393"/>
                  </a:lnTo>
                  <a:lnTo>
                    <a:pt x="10300" y="157062"/>
                  </a:lnTo>
                  <a:lnTo>
                    <a:pt x="5283" y="146005"/>
                  </a:lnTo>
                  <a:lnTo>
                    <a:pt x="5171" y="130508"/>
                  </a:lnTo>
                  <a:lnTo>
                    <a:pt x="16556" y="86409"/>
                  </a:lnTo>
                  <a:lnTo>
                    <a:pt x="26661" y="64643"/>
                  </a:lnTo>
                  <a:lnTo>
                    <a:pt x="59656" y="2001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138"/>
            <p:cNvSpPr/>
            <p:nvPr>
              <p:custDataLst>
                <p:tags r:id="rId124"/>
              </p:custDataLst>
            </p:nvPr>
          </p:nvSpPr>
          <p:spPr>
            <a:xfrm>
              <a:off x="9050203" y="2000366"/>
              <a:ext cx="84273" cy="333260"/>
            </a:xfrm>
            <a:custGeom>
              <a:avLst/>
              <a:gdLst/>
              <a:ahLst/>
              <a:cxnLst/>
              <a:rect l="0" t="0" r="0" b="0"/>
              <a:pathLst>
                <a:path w="84273" h="333260">
                  <a:moveTo>
                    <a:pt x="84272" y="9409"/>
                  </a:moveTo>
                  <a:lnTo>
                    <a:pt x="84272" y="9409"/>
                  </a:lnTo>
                  <a:lnTo>
                    <a:pt x="84272" y="0"/>
                  </a:lnTo>
                  <a:lnTo>
                    <a:pt x="79215" y="4975"/>
                  </a:lnTo>
                  <a:lnTo>
                    <a:pt x="73911" y="7438"/>
                  </a:lnTo>
                  <a:lnTo>
                    <a:pt x="71015" y="8095"/>
                  </a:lnTo>
                  <a:lnTo>
                    <a:pt x="61882" y="14076"/>
                  </a:lnTo>
                  <a:lnTo>
                    <a:pt x="52473" y="27608"/>
                  </a:lnTo>
                  <a:lnTo>
                    <a:pt x="33818" y="67701"/>
                  </a:lnTo>
                  <a:lnTo>
                    <a:pt x="12128" y="108847"/>
                  </a:lnTo>
                  <a:lnTo>
                    <a:pt x="545" y="155841"/>
                  </a:lnTo>
                  <a:lnTo>
                    <a:pt x="0" y="198691"/>
                  </a:lnTo>
                  <a:lnTo>
                    <a:pt x="8986" y="242276"/>
                  </a:lnTo>
                  <a:lnTo>
                    <a:pt x="26009" y="276952"/>
                  </a:lnTo>
                  <a:lnTo>
                    <a:pt x="50813" y="306771"/>
                  </a:lnTo>
                  <a:lnTo>
                    <a:pt x="84272" y="33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139"/>
            <p:cNvSpPr/>
            <p:nvPr>
              <p:custDataLst>
                <p:tags r:id="rId125"/>
              </p:custDataLst>
            </p:nvPr>
          </p:nvSpPr>
          <p:spPr>
            <a:xfrm>
              <a:off x="9259789" y="2068589"/>
              <a:ext cx="150912" cy="223029"/>
            </a:xfrm>
            <a:custGeom>
              <a:avLst/>
              <a:gdLst/>
              <a:ahLst/>
              <a:cxnLst/>
              <a:rect l="0" t="0" r="0" b="0"/>
              <a:pathLst>
                <a:path w="150912" h="223029">
                  <a:moveTo>
                    <a:pt x="65186" y="26911"/>
                  </a:moveTo>
                  <a:lnTo>
                    <a:pt x="65186" y="26911"/>
                  </a:lnTo>
                  <a:lnTo>
                    <a:pt x="65186" y="18710"/>
                  </a:lnTo>
                  <a:lnTo>
                    <a:pt x="64128" y="18269"/>
                  </a:lnTo>
                  <a:lnTo>
                    <a:pt x="60129" y="17778"/>
                  </a:lnTo>
                  <a:lnTo>
                    <a:pt x="57581" y="19764"/>
                  </a:lnTo>
                  <a:lnTo>
                    <a:pt x="39677" y="44415"/>
                  </a:lnTo>
                  <a:lnTo>
                    <a:pt x="17555" y="88500"/>
                  </a:lnTo>
                  <a:lnTo>
                    <a:pt x="10857" y="111129"/>
                  </a:lnTo>
                  <a:lnTo>
                    <a:pt x="6049" y="131240"/>
                  </a:lnTo>
                  <a:lnTo>
                    <a:pt x="1862" y="145246"/>
                  </a:lnTo>
                  <a:lnTo>
                    <a:pt x="0" y="162054"/>
                  </a:lnTo>
                  <a:lnTo>
                    <a:pt x="4817" y="180108"/>
                  </a:lnTo>
                  <a:lnTo>
                    <a:pt x="13784" y="205300"/>
                  </a:lnTo>
                  <a:lnTo>
                    <a:pt x="15043" y="212512"/>
                  </a:lnTo>
                  <a:lnTo>
                    <a:pt x="19058" y="217320"/>
                  </a:lnTo>
                  <a:lnTo>
                    <a:pt x="31984" y="222662"/>
                  </a:lnTo>
                  <a:lnTo>
                    <a:pt x="37759" y="223028"/>
                  </a:lnTo>
                  <a:lnTo>
                    <a:pt x="46999" y="220613"/>
                  </a:lnTo>
                  <a:lnTo>
                    <a:pt x="68264" y="208247"/>
                  </a:lnTo>
                  <a:lnTo>
                    <a:pt x="79960" y="194288"/>
                  </a:lnTo>
                  <a:lnTo>
                    <a:pt x="87628" y="178559"/>
                  </a:lnTo>
                  <a:lnTo>
                    <a:pt x="98010" y="139648"/>
                  </a:lnTo>
                  <a:lnTo>
                    <a:pt x="108790" y="98373"/>
                  </a:lnTo>
                  <a:lnTo>
                    <a:pt x="112282" y="62715"/>
                  </a:lnTo>
                  <a:lnTo>
                    <a:pt x="107598" y="40812"/>
                  </a:lnTo>
                  <a:lnTo>
                    <a:pt x="87262" y="11729"/>
                  </a:lnTo>
                  <a:lnTo>
                    <a:pt x="69963" y="3951"/>
                  </a:lnTo>
                  <a:lnTo>
                    <a:pt x="49785" y="0"/>
                  </a:lnTo>
                  <a:lnTo>
                    <a:pt x="39644" y="1897"/>
                  </a:lnTo>
                  <a:lnTo>
                    <a:pt x="19455" y="11740"/>
                  </a:lnTo>
                  <a:lnTo>
                    <a:pt x="10289" y="26166"/>
                  </a:lnTo>
                  <a:lnTo>
                    <a:pt x="4804" y="44571"/>
                  </a:lnTo>
                  <a:lnTo>
                    <a:pt x="5893" y="59807"/>
                  </a:lnTo>
                  <a:lnTo>
                    <a:pt x="12458" y="80285"/>
                  </a:lnTo>
                  <a:lnTo>
                    <a:pt x="31219" y="99758"/>
                  </a:lnTo>
                  <a:lnTo>
                    <a:pt x="47972" y="106912"/>
                  </a:lnTo>
                  <a:lnTo>
                    <a:pt x="89655" y="111505"/>
                  </a:lnTo>
                  <a:lnTo>
                    <a:pt x="150911" y="103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140"/>
            <p:cNvSpPr/>
            <p:nvPr>
              <p:custDataLst>
                <p:tags r:id="rId126"/>
              </p:custDataLst>
            </p:nvPr>
          </p:nvSpPr>
          <p:spPr>
            <a:xfrm>
              <a:off x="9544311" y="2105025"/>
              <a:ext cx="123565" cy="180367"/>
            </a:xfrm>
            <a:custGeom>
              <a:avLst/>
              <a:gdLst/>
              <a:ahLst/>
              <a:cxnLst/>
              <a:rect l="0" t="0" r="0" b="0"/>
              <a:pathLst>
                <a:path w="123565" h="180367">
                  <a:moveTo>
                    <a:pt x="104514" y="0"/>
                  </a:moveTo>
                  <a:lnTo>
                    <a:pt x="104514" y="0"/>
                  </a:lnTo>
                  <a:lnTo>
                    <a:pt x="83056" y="0"/>
                  </a:lnTo>
                  <a:lnTo>
                    <a:pt x="73458" y="5644"/>
                  </a:lnTo>
                  <a:lnTo>
                    <a:pt x="27158" y="41320"/>
                  </a:lnTo>
                  <a:lnTo>
                    <a:pt x="4202" y="81570"/>
                  </a:lnTo>
                  <a:lnTo>
                    <a:pt x="1723" y="92345"/>
                  </a:lnTo>
                  <a:lnTo>
                    <a:pt x="0" y="129165"/>
                  </a:lnTo>
                  <a:lnTo>
                    <a:pt x="4873" y="148926"/>
                  </a:lnTo>
                  <a:lnTo>
                    <a:pt x="12957" y="158970"/>
                  </a:lnTo>
                  <a:lnTo>
                    <a:pt x="24664" y="166962"/>
                  </a:lnTo>
                  <a:lnTo>
                    <a:pt x="48046" y="176353"/>
                  </a:lnTo>
                  <a:lnTo>
                    <a:pt x="87017" y="180366"/>
                  </a:lnTo>
                  <a:lnTo>
                    <a:pt x="12356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141"/>
            <p:cNvSpPr/>
            <p:nvPr>
              <p:custDataLst>
                <p:tags r:id="rId127"/>
              </p:custDataLst>
            </p:nvPr>
          </p:nvSpPr>
          <p:spPr>
            <a:xfrm>
              <a:off x="9534525" y="21717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4124" y="952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142"/>
            <p:cNvSpPr/>
            <p:nvPr>
              <p:custDataLst>
                <p:tags r:id="rId128"/>
              </p:custDataLst>
            </p:nvPr>
          </p:nvSpPr>
          <p:spPr>
            <a:xfrm>
              <a:off x="9810909" y="2057516"/>
              <a:ext cx="81530" cy="209435"/>
            </a:xfrm>
            <a:custGeom>
              <a:avLst/>
              <a:gdLst/>
              <a:ahLst/>
              <a:cxnLst/>
              <a:rect l="0" t="0" r="0" b="0"/>
              <a:pathLst>
                <a:path w="81530" h="209435">
                  <a:moveTo>
                    <a:pt x="76041" y="9409"/>
                  </a:moveTo>
                  <a:lnTo>
                    <a:pt x="76041" y="9409"/>
                  </a:lnTo>
                  <a:lnTo>
                    <a:pt x="81098" y="4352"/>
                  </a:lnTo>
                  <a:lnTo>
                    <a:pt x="81529" y="2863"/>
                  </a:lnTo>
                  <a:lnTo>
                    <a:pt x="80758" y="1870"/>
                  </a:lnTo>
                  <a:lnTo>
                    <a:pt x="76972" y="276"/>
                  </a:lnTo>
                  <a:lnTo>
                    <a:pt x="71261" y="0"/>
                  </a:lnTo>
                  <a:lnTo>
                    <a:pt x="65803" y="2758"/>
                  </a:lnTo>
                  <a:lnTo>
                    <a:pt x="30992" y="35535"/>
                  </a:lnTo>
                  <a:lnTo>
                    <a:pt x="24270" y="47831"/>
                  </a:lnTo>
                  <a:lnTo>
                    <a:pt x="20223" y="59294"/>
                  </a:lnTo>
                  <a:lnTo>
                    <a:pt x="5949" y="88833"/>
                  </a:lnTo>
                  <a:lnTo>
                    <a:pt x="1047" y="118858"/>
                  </a:lnTo>
                  <a:lnTo>
                    <a:pt x="0" y="165430"/>
                  </a:lnTo>
                  <a:lnTo>
                    <a:pt x="5556" y="179646"/>
                  </a:lnTo>
                  <a:lnTo>
                    <a:pt x="15080" y="191961"/>
                  </a:lnTo>
                  <a:lnTo>
                    <a:pt x="47466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143"/>
            <p:cNvSpPr/>
            <p:nvPr>
              <p:custDataLst>
                <p:tags r:id="rId129"/>
              </p:custDataLst>
            </p:nvPr>
          </p:nvSpPr>
          <p:spPr>
            <a:xfrm>
              <a:off x="9958718" y="2152685"/>
              <a:ext cx="109208" cy="91654"/>
            </a:xfrm>
            <a:custGeom>
              <a:avLst/>
              <a:gdLst/>
              <a:ahLst/>
              <a:cxnLst/>
              <a:rect l="0" t="0" r="0" b="0"/>
              <a:pathLst>
                <a:path w="109208" h="91654">
                  <a:moveTo>
                    <a:pt x="71107" y="9490"/>
                  </a:moveTo>
                  <a:lnTo>
                    <a:pt x="71107" y="9490"/>
                  </a:lnTo>
                  <a:lnTo>
                    <a:pt x="66050" y="4433"/>
                  </a:lnTo>
                  <a:lnTo>
                    <a:pt x="60746" y="1951"/>
                  </a:lnTo>
                  <a:lnTo>
                    <a:pt x="34874" y="0"/>
                  </a:lnTo>
                  <a:lnTo>
                    <a:pt x="19225" y="15180"/>
                  </a:lnTo>
                  <a:lnTo>
                    <a:pt x="11712" y="26483"/>
                  </a:lnTo>
                  <a:lnTo>
                    <a:pt x="14" y="63563"/>
                  </a:lnTo>
                  <a:lnTo>
                    <a:pt x="0" y="76208"/>
                  </a:lnTo>
                  <a:lnTo>
                    <a:pt x="3520" y="86767"/>
                  </a:lnTo>
                  <a:lnTo>
                    <a:pt x="5941" y="89583"/>
                  </a:lnTo>
                  <a:lnTo>
                    <a:pt x="8614" y="91461"/>
                  </a:lnTo>
                  <a:lnTo>
                    <a:pt x="12510" y="91653"/>
                  </a:lnTo>
                  <a:lnTo>
                    <a:pt x="22487" y="89046"/>
                  </a:lnTo>
                  <a:lnTo>
                    <a:pt x="34946" y="81628"/>
                  </a:lnTo>
                  <a:lnTo>
                    <a:pt x="55185" y="54431"/>
                  </a:lnTo>
                  <a:lnTo>
                    <a:pt x="67648" y="24129"/>
                  </a:lnTo>
                  <a:lnTo>
                    <a:pt x="69569" y="17055"/>
                  </a:lnTo>
                  <a:lnTo>
                    <a:pt x="70081" y="16650"/>
                  </a:lnTo>
                  <a:lnTo>
                    <a:pt x="90397" y="54770"/>
                  </a:lnTo>
                  <a:lnTo>
                    <a:pt x="109207" y="76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144"/>
            <p:cNvSpPr/>
            <p:nvPr>
              <p:custDataLst>
                <p:tags r:id="rId130"/>
              </p:custDataLst>
            </p:nvPr>
          </p:nvSpPr>
          <p:spPr>
            <a:xfrm>
              <a:off x="10106025" y="222885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7517" y="44911"/>
                  </a:lnTo>
                  <a:lnTo>
                    <a:pt x="20969" y="66577"/>
                  </a:lnTo>
                  <a:lnTo>
                    <a:pt x="15318" y="7650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145"/>
            <p:cNvSpPr/>
            <p:nvPr>
              <p:custDataLst>
                <p:tags r:id="rId131"/>
              </p:custDataLst>
            </p:nvPr>
          </p:nvSpPr>
          <p:spPr>
            <a:xfrm>
              <a:off x="10274054" y="2058025"/>
              <a:ext cx="60443" cy="215616"/>
            </a:xfrm>
            <a:custGeom>
              <a:avLst/>
              <a:gdLst/>
              <a:ahLst/>
              <a:cxnLst/>
              <a:rect l="0" t="0" r="0" b="0"/>
              <a:pathLst>
                <a:path w="60443" h="215616">
                  <a:moveTo>
                    <a:pt x="41521" y="27950"/>
                  </a:moveTo>
                  <a:lnTo>
                    <a:pt x="41521" y="27950"/>
                  </a:lnTo>
                  <a:lnTo>
                    <a:pt x="41521" y="1484"/>
                  </a:lnTo>
                  <a:lnTo>
                    <a:pt x="40463" y="781"/>
                  </a:lnTo>
                  <a:lnTo>
                    <a:pt x="36464" y="0"/>
                  </a:lnTo>
                  <a:lnTo>
                    <a:pt x="34975" y="1908"/>
                  </a:lnTo>
                  <a:lnTo>
                    <a:pt x="25711" y="40568"/>
                  </a:lnTo>
                  <a:lnTo>
                    <a:pt x="20291" y="83516"/>
                  </a:lnTo>
                  <a:lnTo>
                    <a:pt x="10769" y="129855"/>
                  </a:lnTo>
                  <a:lnTo>
                    <a:pt x="3709" y="174203"/>
                  </a:lnTo>
                  <a:lnTo>
                    <a:pt x="3611" y="174135"/>
                  </a:lnTo>
                  <a:lnTo>
                    <a:pt x="3549" y="173032"/>
                  </a:lnTo>
                  <a:lnTo>
                    <a:pt x="8515" y="156309"/>
                  </a:lnTo>
                  <a:lnTo>
                    <a:pt x="32088" y="118184"/>
                  </a:lnTo>
                  <a:lnTo>
                    <a:pt x="45546" y="108779"/>
                  </a:lnTo>
                  <a:lnTo>
                    <a:pt x="53188" y="106207"/>
                  </a:lnTo>
                  <a:lnTo>
                    <a:pt x="55650" y="106580"/>
                  </a:lnTo>
                  <a:lnTo>
                    <a:pt x="57290" y="107887"/>
                  </a:lnTo>
                  <a:lnTo>
                    <a:pt x="58384" y="109816"/>
                  </a:lnTo>
                  <a:lnTo>
                    <a:pt x="60442" y="154585"/>
                  </a:lnTo>
                  <a:lnTo>
                    <a:pt x="57722" y="183100"/>
                  </a:lnTo>
                  <a:lnTo>
                    <a:pt x="55496" y="191708"/>
                  </a:lnTo>
                  <a:lnTo>
                    <a:pt x="47380" y="204095"/>
                  </a:lnTo>
                  <a:lnTo>
                    <a:pt x="42253" y="208880"/>
                  </a:lnTo>
                  <a:lnTo>
                    <a:pt x="30910" y="214197"/>
                  </a:lnTo>
                  <a:lnTo>
                    <a:pt x="24923" y="215615"/>
                  </a:lnTo>
                  <a:lnTo>
                    <a:pt x="20929" y="215501"/>
                  </a:lnTo>
                  <a:lnTo>
                    <a:pt x="18269" y="214367"/>
                  </a:lnTo>
                  <a:lnTo>
                    <a:pt x="8942" y="204944"/>
                  </a:lnTo>
                  <a:lnTo>
                    <a:pt x="0" y="185873"/>
                  </a:lnTo>
                  <a:lnTo>
                    <a:pt x="3421" y="151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146"/>
            <p:cNvSpPr/>
            <p:nvPr>
              <p:custDataLst>
                <p:tags r:id="rId132"/>
              </p:custDataLst>
            </p:nvPr>
          </p:nvSpPr>
          <p:spPr>
            <a:xfrm>
              <a:off x="10363200" y="2071224"/>
              <a:ext cx="89985" cy="224302"/>
            </a:xfrm>
            <a:custGeom>
              <a:avLst/>
              <a:gdLst/>
              <a:ahLst/>
              <a:cxnLst/>
              <a:rect l="0" t="0" r="0" b="0"/>
              <a:pathLst>
                <a:path w="89985" h="224302">
                  <a:moveTo>
                    <a:pt x="47625" y="14751"/>
                  </a:moveTo>
                  <a:lnTo>
                    <a:pt x="47625" y="14751"/>
                  </a:lnTo>
                  <a:lnTo>
                    <a:pt x="61816" y="562"/>
                  </a:lnTo>
                  <a:lnTo>
                    <a:pt x="64492" y="0"/>
                  </a:lnTo>
                  <a:lnTo>
                    <a:pt x="67336" y="683"/>
                  </a:lnTo>
                  <a:lnTo>
                    <a:pt x="70291" y="2198"/>
                  </a:lnTo>
                  <a:lnTo>
                    <a:pt x="85784" y="43450"/>
                  </a:lnTo>
                  <a:lnTo>
                    <a:pt x="89984" y="63490"/>
                  </a:lnTo>
                  <a:lnTo>
                    <a:pt x="86496" y="108096"/>
                  </a:lnTo>
                  <a:lnTo>
                    <a:pt x="70669" y="146627"/>
                  </a:lnTo>
                  <a:lnTo>
                    <a:pt x="41263" y="190971"/>
                  </a:lnTo>
                  <a:lnTo>
                    <a:pt x="25514" y="206782"/>
                  </a:lnTo>
                  <a:lnTo>
                    <a:pt x="0" y="22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147"/>
            <p:cNvSpPr/>
            <p:nvPr>
              <p:custDataLst>
                <p:tags r:id="rId133"/>
              </p:custDataLst>
            </p:nvPr>
          </p:nvSpPr>
          <p:spPr>
            <a:xfrm>
              <a:off x="10534650" y="2000250"/>
              <a:ext cx="70126" cy="342901"/>
            </a:xfrm>
            <a:custGeom>
              <a:avLst/>
              <a:gdLst/>
              <a:ahLst/>
              <a:cxnLst/>
              <a:rect l="0" t="0" r="0" b="0"/>
              <a:pathLst>
                <a:path w="70126" h="342901">
                  <a:moveTo>
                    <a:pt x="0" y="0"/>
                  </a:moveTo>
                  <a:lnTo>
                    <a:pt x="0" y="0"/>
                  </a:lnTo>
                  <a:lnTo>
                    <a:pt x="10112" y="5056"/>
                  </a:lnTo>
                  <a:lnTo>
                    <a:pt x="17900" y="13183"/>
                  </a:lnTo>
                  <a:lnTo>
                    <a:pt x="28236" y="32481"/>
                  </a:lnTo>
                  <a:lnTo>
                    <a:pt x="46265" y="72503"/>
                  </a:lnTo>
                  <a:lnTo>
                    <a:pt x="58539" y="115799"/>
                  </a:lnTo>
                  <a:lnTo>
                    <a:pt x="70125" y="162809"/>
                  </a:lnTo>
                  <a:lnTo>
                    <a:pt x="69344" y="207578"/>
                  </a:lnTo>
                  <a:lnTo>
                    <a:pt x="57352" y="249300"/>
                  </a:lnTo>
                  <a:lnTo>
                    <a:pt x="35723" y="29622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260"/>
          <p:cNvGrpSpPr/>
          <p:nvPr/>
        </p:nvGrpSpPr>
        <p:grpSpPr>
          <a:xfrm>
            <a:off x="10829925" y="2085975"/>
            <a:ext cx="1122509" cy="266701"/>
            <a:chOff x="10829925" y="2085975"/>
            <a:chExt cx="1122509" cy="266701"/>
          </a:xfrm>
        </p:grpSpPr>
        <p:sp>
          <p:nvSpPr>
            <p:cNvPr id="180" name="SMARTInkShape-1148"/>
            <p:cNvSpPr/>
            <p:nvPr>
              <p:custDataLst>
                <p:tags r:id="rId115"/>
              </p:custDataLst>
            </p:nvPr>
          </p:nvSpPr>
          <p:spPr>
            <a:xfrm>
              <a:off x="10829925" y="2085975"/>
              <a:ext cx="227791" cy="209551"/>
            </a:xfrm>
            <a:custGeom>
              <a:avLst/>
              <a:gdLst/>
              <a:ahLst/>
              <a:cxnLst/>
              <a:rect l="0" t="0" r="0" b="0"/>
              <a:pathLst>
                <a:path w="227791" h="209551">
                  <a:moveTo>
                    <a:pt x="9525" y="0"/>
                  </a:moveTo>
                  <a:lnTo>
                    <a:pt x="9525" y="0"/>
                  </a:lnTo>
                  <a:lnTo>
                    <a:pt x="1323" y="0"/>
                  </a:lnTo>
                  <a:lnTo>
                    <a:pt x="18440" y="1058"/>
                  </a:lnTo>
                  <a:lnTo>
                    <a:pt x="49386" y="13183"/>
                  </a:lnTo>
                  <a:lnTo>
                    <a:pt x="91129" y="30591"/>
                  </a:lnTo>
                  <a:lnTo>
                    <a:pt x="130077" y="50295"/>
                  </a:lnTo>
                  <a:lnTo>
                    <a:pt x="175860" y="68496"/>
                  </a:lnTo>
                  <a:lnTo>
                    <a:pt x="214743" y="85547"/>
                  </a:lnTo>
                  <a:lnTo>
                    <a:pt x="225863" y="93333"/>
                  </a:lnTo>
                  <a:lnTo>
                    <a:pt x="227384" y="97220"/>
                  </a:lnTo>
                  <a:lnTo>
                    <a:pt x="227790" y="99738"/>
                  </a:lnTo>
                  <a:lnTo>
                    <a:pt x="225418" y="105359"/>
                  </a:lnTo>
                  <a:lnTo>
                    <a:pt x="223304" y="108339"/>
                  </a:lnTo>
                  <a:lnTo>
                    <a:pt x="210216" y="117590"/>
                  </a:lnTo>
                  <a:lnTo>
                    <a:pt x="167462" y="136188"/>
                  </a:lnTo>
                  <a:lnTo>
                    <a:pt x="119862" y="154254"/>
                  </a:lnTo>
                  <a:lnTo>
                    <a:pt x="78357" y="173502"/>
                  </a:lnTo>
                  <a:lnTo>
                    <a:pt x="36921" y="19010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149"/>
            <p:cNvSpPr/>
            <p:nvPr>
              <p:custDataLst>
                <p:tags r:id="rId116"/>
              </p:custDataLst>
            </p:nvPr>
          </p:nvSpPr>
          <p:spPr>
            <a:xfrm>
              <a:off x="10908509" y="2276475"/>
              <a:ext cx="188117" cy="55672"/>
            </a:xfrm>
            <a:custGeom>
              <a:avLst/>
              <a:gdLst/>
              <a:ahLst/>
              <a:cxnLst/>
              <a:rect l="0" t="0" r="0" b="0"/>
              <a:pathLst>
                <a:path w="188117" h="55672">
                  <a:moveTo>
                    <a:pt x="188116" y="0"/>
                  </a:moveTo>
                  <a:lnTo>
                    <a:pt x="188116" y="0"/>
                  </a:lnTo>
                  <a:lnTo>
                    <a:pt x="183059" y="0"/>
                  </a:lnTo>
                  <a:lnTo>
                    <a:pt x="177755" y="2822"/>
                  </a:lnTo>
                  <a:lnTo>
                    <a:pt x="169754" y="7604"/>
                  </a:lnTo>
                  <a:lnTo>
                    <a:pt x="124745" y="22390"/>
                  </a:lnTo>
                  <a:lnTo>
                    <a:pt x="77447" y="28412"/>
                  </a:lnTo>
                  <a:lnTo>
                    <a:pt x="48434" y="35817"/>
                  </a:lnTo>
                  <a:lnTo>
                    <a:pt x="25254" y="44979"/>
                  </a:lnTo>
                  <a:lnTo>
                    <a:pt x="14133" y="47507"/>
                  </a:lnTo>
                  <a:lnTo>
                    <a:pt x="0" y="55671"/>
                  </a:lnTo>
                  <a:lnTo>
                    <a:pt x="264" y="55106"/>
                  </a:lnTo>
                  <a:lnTo>
                    <a:pt x="714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150"/>
            <p:cNvSpPr/>
            <p:nvPr>
              <p:custDataLst>
                <p:tags r:id="rId117"/>
              </p:custDataLst>
            </p:nvPr>
          </p:nvSpPr>
          <p:spPr>
            <a:xfrm>
              <a:off x="11282016" y="2096008"/>
              <a:ext cx="90835" cy="199518"/>
            </a:xfrm>
            <a:custGeom>
              <a:avLst/>
              <a:gdLst/>
              <a:ahLst/>
              <a:cxnLst/>
              <a:rect l="0" t="0" r="0" b="0"/>
              <a:pathLst>
                <a:path w="90835" h="199518">
                  <a:moveTo>
                    <a:pt x="90834" y="18542"/>
                  </a:moveTo>
                  <a:lnTo>
                    <a:pt x="90834" y="18542"/>
                  </a:lnTo>
                  <a:lnTo>
                    <a:pt x="90834" y="1208"/>
                  </a:lnTo>
                  <a:lnTo>
                    <a:pt x="89776" y="636"/>
                  </a:lnTo>
                  <a:lnTo>
                    <a:pt x="85777" y="0"/>
                  </a:lnTo>
                  <a:lnTo>
                    <a:pt x="72520" y="9756"/>
                  </a:lnTo>
                  <a:lnTo>
                    <a:pt x="31934" y="48904"/>
                  </a:lnTo>
                  <a:lnTo>
                    <a:pt x="11584" y="85622"/>
                  </a:lnTo>
                  <a:lnTo>
                    <a:pt x="3139" y="127447"/>
                  </a:lnTo>
                  <a:lnTo>
                    <a:pt x="0" y="148436"/>
                  </a:lnTo>
                  <a:lnTo>
                    <a:pt x="4183" y="172152"/>
                  </a:lnTo>
                  <a:lnTo>
                    <a:pt x="9285" y="185944"/>
                  </a:lnTo>
                  <a:lnTo>
                    <a:pt x="14243" y="190469"/>
                  </a:lnTo>
                  <a:lnTo>
                    <a:pt x="28218" y="195496"/>
                  </a:lnTo>
                  <a:lnTo>
                    <a:pt x="62259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151"/>
            <p:cNvSpPr/>
            <p:nvPr>
              <p:custDataLst>
                <p:tags r:id="rId118"/>
              </p:custDataLst>
            </p:nvPr>
          </p:nvSpPr>
          <p:spPr>
            <a:xfrm>
              <a:off x="11430000" y="21526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6701" y="44654"/>
                  </a:lnTo>
                  <a:lnTo>
                    <a:pt x="883" y="8725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152"/>
            <p:cNvSpPr/>
            <p:nvPr>
              <p:custDataLst>
                <p:tags r:id="rId119"/>
              </p:custDataLst>
            </p:nvPr>
          </p:nvSpPr>
          <p:spPr>
            <a:xfrm>
              <a:off x="11496675" y="22098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1831" y="9525"/>
                  </a:lnTo>
                  <a:lnTo>
                    <a:pt x="57749" y="84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153"/>
            <p:cNvSpPr/>
            <p:nvPr>
              <p:custDataLst>
                <p:tags r:id="rId120"/>
              </p:custDataLst>
            </p:nvPr>
          </p:nvSpPr>
          <p:spPr>
            <a:xfrm>
              <a:off x="11668497" y="2144449"/>
              <a:ext cx="151638" cy="122502"/>
            </a:xfrm>
            <a:custGeom>
              <a:avLst/>
              <a:gdLst/>
              <a:ahLst/>
              <a:cxnLst/>
              <a:rect l="0" t="0" r="0" b="0"/>
              <a:pathLst>
                <a:path w="151638" h="122502">
                  <a:moveTo>
                    <a:pt x="142503" y="8201"/>
                  </a:moveTo>
                  <a:lnTo>
                    <a:pt x="142503" y="8201"/>
                  </a:lnTo>
                  <a:lnTo>
                    <a:pt x="150705" y="0"/>
                  </a:lnTo>
                  <a:lnTo>
                    <a:pt x="151145" y="617"/>
                  </a:lnTo>
                  <a:lnTo>
                    <a:pt x="151637" y="4125"/>
                  </a:lnTo>
                  <a:lnTo>
                    <a:pt x="138736" y="34358"/>
                  </a:lnTo>
                  <a:lnTo>
                    <a:pt x="102148" y="76892"/>
                  </a:lnTo>
                  <a:lnTo>
                    <a:pt x="91759" y="86355"/>
                  </a:lnTo>
                  <a:lnTo>
                    <a:pt x="54553" y="106353"/>
                  </a:lnTo>
                  <a:lnTo>
                    <a:pt x="13916" y="112104"/>
                  </a:lnTo>
                  <a:lnTo>
                    <a:pt x="9153" y="110278"/>
                  </a:lnTo>
                  <a:lnTo>
                    <a:pt x="5978" y="106944"/>
                  </a:lnTo>
                  <a:lnTo>
                    <a:pt x="1509" y="94961"/>
                  </a:lnTo>
                  <a:lnTo>
                    <a:pt x="0" y="76374"/>
                  </a:lnTo>
                  <a:lnTo>
                    <a:pt x="4796" y="58504"/>
                  </a:lnTo>
                  <a:lnTo>
                    <a:pt x="8365" y="54436"/>
                  </a:lnTo>
                  <a:lnTo>
                    <a:pt x="17975" y="49917"/>
                  </a:lnTo>
                  <a:lnTo>
                    <a:pt x="29301" y="50730"/>
                  </a:lnTo>
                  <a:lnTo>
                    <a:pt x="53821" y="59876"/>
                  </a:lnTo>
                  <a:lnTo>
                    <a:pt x="63578" y="68562"/>
                  </a:lnTo>
                  <a:lnTo>
                    <a:pt x="89833" y="100911"/>
                  </a:lnTo>
                  <a:lnTo>
                    <a:pt x="91513" y="104932"/>
                  </a:lnTo>
                  <a:lnTo>
                    <a:pt x="99027" y="112223"/>
                  </a:lnTo>
                  <a:lnTo>
                    <a:pt x="113928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154"/>
            <p:cNvSpPr/>
            <p:nvPr>
              <p:custDataLst>
                <p:tags r:id="rId121"/>
              </p:custDataLst>
            </p:nvPr>
          </p:nvSpPr>
          <p:spPr>
            <a:xfrm>
              <a:off x="11820525" y="2088623"/>
              <a:ext cx="131909" cy="264053"/>
            </a:xfrm>
            <a:custGeom>
              <a:avLst/>
              <a:gdLst/>
              <a:ahLst/>
              <a:cxnLst/>
              <a:rect l="0" t="0" r="0" b="0"/>
              <a:pathLst>
                <a:path w="131909" h="264053">
                  <a:moveTo>
                    <a:pt x="114300" y="16402"/>
                  </a:moveTo>
                  <a:lnTo>
                    <a:pt x="114300" y="16402"/>
                  </a:lnTo>
                  <a:lnTo>
                    <a:pt x="122502" y="0"/>
                  </a:lnTo>
                  <a:lnTo>
                    <a:pt x="124002" y="1234"/>
                  </a:lnTo>
                  <a:lnTo>
                    <a:pt x="128491" y="8250"/>
                  </a:lnTo>
                  <a:lnTo>
                    <a:pt x="131908" y="29156"/>
                  </a:lnTo>
                  <a:lnTo>
                    <a:pt x="126519" y="65723"/>
                  </a:lnTo>
                  <a:lnTo>
                    <a:pt x="121534" y="106970"/>
                  </a:lnTo>
                  <a:lnTo>
                    <a:pt x="110673" y="146240"/>
                  </a:lnTo>
                  <a:lnTo>
                    <a:pt x="87651" y="189375"/>
                  </a:lnTo>
                  <a:lnTo>
                    <a:pt x="78115" y="206521"/>
                  </a:lnTo>
                  <a:lnTo>
                    <a:pt x="42059" y="240261"/>
                  </a:lnTo>
                  <a:lnTo>
                    <a:pt x="0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1155"/>
          <p:cNvSpPr/>
          <p:nvPr>
            <p:custDataLst>
              <p:tags r:id="rId2"/>
            </p:custDataLst>
          </p:nvPr>
        </p:nvSpPr>
        <p:spPr>
          <a:xfrm>
            <a:off x="895350" y="2524125"/>
            <a:ext cx="771526" cy="84221"/>
          </a:xfrm>
          <a:custGeom>
            <a:avLst/>
            <a:gdLst/>
            <a:ahLst/>
            <a:cxnLst/>
            <a:rect l="0" t="0" r="0" b="0"/>
            <a:pathLst>
              <a:path w="771526" h="84221">
                <a:moveTo>
                  <a:pt x="0" y="38100"/>
                </a:moveTo>
                <a:lnTo>
                  <a:pt x="0" y="38100"/>
                </a:lnTo>
                <a:lnTo>
                  <a:pt x="8663" y="45704"/>
                </a:lnTo>
                <a:lnTo>
                  <a:pt x="49361" y="70156"/>
                </a:lnTo>
                <a:lnTo>
                  <a:pt x="85366" y="83466"/>
                </a:lnTo>
                <a:lnTo>
                  <a:pt x="123715" y="84220"/>
                </a:lnTo>
                <a:lnTo>
                  <a:pt x="166411" y="75275"/>
                </a:lnTo>
                <a:lnTo>
                  <a:pt x="210141" y="60203"/>
                </a:lnTo>
                <a:lnTo>
                  <a:pt x="242122" y="47601"/>
                </a:lnTo>
                <a:lnTo>
                  <a:pt x="285953" y="25399"/>
                </a:lnTo>
                <a:lnTo>
                  <a:pt x="302626" y="15874"/>
                </a:lnTo>
                <a:lnTo>
                  <a:pt x="334827" y="10780"/>
                </a:lnTo>
                <a:lnTo>
                  <a:pt x="371762" y="12595"/>
                </a:lnTo>
                <a:lnTo>
                  <a:pt x="419138" y="25804"/>
                </a:lnTo>
                <a:lnTo>
                  <a:pt x="466730" y="36272"/>
                </a:lnTo>
                <a:lnTo>
                  <a:pt x="512430" y="44285"/>
                </a:lnTo>
                <a:lnTo>
                  <a:pt x="556579" y="46965"/>
                </a:lnTo>
                <a:lnTo>
                  <a:pt x="599560" y="47538"/>
                </a:lnTo>
                <a:lnTo>
                  <a:pt x="645705" y="47621"/>
                </a:lnTo>
                <a:lnTo>
                  <a:pt x="663612" y="46566"/>
                </a:lnTo>
                <a:lnTo>
                  <a:pt x="706386" y="31379"/>
                </a:lnTo>
                <a:lnTo>
                  <a:pt x="752677" y="10769"/>
                </a:lnTo>
                <a:lnTo>
                  <a:pt x="771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8" name="SMARTInkShape-Group262"/>
          <p:cNvGrpSpPr/>
          <p:nvPr/>
        </p:nvGrpSpPr>
        <p:grpSpPr>
          <a:xfrm>
            <a:off x="801740" y="2790825"/>
            <a:ext cx="1303286" cy="1000126"/>
            <a:chOff x="801740" y="2790825"/>
            <a:chExt cx="1303286" cy="1000126"/>
          </a:xfrm>
        </p:grpSpPr>
        <p:sp>
          <p:nvSpPr>
            <p:cNvPr id="189" name="SMARTInkShape-1156"/>
            <p:cNvSpPr/>
            <p:nvPr>
              <p:custDataLst>
                <p:tags r:id="rId86"/>
              </p:custDataLst>
            </p:nvPr>
          </p:nvSpPr>
          <p:spPr>
            <a:xfrm>
              <a:off x="1859361" y="3514725"/>
              <a:ext cx="140890" cy="236702"/>
            </a:xfrm>
            <a:custGeom>
              <a:avLst/>
              <a:gdLst/>
              <a:ahLst/>
              <a:cxnLst/>
              <a:rect l="0" t="0" r="0" b="0"/>
              <a:pathLst>
                <a:path w="140890" h="236702">
                  <a:moveTo>
                    <a:pt x="7539" y="0"/>
                  </a:moveTo>
                  <a:lnTo>
                    <a:pt x="7539" y="0"/>
                  </a:lnTo>
                  <a:lnTo>
                    <a:pt x="6481" y="47265"/>
                  </a:lnTo>
                  <a:lnTo>
                    <a:pt x="0" y="88476"/>
                  </a:lnTo>
                  <a:lnTo>
                    <a:pt x="1425" y="118996"/>
                  </a:lnTo>
                  <a:lnTo>
                    <a:pt x="6331" y="158384"/>
                  </a:lnTo>
                  <a:lnTo>
                    <a:pt x="8359" y="204813"/>
                  </a:lnTo>
                  <a:lnTo>
                    <a:pt x="12489" y="221909"/>
                  </a:lnTo>
                  <a:lnTo>
                    <a:pt x="17853" y="230917"/>
                  </a:lnTo>
                  <a:lnTo>
                    <a:pt x="20765" y="233320"/>
                  </a:lnTo>
                  <a:lnTo>
                    <a:pt x="29645" y="235989"/>
                  </a:lnTo>
                  <a:lnTo>
                    <a:pt x="34976" y="236701"/>
                  </a:lnTo>
                  <a:lnTo>
                    <a:pt x="40647" y="234001"/>
                  </a:lnTo>
                  <a:lnTo>
                    <a:pt x="57683" y="216089"/>
                  </a:lnTo>
                  <a:lnTo>
                    <a:pt x="73457" y="187715"/>
                  </a:lnTo>
                  <a:lnTo>
                    <a:pt x="76885" y="179119"/>
                  </a:lnTo>
                  <a:lnTo>
                    <a:pt x="77870" y="163922"/>
                  </a:lnTo>
                  <a:lnTo>
                    <a:pt x="74936" y="147032"/>
                  </a:lnTo>
                  <a:lnTo>
                    <a:pt x="73637" y="145647"/>
                  </a:lnTo>
                  <a:lnTo>
                    <a:pt x="69371" y="144107"/>
                  </a:lnTo>
                  <a:lnTo>
                    <a:pt x="66752" y="144754"/>
                  </a:lnTo>
                  <a:lnTo>
                    <a:pt x="61020" y="148296"/>
                  </a:lnTo>
                  <a:lnTo>
                    <a:pt x="51842" y="166353"/>
                  </a:lnTo>
                  <a:lnTo>
                    <a:pt x="46864" y="186749"/>
                  </a:lnTo>
                  <a:lnTo>
                    <a:pt x="46184" y="198005"/>
                  </a:lnTo>
                  <a:lnTo>
                    <a:pt x="48703" y="207241"/>
                  </a:lnTo>
                  <a:lnTo>
                    <a:pt x="50857" y="211186"/>
                  </a:lnTo>
                  <a:lnTo>
                    <a:pt x="55468" y="213815"/>
                  </a:lnTo>
                  <a:lnTo>
                    <a:pt x="84445" y="218382"/>
                  </a:lnTo>
                  <a:lnTo>
                    <a:pt x="126279" y="209334"/>
                  </a:lnTo>
                  <a:lnTo>
                    <a:pt x="14088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157"/>
            <p:cNvSpPr/>
            <p:nvPr>
              <p:custDataLst>
                <p:tags r:id="rId87"/>
              </p:custDataLst>
            </p:nvPr>
          </p:nvSpPr>
          <p:spPr>
            <a:xfrm>
              <a:off x="1800225" y="35909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158"/>
            <p:cNvSpPr/>
            <p:nvPr>
              <p:custDataLst>
                <p:tags r:id="rId88"/>
              </p:custDataLst>
            </p:nvPr>
          </p:nvSpPr>
          <p:spPr>
            <a:xfrm>
              <a:off x="1800225" y="368617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159"/>
            <p:cNvSpPr/>
            <p:nvPr>
              <p:custDataLst>
                <p:tags r:id="rId89"/>
              </p:custDataLst>
            </p:nvPr>
          </p:nvSpPr>
          <p:spPr>
            <a:xfrm>
              <a:off x="1714500" y="3695700"/>
              <a:ext cx="18625" cy="18625"/>
            </a:xfrm>
            <a:custGeom>
              <a:avLst/>
              <a:gdLst/>
              <a:ahLst/>
              <a:cxnLst/>
              <a:rect l="0" t="0" r="0" b="0"/>
              <a:pathLst>
                <a:path w="18625" h="18625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392" y="8201"/>
                  </a:lnTo>
                  <a:lnTo>
                    <a:pt x="8236" y="17610"/>
                  </a:lnTo>
                  <a:lnTo>
                    <a:pt x="11774" y="18410"/>
                  </a:lnTo>
                  <a:lnTo>
                    <a:pt x="14199" y="18624"/>
                  </a:lnTo>
                  <a:lnTo>
                    <a:pt x="15816" y="17707"/>
                  </a:lnTo>
                  <a:lnTo>
                    <a:pt x="16894" y="16038"/>
                  </a:lnTo>
                  <a:lnTo>
                    <a:pt x="18624" y="10811"/>
                  </a:lnTo>
                  <a:lnTo>
                    <a:pt x="17708" y="10383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160"/>
            <p:cNvSpPr/>
            <p:nvPr>
              <p:custDataLst>
                <p:tags r:id="rId90"/>
              </p:custDataLst>
            </p:nvPr>
          </p:nvSpPr>
          <p:spPr>
            <a:xfrm>
              <a:off x="1600200" y="3643463"/>
              <a:ext cx="18935" cy="14021"/>
            </a:xfrm>
            <a:custGeom>
              <a:avLst/>
              <a:gdLst/>
              <a:ahLst/>
              <a:cxnLst/>
              <a:rect l="0" t="0" r="0" b="0"/>
              <a:pathLst>
                <a:path w="18935" h="14021">
                  <a:moveTo>
                    <a:pt x="9525" y="4612"/>
                  </a:moveTo>
                  <a:lnTo>
                    <a:pt x="9525" y="4612"/>
                  </a:lnTo>
                  <a:lnTo>
                    <a:pt x="9525" y="9669"/>
                  </a:lnTo>
                  <a:lnTo>
                    <a:pt x="10583" y="11158"/>
                  </a:lnTo>
                  <a:lnTo>
                    <a:pt x="12347" y="12151"/>
                  </a:lnTo>
                  <a:lnTo>
                    <a:pt x="18657" y="14020"/>
                  </a:lnTo>
                  <a:lnTo>
                    <a:pt x="18934" y="9046"/>
                  </a:lnTo>
                  <a:lnTo>
                    <a:pt x="16176" y="3761"/>
                  </a:lnTo>
                  <a:lnTo>
                    <a:pt x="13959" y="869"/>
                  </a:lnTo>
                  <a:lnTo>
                    <a:pt x="12481" y="0"/>
                  </a:lnTo>
                  <a:lnTo>
                    <a:pt x="11496" y="479"/>
                  </a:lnTo>
                  <a:lnTo>
                    <a:pt x="10839" y="1857"/>
                  </a:lnTo>
                  <a:lnTo>
                    <a:pt x="9342" y="2775"/>
                  </a:lnTo>
                  <a:lnTo>
                    <a:pt x="0" y="4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161"/>
            <p:cNvSpPr/>
            <p:nvPr>
              <p:custDataLst>
                <p:tags r:id="rId91"/>
              </p:custDataLst>
            </p:nvPr>
          </p:nvSpPr>
          <p:spPr>
            <a:xfrm>
              <a:off x="1666875" y="3592792"/>
              <a:ext cx="47616" cy="198159"/>
            </a:xfrm>
            <a:custGeom>
              <a:avLst/>
              <a:gdLst/>
              <a:ahLst/>
              <a:cxnLst/>
              <a:rect l="0" t="0" r="0" b="0"/>
              <a:pathLst>
                <a:path w="47616" h="198159">
                  <a:moveTo>
                    <a:pt x="38100" y="36233"/>
                  </a:moveTo>
                  <a:lnTo>
                    <a:pt x="38100" y="36233"/>
                  </a:lnTo>
                  <a:lnTo>
                    <a:pt x="38100" y="31176"/>
                  </a:lnTo>
                  <a:lnTo>
                    <a:pt x="40922" y="25872"/>
                  </a:lnTo>
                  <a:lnTo>
                    <a:pt x="44646" y="19986"/>
                  </a:lnTo>
                  <a:lnTo>
                    <a:pt x="47036" y="7585"/>
                  </a:lnTo>
                  <a:lnTo>
                    <a:pt x="47509" y="0"/>
                  </a:lnTo>
                  <a:lnTo>
                    <a:pt x="47615" y="16611"/>
                  </a:lnTo>
                  <a:lnTo>
                    <a:pt x="38960" y="54073"/>
                  </a:lnTo>
                  <a:lnTo>
                    <a:pt x="22090" y="97692"/>
                  </a:lnTo>
                  <a:lnTo>
                    <a:pt x="9089" y="144398"/>
                  </a:lnTo>
                  <a:lnTo>
                    <a:pt x="532" y="190334"/>
                  </a:lnTo>
                  <a:lnTo>
                    <a:pt x="0" y="198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162"/>
            <p:cNvSpPr/>
            <p:nvPr>
              <p:custDataLst>
                <p:tags r:id="rId92"/>
              </p:custDataLst>
            </p:nvPr>
          </p:nvSpPr>
          <p:spPr>
            <a:xfrm>
              <a:off x="1357634" y="3448050"/>
              <a:ext cx="156842" cy="155374"/>
            </a:xfrm>
            <a:custGeom>
              <a:avLst/>
              <a:gdLst/>
              <a:ahLst/>
              <a:cxnLst/>
              <a:rect l="0" t="0" r="0" b="0"/>
              <a:pathLst>
                <a:path w="156842" h="155374">
                  <a:moveTo>
                    <a:pt x="42541" y="0"/>
                  </a:moveTo>
                  <a:lnTo>
                    <a:pt x="42541" y="0"/>
                  </a:lnTo>
                  <a:lnTo>
                    <a:pt x="34340" y="0"/>
                  </a:lnTo>
                  <a:lnTo>
                    <a:pt x="33899" y="1058"/>
                  </a:lnTo>
                  <a:lnTo>
                    <a:pt x="33051" y="40704"/>
                  </a:lnTo>
                  <a:lnTo>
                    <a:pt x="33021" y="86068"/>
                  </a:lnTo>
                  <a:lnTo>
                    <a:pt x="34075" y="125791"/>
                  </a:lnTo>
                  <a:lnTo>
                    <a:pt x="40620" y="144633"/>
                  </a:lnTo>
                  <a:lnTo>
                    <a:pt x="46273" y="153534"/>
                  </a:lnTo>
                  <a:lnTo>
                    <a:pt x="48204" y="155273"/>
                  </a:lnTo>
                  <a:lnTo>
                    <a:pt x="49491" y="155373"/>
                  </a:lnTo>
                  <a:lnTo>
                    <a:pt x="50350" y="154382"/>
                  </a:lnTo>
                  <a:lnTo>
                    <a:pt x="51558" y="142875"/>
                  </a:lnTo>
                  <a:lnTo>
                    <a:pt x="49018" y="134761"/>
                  </a:lnTo>
                  <a:lnTo>
                    <a:pt x="28128" y="100592"/>
                  </a:lnTo>
                  <a:lnTo>
                    <a:pt x="9738" y="81539"/>
                  </a:lnTo>
                  <a:lnTo>
                    <a:pt x="3973" y="78573"/>
                  </a:lnTo>
                  <a:lnTo>
                    <a:pt x="954" y="77782"/>
                  </a:lnTo>
                  <a:lnTo>
                    <a:pt x="0" y="76196"/>
                  </a:lnTo>
                  <a:lnTo>
                    <a:pt x="422" y="74081"/>
                  </a:lnTo>
                  <a:lnTo>
                    <a:pt x="1762" y="71612"/>
                  </a:lnTo>
                  <a:lnTo>
                    <a:pt x="3713" y="69967"/>
                  </a:lnTo>
                  <a:lnTo>
                    <a:pt x="14449" y="64503"/>
                  </a:lnTo>
                  <a:lnTo>
                    <a:pt x="59029" y="21568"/>
                  </a:lnTo>
                  <a:lnTo>
                    <a:pt x="73785" y="6848"/>
                  </a:lnTo>
                  <a:lnTo>
                    <a:pt x="76070" y="5623"/>
                  </a:lnTo>
                  <a:lnTo>
                    <a:pt x="77594" y="5866"/>
                  </a:lnTo>
                  <a:lnTo>
                    <a:pt x="80039" y="8802"/>
                  </a:lnTo>
                  <a:lnTo>
                    <a:pt x="80606" y="50638"/>
                  </a:lnTo>
                  <a:lnTo>
                    <a:pt x="80634" y="93650"/>
                  </a:lnTo>
                  <a:lnTo>
                    <a:pt x="80641" y="130260"/>
                  </a:lnTo>
                  <a:lnTo>
                    <a:pt x="80641" y="127378"/>
                  </a:lnTo>
                  <a:lnTo>
                    <a:pt x="88245" y="110377"/>
                  </a:lnTo>
                  <a:lnTo>
                    <a:pt x="93898" y="102678"/>
                  </a:lnTo>
                  <a:lnTo>
                    <a:pt x="120641" y="82645"/>
                  </a:lnTo>
                  <a:lnTo>
                    <a:pt x="125299" y="81555"/>
                  </a:lnTo>
                  <a:lnTo>
                    <a:pt x="136120" y="83166"/>
                  </a:lnTo>
                  <a:lnTo>
                    <a:pt x="145162" y="90232"/>
                  </a:lnTo>
                  <a:lnTo>
                    <a:pt x="149055" y="95080"/>
                  </a:lnTo>
                  <a:lnTo>
                    <a:pt x="153381" y="106111"/>
                  </a:lnTo>
                  <a:lnTo>
                    <a:pt x="15684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163"/>
            <p:cNvSpPr/>
            <p:nvPr>
              <p:custDataLst>
                <p:tags r:id="rId93"/>
              </p:custDataLst>
            </p:nvPr>
          </p:nvSpPr>
          <p:spPr>
            <a:xfrm>
              <a:off x="1238251" y="3562743"/>
              <a:ext cx="94858" cy="170845"/>
            </a:xfrm>
            <a:custGeom>
              <a:avLst/>
              <a:gdLst/>
              <a:ahLst/>
              <a:cxnLst/>
              <a:rect l="0" t="0" r="0" b="0"/>
              <a:pathLst>
                <a:path w="94858" h="170845">
                  <a:moveTo>
                    <a:pt x="85724" y="9132"/>
                  </a:moveTo>
                  <a:lnTo>
                    <a:pt x="85724" y="9132"/>
                  </a:lnTo>
                  <a:lnTo>
                    <a:pt x="94857" y="9132"/>
                  </a:lnTo>
                  <a:lnTo>
                    <a:pt x="90076" y="4075"/>
                  </a:lnTo>
                  <a:lnTo>
                    <a:pt x="84836" y="1593"/>
                  </a:lnTo>
                  <a:lnTo>
                    <a:pt x="72849" y="0"/>
                  </a:lnTo>
                  <a:lnTo>
                    <a:pt x="31142" y="11381"/>
                  </a:lnTo>
                  <a:lnTo>
                    <a:pt x="6499" y="31488"/>
                  </a:lnTo>
                  <a:lnTo>
                    <a:pt x="2888" y="37766"/>
                  </a:lnTo>
                  <a:lnTo>
                    <a:pt x="570" y="50418"/>
                  </a:lnTo>
                  <a:lnTo>
                    <a:pt x="0" y="66233"/>
                  </a:lnTo>
                  <a:lnTo>
                    <a:pt x="13257" y="66278"/>
                  </a:lnTo>
                  <a:lnTo>
                    <a:pt x="19297" y="69102"/>
                  </a:lnTo>
                  <a:lnTo>
                    <a:pt x="59004" y="98081"/>
                  </a:lnTo>
                  <a:lnTo>
                    <a:pt x="63265" y="107226"/>
                  </a:lnTo>
                  <a:lnTo>
                    <a:pt x="66474" y="148999"/>
                  </a:lnTo>
                  <a:lnTo>
                    <a:pt x="64424" y="154235"/>
                  </a:lnTo>
                  <a:lnTo>
                    <a:pt x="56502" y="162875"/>
                  </a:lnTo>
                  <a:lnTo>
                    <a:pt x="48748" y="167420"/>
                  </a:lnTo>
                  <a:lnTo>
                    <a:pt x="35146" y="170339"/>
                  </a:lnTo>
                  <a:lnTo>
                    <a:pt x="25465" y="170844"/>
                  </a:lnTo>
                  <a:lnTo>
                    <a:pt x="19078" y="168140"/>
                  </a:lnTo>
                  <a:lnTo>
                    <a:pt x="15893" y="165938"/>
                  </a:lnTo>
                  <a:lnTo>
                    <a:pt x="9524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164"/>
            <p:cNvSpPr/>
            <p:nvPr>
              <p:custDataLst>
                <p:tags r:id="rId94"/>
              </p:custDataLst>
            </p:nvPr>
          </p:nvSpPr>
          <p:spPr>
            <a:xfrm>
              <a:off x="1078251" y="3601925"/>
              <a:ext cx="93325" cy="179501"/>
            </a:xfrm>
            <a:custGeom>
              <a:avLst/>
              <a:gdLst/>
              <a:ahLst/>
              <a:cxnLst/>
              <a:rect l="0" t="0" r="0" b="0"/>
              <a:pathLst>
                <a:path w="93325" h="179501">
                  <a:moveTo>
                    <a:pt x="93324" y="27100"/>
                  </a:moveTo>
                  <a:lnTo>
                    <a:pt x="93324" y="27100"/>
                  </a:lnTo>
                  <a:lnTo>
                    <a:pt x="88268" y="22043"/>
                  </a:lnTo>
                  <a:lnTo>
                    <a:pt x="85785" y="16739"/>
                  </a:lnTo>
                  <a:lnTo>
                    <a:pt x="85123" y="13843"/>
                  </a:lnTo>
                  <a:lnTo>
                    <a:pt x="83623" y="11912"/>
                  </a:lnTo>
                  <a:lnTo>
                    <a:pt x="66571" y="1843"/>
                  </a:lnTo>
                  <a:lnTo>
                    <a:pt x="56387" y="0"/>
                  </a:lnTo>
                  <a:lnTo>
                    <a:pt x="38753" y="4018"/>
                  </a:lnTo>
                  <a:lnTo>
                    <a:pt x="29206" y="11903"/>
                  </a:lnTo>
                  <a:lnTo>
                    <a:pt x="4574" y="52725"/>
                  </a:lnTo>
                  <a:lnTo>
                    <a:pt x="0" y="66560"/>
                  </a:lnTo>
                  <a:lnTo>
                    <a:pt x="416" y="70340"/>
                  </a:lnTo>
                  <a:lnTo>
                    <a:pt x="3701" y="77362"/>
                  </a:lnTo>
                  <a:lnTo>
                    <a:pt x="7117" y="78600"/>
                  </a:lnTo>
                  <a:lnTo>
                    <a:pt x="16557" y="77153"/>
                  </a:lnTo>
                  <a:lnTo>
                    <a:pt x="52278" y="61681"/>
                  </a:lnTo>
                  <a:lnTo>
                    <a:pt x="59206" y="55522"/>
                  </a:lnTo>
                  <a:lnTo>
                    <a:pt x="72626" y="30297"/>
                  </a:lnTo>
                  <a:lnTo>
                    <a:pt x="73175" y="30290"/>
                  </a:lnTo>
                  <a:lnTo>
                    <a:pt x="73786" y="33104"/>
                  </a:lnTo>
                  <a:lnTo>
                    <a:pt x="75236" y="44592"/>
                  </a:lnTo>
                  <a:lnTo>
                    <a:pt x="80791" y="61328"/>
                  </a:lnTo>
                  <a:lnTo>
                    <a:pt x="83403" y="104044"/>
                  </a:lnTo>
                  <a:lnTo>
                    <a:pt x="83747" y="148201"/>
                  </a:lnTo>
                  <a:lnTo>
                    <a:pt x="83799" y="179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165"/>
            <p:cNvSpPr/>
            <p:nvPr>
              <p:custDataLst>
                <p:tags r:id="rId95"/>
              </p:custDataLst>
            </p:nvPr>
          </p:nvSpPr>
          <p:spPr>
            <a:xfrm>
              <a:off x="1981200" y="31146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33552" y="13387"/>
                  </a:lnTo>
                  <a:lnTo>
                    <a:pt x="70480" y="746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166"/>
            <p:cNvSpPr/>
            <p:nvPr>
              <p:custDataLst>
                <p:tags r:id="rId96"/>
              </p:custDataLst>
            </p:nvPr>
          </p:nvSpPr>
          <p:spPr>
            <a:xfrm>
              <a:off x="2009775" y="3155423"/>
              <a:ext cx="47626" cy="165492"/>
            </a:xfrm>
            <a:custGeom>
              <a:avLst/>
              <a:gdLst/>
              <a:ahLst/>
              <a:cxnLst/>
              <a:rect l="0" t="0" r="0" b="0"/>
              <a:pathLst>
                <a:path w="47626" h="165492">
                  <a:moveTo>
                    <a:pt x="47625" y="16402"/>
                  </a:moveTo>
                  <a:lnTo>
                    <a:pt x="47625" y="16402"/>
                  </a:lnTo>
                  <a:lnTo>
                    <a:pt x="42569" y="6289"/>
                  </a:lnTo>
                  <a:lnTo>
                    <a:pt x="40021" y="3310"/>
                  </a:lnTo>
                  <a:lnTo>
                    <a:pt x="34367" y="0"/>
                  </a:lnTo>
                  <a:lnTo>
                    <a:pt x="25505" y="1351"/>
                  </a:lnTo>
                  <a:lnTo>
                    <a:pt x="20178" y="3193"/>
                  </a:lnTo>
                  <a:lnTo>
                    <a:pt x="11437" y="10884"/>
                  </a:lnTo>
                  <a:lnTo>
                    <a:pt x="5083" y="20299"/>
                  </a:lnTo>
                  <a:lnTo>
                    <a:pt x="2259" y="28012"/>
                  </a:lnTo>
                  <a:lnTo>
                    <a:pt x="5726" y="48417"/>
                  </a:lnTo>
                  <a:lnTo>
                    <a:pt x="25549" y="93510"/>
                  </a:lnTo>
                  <a:lnTo>
                    <a:pt x="35307" y="120729"/>
                  </a:lnTo>
                  <a:lnTo>
                    <a:pt x="37548" y="141432"/>
                  </a:lnTo>
                  <a:lnTo>
                    <a:pt x="32880" y="157400"/>
                  </a:lnTo>
                  <a:lnTo>
                    <a:pt x="30387" y="161201"/>
                  </a:lnTo>
                  <a:lnTo>
                    <a:pt x="24794" y="165424"/>
                  </a:lnTo>
                  <a:lnTo>
                    <a:pt x="20763" y="165491"/>
                  </a:lnTo>
                  <a:lnTo>
                    <a:pt x="0" y="15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167"/>
            <p:cNvSpPr/>
            <p:nvPr>
              <p:custDataLst>
                <p:tags r:id="rId97"/>
              </p:custDataLst>
            </p:nvPr>
          </p:nvSpPr>
          <p:spPr>
            <a:xfrm>
              <a:off x="1873305" y="3145152"/>
              <a:ext cx="69796" cy="179074"/>
            </a:xfrm>
            <a:custGeom>
              <a:avLst/>
              <a:gdLst/>
              <a:ahLst/>
              <a:cxnLst/>
              <a:rect l="0" t="0" r="0" b="0"/>
              <a:pathLst>
                <a:path w="69796" h="179074">
                  <a:moveTo>
                    <a:pt x="69795" y="45723"/>
                  </a:moveTo>
                  <a:lnTo>
                    <a:pt x="69795" y="45723"/>
                  </a:lnTo>
                  <a:lnTo>
                    <a:pt x="69795" y="24264"/>
                  </a:lnTo>
                  <a:lnTo>
                    <a:pt x="66973" y="17488"/>
                  </a:lnTo>
                  <a:lnTo>
                    <a:pt x="56537" y="4516"/>
                  </a:lnTo>
                  <a:lnTo>
                    <a:pt x="50497" y="950"/>
                  </a:lnTo>
                  <a:lnTo>
                    <a:pt x="47405" y="0"/>
                  </a:lnTo>
                  <a:lnTo>
                    <a:pt x="38324" y="1765"/>
                  </a:lnTo>
                  <a:lnTo>
                    <a:pt x="15248" y="11522"/>
                  </a:lnTo>
                  <a:lnTo>
                    <a:pt x="5688" y="23114"/>
                  </a:lnTo>
                  <a:lnTo>
                    <a:pt x="1657" y="30650"/>
                  </a:lnTo>
                  <a:lnTo>
                    <a:pt x="28" y="36733"/>
                  </a:lnTo>
                  <a:lnTo>
                    <a:pt x="0" y="41846"/>
                  </a:lnTo>
                  <a:lnTo>
                    <a:pt x="2504" y="57657"/>
                  </a:lnTo>
                  <a:lnTo>
                    <a:pt x="4826" y="60029"/>
                  </a:lnTo>
                  <a:lnTo>
                    <a:pt x="13050" y="62665"/>
                  </a:lnTo>
                  <a:lnTo>
                    <a:pt x="17148" y="62309"/>
                  </a:lnTo>
                  <a:lnTo>
                    <a:pt x="44429" y="48403"/>
                  </a:lnTo>
                  <a:lnTo>
                    <a:pt x="65286" y="31921"/>
                  </a:lnTo>
                  <a:lnTo>
                    <a:pt x="66789" y="32288"/>
                  </a:lnTo>
                  <a:lnTo>
                    <a:pt x="67791" y="33591"/>
                  </a:lnTo>
                  <a:lnTo>
                    <a:pt x="66082" y="40684"/>
                  </a:lnTo>
                  <a:lnTo>
                    <a:pt x="62853" y="51950"/>
                  </a:lnTo>
                  <a:lnTo>
                    <a:pt x="60610" y="94168"/>
                  </a:lnTo>
                  <a:lnTo>
                    <a:pt x="57492" y="133542"/>
                  </a:lnTo>
                  <a:lnTo>
                    <a:pt x="50745" y="179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168"/>
            <p:cNvSpPr/>
            <p:nvPr>
              <p:custDataLst>
                <p:tags r:id="rId98"/>
              </p:custDataLst>
            </p:nvPr>
          </p:nvSpPr>
          <p:spPr>
            <a:xfrm>
              <a:off x="1838325" y="32670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169"/>
            <p:cNvSpPr/>
            <p:nvPr>
              <p:custDataLst>
                <p:tags r:id="rId99"/>
              </p:custDataLst>
            </p:nvPr>
          </p:nvSpPr>
          <p:spPr>
            <a:xfrm>
              <a:off x="1705794" y="3190875"/>
              <a:ext cx="56246" cy="129708"/>
            </a:xfrm>
            <a:custGeom>
              <a:avLst/>
              <a:gdLst/>
              <a:ahLst/>
              <a:cxnLst/>
              <a:rect l="0" t="0" r="0" b="0"/>
              <a:pathLst>
                <a:path w="56246" h="129708">
                  <a:moveTo>
                    <a:pt x="37281" y="0"/>
                  </a:moveTo>
                  <a:lnTo>
                    <a:pt x="37281" y="0"/>
                  </a:lnTo>
                  <a:lnTo>
                    <a:pt x="29080" y="8201"/>
                  </a:lnTo>
                  <a:lnTo>
                    <a:pt x="5400" y="54271"/>
                  </a:lnTo>
                  <a:lnTo>
                    <a:pt x="0" y="93303"/>
                  </a:lnTo>
                  <a:lnTo>
                    <a:pt x="603" y="107085"/>
                  </a:lnTo>
                  <a:lnTo>
                    <a:pt x="4399" y="120266"/>
                  </a:lnTo>
                  <a:lnTo>
                    <a:pt x="7952" y="124627"/>
                  </a:lnTo>
                  <a:lnTo>
                    <a:pt x="17543" y="129473"/>
                  </a:lnTo>
                  <a:lnTo>
                    <a:pt x="22006" y="129707"/>
                  </a:lnTo>
                  <a:lnTo>
                    <a:pt x="29786" y="127145"/>
                  </a:lnTo>
                  <a:lnTo>
                    <a:pt x="45173" y="114696"/>
                  </a:lnTo>
                  <a:lnTo>
                    <a:pt x="51372" y="106362"/>
                  </a:lnTo>
                  <a:lnTo>
                    <a:pt x="54127" y="98072"/>
                  </a:lnTo>
                  <a:lnTo>
                    <a:pt x="56138" y="55586"/>
                  </a:lnTo>
                  <a:lnTo>
                    <a:pt x="56245" y="37405"/>
                  </a:lnTo>
                  <a:lnTo>
                    <a:pt x="50648" y="21563"/>
                  </a:lnTo>
                  <a:lnTo>
                    <a:pt x="42163" y="9584"/>
                  </a:lnTo>
                  <a:lnTo>
                    <a:pt x="34865" y="4260"/>
                  </a:lnTo>
                  <a:lnTo>
                    <a:pt x="182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170"/>
            <p:cNvSpPr/>
            <p:nvPr>
              <p:custDataLst>
                <p:tags r:id="rId100"/>
              </p:custDataLst>
            </p:nvPr>
          </p:nvSpPr>
          <p:spPr>
            <a:xfrm>
              <a:off x="1499462" y="3295650"/>
              <a:ext cx="110264" cy="18658"/>
            </a:xfrm>
            <a:custGeom>
              <a:avLst/>
              <a:gdLst/>
              <a:ahLst/>
              <a:cxnLst/>
              <a:rect l="0" t="0" r="0" b="0"/>
              <a:pathLst>
                <a:path w="110264" h="18658">
                  <a:moveTo>
                    <a:pt x="5488" y="9525"/>
                  </a:moveTo>
                  <a:lnTo>
                    <a:pt x="5488" y="9525"/>
                  </a:lnTo>
                  <a:lnTo>
                    <a:pt x="432" y="14582"/>
                  </a:lnTo>
                  <a:lnTo>
                    <a:pt x="0" y="16071"/>
                  </a:lnTo>
                  <a:lnTo>
                    <a:pt x="771" y="17064"/>
                  </a:lnTo>
                  <a:lnTo>
                    <a:pt x="2344" y="17726"/>
                  </a:lnTo>
                  <a:lnTo>
                    <a:pt x="14669" y="18657"/>
                  </a:lnTo>
                  <a:lnTo>
                    <a:pt x="60299" y="10814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171"/>
            <p:cNvSpPr/>
            <p:nvPr>
              <p:custDataLst>
                <p:tags r:id="rId101"/>
              </p:custDataLst>
            </p:nvPr>
          </p:nvSpPr>
          <p:spPr>
            <a:xfrm>
              <a:off x="1514475" y="32385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49341" y="96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172"/>
            <p:cNvSpPr/>
            <p:nvPr>
              <p:custDataLst>
                <p:tags r:id="rId102"/>
              </p:custDataLst>
            </p:nvPr>
          </p:nvSpPr>
          <p:spPr>
            <a:xfrm>
              <a:off x="1400175" y="3152775"/>
              <a:ext cx="27172" cy="200026"/>
            </a:xfrm>
            <a:custGeom>
              <a:avLst/>
              <a:gdLst/>
              <a:ahLst/>
              <a:cxnLst/>
              <a:rect l="0" t="0" r="0" b="0"/>
              <a:pathLst>
                <a:path w="27172" h="2000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19712" y="58307"/>
                  </a:lnTo>
                  <a:lnTo>
                    <a:pt x="26824" y="90422"/>
                  </a:lnTo>
                  <a:lnTo>
                    <a:pt x="27171" y="124753"/>
                  </a:lnTo>
                  <a:lnTo>
                    <a:pt x="18844" y="166906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173"/>
            <p:cNvSpPr/>
            <p:nvPr>
              <p:custDataLst>
                <p:tags r:id="rId103"/>
              </p:custDataLst>
            </p:nvPr>
          </p:nvSpPr>
          <p:spPr>
            <a:xfrm>
              <a:off x="1248335" y="3209925"/>
              <a:ext cx="104100" cy="114301"/>
            </a:xfrm>
            <a:custGeom>
              <a:avLst/>
              <a:gdLst/>
              <a:ahLst/>
              <a:cxnLst/>
              <a:rect l="0" t="0" r="0" b="0"/>
              <a:pathLst>
                <a:path w="104100" h="114301">
                  <a:moveTo>
                    <a:pt x="94690" y="0"/>
                  </a:moveTo>
                  <a:lnTo>
                    <a:pt x="94690" y="0"/>
                  </a:lnTo>
                  <a:lnTo>
                    <a:pt x="102891" y="0"/>
                  </a:lnTo>
                  <a:lnTo>
                    <a:pt x="103332" y="1058"/>
                  </a:lnTo>
                  <a:lnTo>
                    <a:pt x="104099" y="13257"/>
                  </a:lnTo>
                  <a:lnTo>
                    <a:pt x="87961" y="57750"/>
                  </a:lnTo>
                  <a:lnTo>
                    <a:pt x="77645" y="78612"/>
                  </a:lnTo>
                  <a:lnTo>
                    <a:pt x="59781" y="100912"/>
                  </a:lnTo>
                  <a:lnTo>
                    <a:pt x="47423" y="108687"/>
                  </a:lnTo>
                  <a:lnTo>
                    <a:pt x="35412" y="112637"/>
                  </a:lnTo>
                  <a:lnTo>
                    <a:pt x="31888" y="111075"/>
                  </a:lnTo>
                  <a:lnTo>
                    <a:pt x="25150" y="103694"/>
                  </a:lnTo>
                  <a:lnTo>
                    <a:pt x="2274" y="67345"/>
                  </a:lnTo>
                  <a:lnTo>
                    <a:pt x="0" y="59164"/>
                  </a:lnTo>
                  <a:lnTo>
                    <a:pt x="872" y="58493"/>
                  </a:lnTo>
                  <a:lnTo>
                    <a:pt x="4662" y="57747"/>
                  </a:lnTo>
                  <a:lnTo>
                    <a:pt x="9875" y="60237"/>
                  </a:lnTo>
                  <a:lnTo>
                    <a:pt x="56862" y="93344"/>
                  </a:lnTo>
                  <a:lnTo>
                    <a:pt x="9469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174"/>
            <p:cNvSpPr/>
            <p:nvPr>
              <p:custDataLst>
                <p:tags r:id="rId104"/>
              </p:custDataLst>
            </p:nvPr>
          </p:nvSpPr>
          <p:spPr>
            <a:xfrm>
              <a:off x="1104900" y="328612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175"/>
            <p:cNvSpPr/>
            <p:nvPr>
              <p:custDataLst>
                <p:tags r:id="rId105"/>
              </p:custDataLst>
            </p:nvPr>
          </p:nvSpPr>
          <p:spPr>
            <a:xfrm>
              <a:off x="1047866" y="3248025"/>
              <a:ext cx="18935" cy="85726"/>
            </a:xfrm>
            <a:custGeom>
              <a:avLst/>
              <a:gdLst/>
              <a:ahLst/>
              <a:cxnLst/>
              <a:rect l="0" t="0" r="0" b="0"/>
              <a:pathLst>
                <a:path w="18935" h="85726">
                  <a:moveTo>
                    <a:pt x="9409" y="0"/>
                  </a:moveTo>
                  <a:lnTo>
                    <a:pt x="9409" y="0"/>
                  </a:lnTo>
                  <a:lnTo>
                    <a:pt x="1208" y="8201"/>
                  </a:lnTo>
                  <a:lnTo>
                    <a:pt x="0" y="35924"/>
                  </a:lnTo>
                  <a:lnTo>
                    <a:pt x="9591" y="71829"/>
                  </a:lnTo>
                  <a:lnTo>
                    <a:pt x="1893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176"/>
            <p:cNvSpPr/>
            <p:nvPr>
              <p:custDataLst>
                <p:tags r:id="rId106"/>
              </p:custDataLst>
            </p:nvPr>
          </p:nvSpPr>
          <p:spPr>
            <a:xfrm>
              <a:off x="943139" y="3200400"/>
              <a:ext cx="47462" cy="209551"/>
            </a:xfrm>
            <a:custGeom>
              <a:avLst/>
              <a:gdLst/>
              <a:ahLst/>
              <a:cxnLst/>
              <a:rect l="0" t="0" r="0" b="0"/>
              <a:pathLst>
                <a:path w="47462" h="209551">
                  <a:moveTo>
                    <a:pt x="47461" y="0"/>
                  </a:moveTo>
                  <a:lnTo>
                    <a:pt x="47461" y="0"/>
                  </a:lnTo>
                  <a:lnTo>
                    <a:pt x="39260" y="0"/>
                  </a:lnTo>
                  <a:lnTo>
                    <a:pt x="24795" y="13257"/>
                  </a:lnTo>
                  <a:lnTo>
                    <a:pt x="15580" y="27446"/>
                  </a:lnTo>
                  <a:lnTo>
                    <a:pt x="4043" y="65355"/>
                  </a:lnTo>
                  <a:lnTo>
                    <a:pt x="667" y="107336"/>
                  </a:lnTo>
                  <a:lnTo>
                    <a:pt x="0" y="151025"/>
                  </a:lnTo>
                  <a:lnTo>
                    <a:pt x="4941" y="180568"/>
                  </a:lnTo>
                  <a:lnTo>
                    <a:pt x="13041" y="194199"/>
                  </a:lnTo>
                  <a:lnTo>
                    <a:pt x="22638" y="202728"/>
                  </a:lnTo>
                  <a:lnTo>
                    <a:pt x="4746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177"/>
            <p:cNvSpPr/>
            <p:nvPr>
              <p:custDataLst>
                <p:tags r:id="rId107"/>
              </p:custDataLst>
            </p:nvPr>
          </p:nvSpPr>
          <p:spPr>
            <a:xfrm>
              <a:off x="801740" y="2838842"/>
              <a:ext cx="131711" cy="142484"/>
            </a:xfrm>
            <a:custGeom>
              <a:avLst/>
              <a:gdLst/>
              <a:ahLst/>
              <a:cxnLst/>
              <a:rect l="0" t="0" r="0" b="0"/>
              <a:pathLst>
                <a:path w="131711" h="142484">
                  <a:moveTo>
                    <a:pt x="103135" y="9133"/>
                  </a:moveTo>
                  <a:lnTo>
                    <a:pt x="103135" y="9133"/>
                  </a:lnTo>
                  <a:lnTo>
                    <a:pt x="103135" y="0"/>
                  </a:lnTo>
                  <a:lnTo>
                    <a:pt x="103135" y="46161"/>
                  </a:lnTo>
                  <a:lnTo>
                    <a:pt x="103135" y="72422"/>
                  </a:lnTo>
                  <a:lnTo>
                    <a:pt x="93022" y="96677"/>
                  </a:lnTo>
                  <a:lnTo>
                    <a:pt x="71612" y="125653"/>
                  </a:lnTo>
                  <a:lnTo>
                    <a:pt x="65136" y="129711"/>
                  </a:lnTo>
                  <a:lnTo>
                    <a:pt x="55540" y="131996"/>
                  </a:lnTo>
                  <a:lnTo>
                    <a:pt x="52355" y="132316"/>
                  </a:lnTo>
                  <a:lnTo>
                    <a:pt x="43172" y="127028"/>
                  </a:lnTo>
                  <a:lnTo>
                    <a:pt x="13282" y="104699"/>
                  </a:lnTo>
                  <a:lnTo>
                    <a:pt x="0" y="87233"/>
                  </a:lnTo>
                  <a:lnTo>
                    <a:pt x="512" y="85542"/>
                  </a:lnTo>
                  <a:lnTo>
                    <a:pt x="3902" y="80840"/>
                  </a:lnTo>
                  <a:lnTo>
                    <a:pt x="8937" y="78044"/>
                  </a:lnTo>
                  <a:lnTo>
                    <a:pt x="25849" y="76250"/>
                  </a:lnTo>
                  <a:lnTo>
                    <a:pt x="43429" y="80995"/>
                  </a:lnTo>
                  <a:lnTo>
                    <a:pt x="72763" y="98209"/>
                  </a:lnTo>
                  <a:lnTo>
                    <a:pt x="81875" y="107284"/>
                  </a:lnTo>
                  <a:lnTo>
                    <a:pt x="100727" y="134398"/>
                  </a:lnTo>
                  <a:lnTo>
                    <a:pt x="131710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178"/>
            <p:cNvSpPr/>
            <p:nvPr>
              <p:custDataLst>
                <p:tags r:id="rId108"/>
              </p:custDataLst>
            </p:nvPr>
          </p:nvSpPr>
          <p:spPr>
            <a:xfrm>
              <a:off x="1023643" y="2876550"/>
              <a:ext cx="71733" cy="1"/>
            </a:xfrm>
            <a:custGeom>
              <a:avLst/>
              <a:gdLst/>
              <a:ahLst/>
              <a:cxnLst/>
              <a:rect l="0" t="0" r="0" b="0"/>
              <a:pathLst>
                <a:path w="71733" h="1">
                  <a:moveTo>
                    <a:pt x="5057" y="0"/>
                  </a:moveTo>
                  <a:lnTo>
                    <a:pt x="5057" y="0"/>
                  </a:lnTo>
                  <a:lnTo>
                    <a:pt x="0" y="0"/>
                  </a:lnTo>
                  <a:lnTo>
                    <a:pt x="43944" y="0"/>
                  </a:lnTo>
                  <a:lnTo>
                    <a:pt x="71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179"/>
            <p:cNvSpPr/>
            <p:nvPr>
              <p:custDataLst>
                <p:tags r:id="rId109"/>
              </p:custDataLst>
            </p:nvPr>
          </p:nvSpPr>
          <p:spPr>
            <a:xfrm>
              <a:off x="1039549" y="2924175"/>
              <a:ext cx="74877" cy="17727"/>
            </a:xfrm>
            <a:custGeom>
              <a:avLst/>
              <a:gdLst/>
              <a:ahLst/>
              <a:cxnLst/>
              <a:rect l="0" t="0" r="0" b="0"/>
              <a:pathLst>
                <a:path w="74877" h="17727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4125" y="13601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180"/>
            <p:cNvSpPr/>
            <p:nvPr>
              <p:custDataLst>
                <p:tags r:id="rId110"/>
              </p:custDataLst>
            </p:nvPr>
          </p:nvSpPr>
          <p:spPr>
            <a:xfrm>
              <a:off x="1219375" y="2849299"/>
              <a:ext cx="66501" cy="107299"/>
            </a:xfrm>
            <a:custGeom>
              <a:avLst/>
              <a:gdLst/>
              <a:ahLst/>
              <a:cxnLst/>
              <a:rect l="0" t="0" r="0" b="0"/>
              <a:pathLst>
                <a:path w="66501" h="107299">
                  <a:moveTo>
                    <a:pt x="66500" y="8201"/>
                  </a:moveTo>
                  <a:lnTo>
                    <a:pt x="66500" y="8201"/>
                  </a:lnTo>
                  <a:lnTo>
                    <a:pt x="61443" y="8201"/>
                  </a:lnTo>
                  <a:lnTo>
                    <a:pt x="56139" y="5379"/>
                  </a:lnTo>
                  <a:lnTo>
                    <a:pt x="50253" y="1655"/>
                  </a:lnTo>
                  <a:lnTo>
                    <a:pt x="44110" y="0"/>
                  </a:lnTo>
                  <a:lnTo>
                    <a:pt x="35029" y="4909"/>
                  </a:lnTo>
                  <a:lnTo>
                    <a:pt x="17010" y="20251"/>
                  </a:lnTo>
                  <a:lnTo>
                    <a:pt x="6563" y="40346"/>
                  </a:lnTo>
                  <a:lnTo>
                    <a:pt x="1156" y="67977"/>
                  </a:lnTo>
                  <a:lnTo>
                    <a:pt x="0" y="95147"/>
                  </a:lnTo>
                  <a:lnTo>
                    <a:pt x="2059" y="98974"/>
                  </a:lnTo>
                  <a:lnTo>
                    <a:pt x="9990" y="106047"/>
                  </a:lnTo>
                  <a:lnTo>
                    <a:pt x="14010" y="107298"/>
                  </a:lnTo>
                  <a:lnTo>
                    <a:pt x="17748" y="107074"/>
                  </a:lnTo>
                  <a:lnTo>
                    <a:pt x="36409" y="99110"/>
                  </a:lnTo>
                  <a:lnTo>
                    <a:pt x="54292" y="80292"/>
                  </a:lnTo>
                  <a:lnTo>
                    <a:pt x="61074" y="66347"/>
                  </a:lnTo>
                  <a:lnTo>
                    <a:pt x="65428" y="45204"/>
                  </a:lnTo>
                  <a:lnTo>
                    <a:pt x="61126" y="29160"/>
                  </a:lnTo>
                  <a:lnTo>
                    <a:pt x="474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181"/>
            <p:cNvSpPr/>
            <p:nvPr>
              <p:custDataLst>
                <p:tags r:id="rId111"/>
              </p:custDataLst>
            </p:nvPr>
          </p:nvSpPr>
          <p:spPr>
            <a:xfrm>
              <a:off x="1362075" y="2886075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7584" y="15188"/>
                  </a:lnTo>
                  <a:lnTo>
                    <a:pt x="6114" y="1647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182"/>
            <p:cNvSpPr/>
            <p:nvPr>
              <p:custDataLst>
                <p:tags r:id="rId112"/>
              </p:custDataLst>
            </p:nvPr>
          </p:nvSpPr>
          <p:spPr>
            <a:xfrm>
              <a:off x="1429341" y="2828925"/>
              <a:ext cx="83519" cy="92825"/>
            </a:xfrm>
            <a:custGeom>
              <a:avLst/>
              <a:gdLst/>
              <a:ahLst/>
              <a:cxnLst/>
              <a:rect l="0" t="0" r="0" b="0"/>
              <a:pathLst>
                <a:path w="83519" h="92825">
                  <a:moveTo>
                    <a:pt x="56559" y="9525"/>
                  </a:moveTo>
                  <a:lnTo>
                    <a:pt x="56559" y="9525"/>
                  </a:lnTo>
                  <a:lnTo>
                    <a:pt x="56559" y="4469"/>
                  </a:lnTo>
                  <a:lnTo>
                    <a:pt x="55501" y="2979"/>
                  </a:lnTo>
                  <a:lnTo>
                    <a:pt x="53737" y="1986"/>
                  </a:lnTo>
                  <a:lnTo>
                    <a:pt x="43302" y="392"/>
                  </a:lnTo>
                  <a:lnTo>
                    <a:pt x="34439" y="5819"/>
                  </a:lnTo>
                  <a:lnTo>
                    <a:pt x="12959" y="25970"/>
                  </a:lnTo>
                  <a:lnTo>
                    <a:pt x="6137" y="36589"/>
                  </a:lnTo>
                  <a:lnTo>
                    <a:pt x="1402" y="54469"/>
                  </a:lnTo>
                  <a:lnTo>
                    <a:pt x="0" y="73171"/>
                  </a:lnTo>
                  <a:lnTo>
                    <a:pt x="1919" y="78414"/>
                  </a:lnTo>
                  <a:lnTo>
                    <a:pt x="9697" y="87062"/>
                  </a:lnTo>
                  <a:lnTo>
                    <a:pt x="17387" y="91611"/>
                  </a:lnTo>
                  <a:lnTo>
                    <a:pt x="20919" y="92824"/>
                  </a:lnTo>
                  <a:lnTo>
                    <a:pt x="30488" y="91349"/>
                  </a:lnTo>
                  <a:lnTo>
                    <a:pt x="40739" y="87167"/>
                  </a:lnTo>
                  <a:lnTo>
                    <a:pt x="72282" y="60288"/>
                  </a:lnTo>
                  <a:lnTo>
                    <a:pt x="81498" y="43620"/>
                  </a:lnTo>
                  <a:lnTo>
                    <a:pt x="83518" y="35967"/>
                  </a:lnTo>
                  <a:lnTo>
                    <a:pt x="78771" y="26216"/>
                  </a:lnTo>
                  <a:lnTo>
                    <a:pt x="63533" y="7765"/>
                  </a:lnTo>
                  <a:lnTo>
                    <a:pt x="56837" y="3451"/>
                  </a:lnTo>
                  <a:lnTo>
                    <a:pt x="470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183"/>
            <p:cNvSpPr/>
            <p:nvPr>
              <p:custDataLst>
                <p:tags r:id="rId113"/>
              </p:custDataLst>
            </p:nvPr>
          </p:nvSpPr>
          <p:spPr>
            <a:xfrm>
              <a:off x="1562100" y="2819792"/>
              <a:ext cx="57151" cy="132959"/>
            </a:xfrm>
            <a:custGeom>
              <a:avLst/>
              <a:gdLst/>
              <a:ahLst/>
              <a:cxnLst/>
              <a:rect l="0" t="0" r="0" b="0"/>
              <a:pathLst>
                <a:path w="57151" h="132959">
                  <a:moveTo>
                    <a:pt x="57150" y="9133"/>
                  </a:moveTo>
                  <a:lnTo>
                    <a:pt x="57150" y="9133"/>
                  </a:lnTo>
                  <a:lnTo>
                    <a:pt x="52094" y="9133"/>
                  </a:lnTo>
                  <a:lnTo>
                    <a:pt x="46789" y="6311"/>
                  </a:lnTo>
                  <a:lnTo>
                    <a:pt x="40903" y="2587"/>
                  </a:lnTo>
                  <a:lnTo>
                    <a:pt x="28501" y="197"/>
                  </a:lnTo>
                  <a:lnTo>
                    <a:pt x="25351" y="0"/>
                  </a:lnTo>
                  <a:lnTo>
                    <a:pt x="19028" y="2605"/>
                  </a:lnTo>
                  <a:lnTo>
                    <a:pt x="15861" y="4781"/>
                  </a:lnTo>
                  <a:lnTo>
                    <a:pt x="12341" y="10021"/>
                  </a:lnTo>
                  <a:lnTo>
                    <a:pt x="10776" y="16936"/>
                  </a:lnTo>
                  <a:lnTo>
                    <a:pt x="10081" y="27065"/>
                  </a:lnTo>
                  <a:lnTo>
                    <a:pt x="12594" y="35800"/>
                  </a:lnTo>
                  <a:lnTo>
                    <a:pt x="22831" y="50031"/>
                  </a:lnTo>
                  <a:lnTo>
                    <a:pt x="49529" y="77626"/>
                  </a:lnTo>
                  <a:lnTo>
                    <a:pt x="53763" y="87552"/>
                  </a:lnTo>
                  <a:lnTo>
                    <a:pt x="56481" y="111171"/>
                  </a:lnTo>
                  <a:lnTo>
                    <a:pt x="54587" y="116317"/>
                  </a:lnTo>
                  <a:lnTo>
                    <a:pt x="46839" y="124856"/>
                  </a:lnTo>
                  <a:lnTo>
                    <a:pt x="33517" y="129357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184"/>
            <p:cNvSpPr/>
            <p:nvPr>
              <p:custDataLst>
                <p:tags r:id="rId114"/>
              </p:custDataLst>
            </p:nvPr>
          </p:nvSpPr>
          <p:spPr>
            <a:xfrm>
              <a:off x="1562100" y="27908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6402" y="9525"/>
                  </a:lnTo>
                  <a:lnTo>
                    <a:pt x="63646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263"/>
          <p:cNvGrpSpPr/>
          <p:nvPr/>
        </p:nvGrpSpPr>
        <p:grpSpPr>
          <a:xfrm>
            <a:off x="552450" y="3238500"/>
            <a:ext cx="226635" cy="152401"/>
            <a:chOff x="552450" y="3238500"/>
            <a:chExt cx="226635" cy="152401"/>
          </a:xfrm>
        </p:grpSpPr>
        <p:sp>
          <p:nvSpPr>
            <p:cNvPr id="219" name="SMARTInkShape-1185"/>
            <p:cNvSpPr/>
            <p:nvPr>
              <p:custDataLst>
                <p:tags r:id="rId83"/>
              </p:custDataLst>
            </p:nvPr>
          </p:nvSpPr>
          <p:spPr>
            <a:xfrm>
              <a:off x="666182" y="3238500"/>
              <a:ext cx="112903" cy="142876"/>
            </a:xfrm>
            <a:custGeom>
              <a:avLst/>
              <a:gdLst/>
              <a:ahLst/>
              <a:cxnLst/>
              <a:rect l="0" t="0" r="0" b="0"/>
              <a:pathLst>
                <a:path w="112903" h="142876">
                  <a:moveTo>
                    <a:pt x="19618" y="0"/>
                  </a:moveTo>
                  <a:lnTo>
                    <a:pt x="19618" y="0"/>
                  </a:lnTo>
                  <a:lnTo>
                    <a:pt x="0" y="0"/>
                  </a:lnTo>
                  <a:lnTo>
                    <a:pt x="44291" y="0"/>
                  </a:lnTo>
                  <a:lnTo>
                    <a:pt x="90463" y="9701"/>
                  </a:lnTo>
                  <a:lnTo>
                    <a:pt x="98024" y="14189"/>
                  </a:lnTo>
                  <a:lnTo>
                    <a:pt x="108231" y="32779"/>
                  </a:lnTo>
                  <a:lnTo>
                    <a:pt x="112902" y="53339"/>
                  </a:lnTo>
                  <a:lnTo>
                    <a:pt x="108350" y="69215"/>
                  </a:lnTo>
                  <a:lnTo>
                    <a:pt x="83318" y="113576"/>
                  </a:lnTo>
                  <a:lnTo>
                    <a:pt x="6724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186"/>
            <p:cNvSpPr/>
            <p:nvPr>
              <p:custDataLst>
                <p:tags r:id="rId84"/>
              </p:custDataLst>
            </p:nvPr>
          </p:nvSpPr>
          <p:spPr>
            <a:xfrm>
              <a:off x="571500" y="3343275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39772" y="34368"/>
                  </a:lnTo>
                  <a:lnTo>
                    <a:pt x="82018" y="2211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187"/>
            <p:cNvSpPr/>
            <p:nvPr>
              <p:custDataLst>
                <p:tags r:id="rId85"/>
              </p:custDataLst>
            </p:nvPr>
          </p:nvSpPr>
          <p:spPr>
            <a:xfrm>
              <a:off x="552450" y="33051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2214" y="9525"/>
                  </a:lnTo>
                  <a:lnTo>
                    <a:pt x="81417" y="8467"/>
                  </a:lnTo>
                  <a:lnTo>
                    <a:pt x="120314" y="297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264"/>
          <p:cNvGrpSpPr/>
          <p:nvPr/>
        </p:nvGrpSpPr>
        <p:grpSpPr>
          <a:xfrm>
            <a:off x="678152" y="3657600"/>
            <a:ext cx="198149" cy="139219"/>
            <a:chOff x="678152" y="3657600"/>
            <a:chExt cx="198149" cy="139219"/>
          </a:xfrm>
        </p:grpSpPr>
        <p:sp>
          <p:nvSpPr>
            <p:cNvPr id="223" name="SMARTInkShape-1188"/>
            <p:cNvSpPr/>
            <p:nvPr>
              <p:custDataLst>
                <p:tags r:id="rId81"/>
              </p:custDataLst>
            </p:nvPr>
          </p:nvSpPr>
          <p:spPr>
            <a:xfrm>
              <a:off x="781050" y="3657600"/>
              <a:ext cx="95251" cy="130672"/>
            </a:xfrm>
            <a:custGeom>
              <a:avLst/>
              <a:gdLst/>
              <a:ahLst/>
              <a:cxnLst/>
              <a:rect l="0" t="0" r="0" b="0"/>
              <a:pathLst>
                <a:path w="95251" h="130672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10113"/>
                  </a:lnTo>
                  <a:lnTo>
                    <a:pt x="45988" y="52981"/>
                  </a:lnTo>
                  <a:lnTo>
                    <a:pt x="52189" y="71878"/>
                  </a:lnTo>
                  <a:lnTo>
                    <a:pt x="56170" y="108390"/>
                  </a:lnTo>
                  <a:lnTo>
                    <a:pt x="53892" y="119787"/>
                  </a:lnTo>
                  <a:lnTo>
                    <a:pt x="51803" y="124308"/>
                  </a:lnTo>
                  <a:lnTo>
                    <a:pt x="49352" y="127322"/>
                  </a:lnTo>
                  <a:lnTo>
                    <a:pt x="43807" y="130671"/>
                  </a:lnTo>
                  <a:lnTo>
                    <a:pt x="41904" y="130506"/>
                  </a:lnTo>
                  <a:lnTo>
                    <a:pt x="40636" y="129337"/>
                  </a:lnTo>
                  <a:lnTo>
                    <a:pt x="39791" y="127500"/>
                  </a:lnTo>
                  <a:lnTo>
                    <a:pt x="38601" y="109744"/>
                  </a:lnTo>
                  <a:lnTo>
                    <a:pt x="45803" y="69812"/>
                  </a:lnTo>
                  <a:lnTo>
                    <a:pt x="55434" y="46320"/>
                  </a:lnTo>
                  <a:lnTo>
                    <a:pt x="70165" y="28071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189"/>
            <p:cNvSpPr/>
            <p:nvPr>
              <p:custDataLst>
                <p:tags r:id="rId82"/>
              </p:custDataLst>
            </p:nvPr>
          </p:nvSpPr>
          <p:spPr>
            <a:xfrm>
              <a:off x="678152" y="3686175"/>
              <a:ext cx="72943" cy="110644"/>
            </a:xfrm>
            <a:custGeom>
              <a:avLst/>
              <a:gdLst/>
              <a:ahLst/>
              <a:cxnLst/>
              <a:rect l="0" t="0" r="0" b="0"/>
              <a:pathLst>
                <a:path w="72943" h="110644">
                  <a:moveTo>
                    <a:pt x="45748" y="0"/>
                  </a:moveTo>
                  <a:lnTo>
                    <a:pt x="45748" y="0"/>
                  </a:lnTo>
                  <a:lnTo>
                    <a:pt x="40691" y="0"/>
                  </a:lnTo>
                  <a:lnTo>
                    <a:pt x="35387" y="2822"/>
                  </a:lnTo>
                  <a:lnTo>
                    <a:pt x="23358" y="13257"/>
                  </a:lnTo>
                  <a:lnTo>
                    <a:pt x="4459" y="58314"/>
                  </a:lnTo>
                  <a:lnTo>
                    <a:pt x="0" y="81013"/>
                  </a:lnTo>
                  <a:lnTo>
                    <a:pt x="4602" y="94567"/>
                  </a:lnTo>
                  <a:lnTo>
                    <a:pt x="8792" y="101145"/>
                  </a:lnTo>
                  <a:lnTo>
                    <a:pt x="13702" y="105530"/>
                  </a:lnTo>
                  <a:lnTo>
                    <a:pt x="24803" y="110402"/>
                  </a:lnTo>
                  <a:lnTo>
                    <a:pt x="29668" y="110643"/>
                  </a:lnTo>
                  <a:lnTo>
                    <a:pt x="37896" y="108088"/>
                  </a:lnTo>
                  <a:lnTo>
                    <a:pt x="58591" y="95644"/>
                  </a:lnTo>
                  <a:lnTo>
                    <a:pt x="67331" y="84489"/>
                  </a:lnTo>
                  <a:lnTo>
                    <a:pt x="71215" y="71417"/>
                  </a:lnTo>
                  <a:lnTo>
                    <a:pt x="72942" y="55024"/>
                  </a:lnTo>
                  <a:lnTo>
                    <a:pt x="71286" y="48325"/>
                  </a:lnTo>
                  <a:lnTo>
                    <a:pt x="63801" y="38058"/>
                  </a:lnTo>
                  <a:lnTo>
                    <a:pt x="47687" y="26328"/>
                  </a:lnTo>
                  <a:lnTo>
                    <a:pt x="171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266"/>
          <p:cNvGrpSpPr/>
          <p:nvPr/>
        </p:nvGrpSpPr>
        <p:grpSpPr>
          <a:xfrm>
            <a:off x="2230503" y="3495675"/>
            <a:ext cx="341248" cy="209551"/>
            <a:chOff x="2230503" y="3495675"/>
            <a:chExt cx="341248" cy="209551"/>
          </a:xfrm>
        </p:grpSpPr>
        <p:sp>
          <p:nvSpPr>
            <p:cNvPr id="226" name="SMARTInkShape-1190"/>
            <p:cNvSpPr/>
            <p:nvPr>
              <p:custDataLst>
                <p:tags r:id="rId77"/>
              </p:custDataLst>
            </p:nvPr>
          </p:nvSpPr>
          <p:spPr>
            <a:xfrm>
              <a:off x="2230503" y="3535526"/>
              <a:ext cx="131698" cy="167627"/>
            </a:xfrm>
            <a:custGeom>
              <a:avLst/>
              <a:gdLst/>
              <a:ahLst/>
              <a:cxnLst/>
              <a:rect l="0" t="0" r="0" b="0"/>
              <a:pathLst>
                <a:path w="131698" h="167627">
                  <a:moveTo>
                    <a:pt x="103122" y="26824"/>
                  </a:moveTo>
                  <a:lnTo>
                    <a:pt x="103122" y="26824"/>
                  </a:lnTo>
                  <a:lnTo>
                    <a:pt x="103122" y="18623"/>
                  </a:lnTo>
                  <a:lnTo>
                    <a:pt x="89864" y="4158"/>
                  </a:lnTo>
                  <a:lnTo>
                    <a:pt x="81002" y="875"/>
                  </a:lnTo>
                  <a:lnTo>
                    <a:pt x="75675" y="0"/>
                  </a:lnTo>
                  <a:lnTo>
                    <a:pt x="70008" y="1533"/>
                  </a:lnTo>
                  <a:lnTo>
                    <a:pt x="39442" y="19861"/>
                  </a:lnTo>
                  <a:lnTo>
                    <a:pt x="20519" y="39931"/>
                  </a:lnTo>
                  <a:lnTo>
                    <a:pt x="11619" y="55872"/>
                  </a:lnTo>
                  <a:lnTo>
                    <a:pt x="0" y="93789"/>
                  </a:lnTo>
                  <a:lnTo>
                    <a:pt x="3893" y="115457"/>
                  </a:lnTo>
                  <a:lnTo>
                    <a:pt x="16806" y="136929"/>
                  </a:lnTo>
                  <a:lnTo>
                    <a:pt x="34038" y="151640"/>
                  </a:lnTo>
                  <a:lnTo>
                    <a:pt x="71915" y="165035"/>
                  </a:lnTo>
                  <a:lnTo>
                    <a:pt x="87841" y="167626"/>
                  </a:lnTo>
                  <a:lnTo>
                    <a:pt x="131697" y="160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191"/>
            <p:cNvSpPr/>
            <p:nvPr>
              <p:custDataLst>
                <p:tags r:id="rId78"/>
              </p:custDataLst>
            </p:nvPr>
          </p:nvSpPr>
          <p:spPr>
            <a:xfrm>
              <a:off x="2505075" y="3524250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19050" y="0"/>
                  </a:moveTo>
                  <a:lnTo>
                    <a:pt x="19050" y="0"/>
                  </a:lnTo>
                  <a:lnTo>
                    <a:pt x="12504" y="15208"/>
                  </a:lnTo>
                  <a:lnTo>
                    <a:pt x="9917" y="54894"/>
                  </a:lnTo>
                  <a:lnTo>
                    <a:pt x="9641" y="95169"/>
                  </a:lnTo>
                  <a:lnTo>
                    <a:pt x="3002" y="14097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192"/>
            <p:cNvSpPr/>
            <p:nvPr>
              <p:custDataLst>
                <p:tags r:id="rId79"/>
              </p:custDataLst>
            </p:nvPr>
          </p:nvSpPr>
          <p:spPr>
            <a:xfrm>
              <a:off x="2409825" y="3657600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21755" y="46567"/>
                  </a:lnTo>
                  <a:lnTo>
                    <a:pt x="66830" y="32437"/>
                  </a:lnTo>
                  <a:lnTo>
                    <a:pt x="108743" y="2131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193"/>
            <p:cNvSpPr/>
            <p:nvPr>
              <p:custDataLst>
                <p:tags r:id="rId80"/>
              </p:custDataLst>
            </p:nvPr>
          </p:nvSpPr>
          <p:spPr>
            <a:xfrm>
              <a:off x="2424270" y="3495675"/>
              <a:ext cx="147481" cy="57151"/>
            </a:xfrm>
            <a:custGeom>
              <a:avLst/>
              <a:gdLst/>
              <a:ahLst/>
              <a:cxnLst/>
              <a:rect l="0" t="0" r="0" b="0"/>
              <a:pathLst>
                <a:path w="147481" h="57151">
                  <a:moveTo>
                    <a:pt x="14130" y="57150"/>
                  </a:moveTo>
                  <a:lnTo>
                    <a:pt x="14130" y="57150"/>
                  </a:lnTo>
                  <a:lnTo>
                    <a:pt x="872" y="43893"/>
                  </a:lnTo>
                  <a:lnTo>
                    <a:pt x="0" y="41962"/>
                  </a:lnTo>
                  <a:lnTo>
                    <a:pt x="477" y="40675"/>
                  </a:lnTo>
                  <a:lnTo>
                    <a:pt x="45915" y="18869"/>
                  </a:lnTo>
                  <a:lnTo>
                    <a:pt x="85265" y="9697"/>
                  </a:lnTo>
                  <a:lnTo>
                    <a:pt x="1474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1194"/>
          <p:cNvSpPr/>
          <p:nvPr>
            <p:custDataLst>
              <p:tags r:id="rId3"/>
            </p:custDataLst>
          </p:nvPr>
        </p:nvSpPr>
        <p:spPr>
          <a:xfrm>
            <a:off x="4305300" y="962025"/>
            <a:ext cx="3105151" cy="123826"/>
          </a:xfrm>
          <a:custGeom>
            <a:avLst/>
            <a:gdLst/>
            <a:ahLst/>
            <a:cxnLst/>
            <a:rect l="0" t="0" r="0" b="0"/>
            <a:pathLst>
              <a:path w="3105151" h="123826">
                <a:moveTo>
                  <a:pt x="0" y="38100"/>
                </a:moveTo>
                <a:lnTo>
                  <a:pt x="0" y="38100"/>
                </a:lnTo>
                <a:lnTo>
                  <a:pt x="0" y="4088"/>
                </a:lnTo>
                <a:lnTo>
                  <a:pt x="1058" y="2726"/>
                </a:lnTo>
                <a:lnTo>
                  <a:pt x="9132" y="106"/>
                </a:lnTo>
                <a:lnTo>
                  <a:pt x="41681" y="0"/>
                </a:lnTo>
                <a:lnTo>
                  <a:pt x="84050" y="9133"/>
                </a:lnTo>
                <a:lnTo>
                  <a:pt x="128146" y="18144"/>
                </a:lnTo>
                <a:lnTo>
                  <a:pt x="172019" y="18931"/>
                </a:lnTo>
                <a:lnTo>
                  <a:pt x="219150" y="26573"/>
                </a:lnTo>
                <a:lnTo>
                  <a:pt x="257190" y="28180"/>
                </a:lnTo>
                <a:lnTo>
                  <a:pt x="302882" y="29555"/>
                </a:lnTo>
                <a:lnTo>
                  <a:pt x="340097" y="35098"/>
                </a:lnTo>
                <a:lnTo>
                  <a:pt x="378994" y="37211"/>
                </a:lnTo>
                <a:lnTo>
                  <a:pt x="422504" y="38895"/>
                </a:lnTo>
                <a:lnTo>
                  <a:pt x="463736" y="44568"/>
                </a:lnTo>
                <a:lnTo>
                  <a:pt x="510054" y="47777"/>
                </a:lnTo>
                <a:lnTo>
                  <a:pt x="545249" y="52279"/>
                </a:lnTo>
                <a:lnTo>
                  <a:pt x="579236" y="54985"/>
                </a:lnTo>
                <a:lnTo>
                  <a:pt x="614096" y="57246"/>
                </a:lnTo>
                <a:lnTo>
                  <a:pt x="654284" y="61779"/>
                </a:lnTo>
                <a:lnTo>
                  <a:pt x="694018" y="67321"/>
                </a:lnTo>
                <a:lnTo>
                  <a:pt x="732844" y="72254"/>
                </a:lnTo>
                <a:lnTo>
                  <a:pt x="771266" y="74446"/>
                </a:lnTo>
                <a:lnTo>
                  <a:pt x="812333" y="78243"/>
                </a:lnTo>
                <a:lnTo>
                  <a:pt x="855278" y="82400"/>
                </a:lnTo>
                <a:lnTo>
                  <a:pt x="899060" y="84247"/>
                </a:lnTo>
                <a:lnTo>
                  <a:pt x="946035" y="87890"/>
                </a:lnTo>
                <a:lnTo>
                  <a:pt x="970415" y="90344"/>
                </a:lnTo>
                <a:lnTo>
                  <a:pt x="995135" y="91979"/>
                </a:lnTo>
                <a:lnTo>
                  <a:pt x="1020082" y="93069"/>
                </a:lnTo>
                <a:lnTo>
                  <a:pt x="1045179" y="93796"/>
                </a:lnTo>
                <a:lnTo>
                  <a:pt x="1070378" y="94281"/>
                </a:lnTo>
                <a:lnTo>
                  <a:pt x="1095643" y="94604"/>
                </a:lnTo>
                <a:lnTo>
                  <a:pt x="1120954" y="94819"/>
                </a:lnTo>
                <a:lnTo>
                  <a:pt x="1146294" y="94963"/>
                </a:lnTo>
                <a:lnTo>
                  <a:pt x="1171654" y="95059"/>
                </a:lnTo>
                <a:lnTo>
                  <a:pt x="1197028" y="95122"/>
                </a:lnTo>
                <a:lnTo>
                  <a:pt x="1223469" y="95165"/>
                </a:lnTo>
                <a:lnTo>
                  <a:pt x="1250620" y="95193"/>
                </a:lnTo>
                <a:lnTo>
                  <a:pt x="1278247" y="95212"/>
                </a:lnTo>
                <a:lnTo>
                  <a:pt x="1305131" y="95225"/>
                </a:lnTo>
                <a:lnTo>
                  <a:pt x="1331520" y="95233"/>
                </a:lnTo>
                <a:lnTo>
                  <a:pt x="1357580" y="95239"/>
                </a:lnTo>
                <a:lnTo>
                  <a:pt x="1384478" y="95243"/>
                </a:lnTo>
                <a:lnTo>
                  <a:pt x="1411936" y="95245"/>
                </a:lnTo>
                <a:lnTo>
                  <a:pt x="1439765" y="95247"/>
                </a:lnTo>
                <a:lnTo>
                  <a:pt x="1466785" y="95248"/>
                </a:lnTo>
                <a:lnTo>
                  <a:pt x="1493265" y="95248"/>
                </a:lnTo>
                <a:lnTo>
                  <a:pt x="1519385" y="95249"/>
                </a:lnTo>
                <a:lnTo>
                  <a:pt x="1546323" y="95249"/>
                </a:lnTo>
                <a:lnTo>
                  <a:pt x="1573807" y="95249"/>
                </a:lnTo>
                <a:lnTo>
                  <a:pt x="1601655" y="95250"/>
                </a:lnTo>
                <a:lnTo>
                  <a:pt x="1629745" y="95250"/>
                </a:lnTo>
                <a:lnTo>
                  <a:pt x="1657997" y="95250"/>
                </a:lnTo>
                <a:lnTo>
                  <a:pt x="1686356" y="95250"/>
                </a:lnTo>
                <a:lnTo>
                  <a:pt x="1714788" y="95250"/>
                </a:lnTo>
                <a:lnTo>
                  <a:pt x="1743267" y="95250"/>
                </a:lnTo>
                <a:lnTo>
                  <a:pt x="1771778" y="95250"/>
                </a:lnTo>
                <a:lnTo>
                  <a:pt x="1799253" y="95250"/>
                </a:lnTo>
                <a:lnTo>
                  <a:pt x="1826035" y="95250"/>
                </a:lnTo>
                <a:lnTo>
                  <a:pt x="1852356" y="95250"/>
                </a:lnTo>
                <a:lnTo>
                  <a:pt x="1879429" y="96308"/>
                </a:lnTo>
                <a:lnTo>
                  <a:pt x="1907003" y="98072"/>
                </a:lnTo>
                <a:lnTo>
                  <a:pt x="1934910" y="100307"/>
                </a:lnTo>
                <a:lnTo>
                  <a:pt x="1963040" y="101796"/>
                </a:lnTo>
                <a:lnTo>
                  <a:pt x="1991318" y="102789"/>
                </a:lnTo>
                <a:lnTo>
                  <a:pt x="2019695" y="103451"/>
                </a:lnTo>
                <a:lnTo>
                  <a:pt x="2048139" y="103892"/>
                </a:lnTo>
                <a:lnTo>
                  <a:pt x="2076626" y="104187"/>
                </a:lnTo>
                <a:lnTo>
                  <a:pt x="2105142" y="104383"/>
                </a:lnTo>
                <a:lnTo>
                  <a:pt x="2132620" y="105572"/>
                </a:lnTo>
                <a:lnTo>
                  <a:pt x="2159405" y="107423"/>
                </a:lnTo>
                <a:lnTo>
                  <a:pt x="2185728" y="109715"/>
                </a:lnTo>
                <a:lnTo>
                  <a:pt x="2211744" y="111244"/>
                </a:lnTo>
                <a:lnTo>
                  <a:pt x="2237554" y="112262"/>
                </a:lnTo>
                <a:lnTo>
                  <a:pt x="2263229" y="112942"/>
                </a:lnTo>
                <a:lnTo>
                  <a:pt x="2288810" y="113394"/>
                </a:lnTo>
                <a:lnTo>
                  <a:pt x="2314332" y="113696"/>
                </a:lnTo>
                <a:lnTo>
                  <a:pt x="2339812" y="113898"/>
                </a:lnTo>
                <a:lnTo>
                  <a:pt x="2364208" y="115090"/>
                </a:lnTo>
                <a:lnTo>
                  <a:pt x="2411071" y="119237"/>
                </a:lnTo>
                <a:lnTo>
                  <a:pt x="2434997" y="120766"/>
                </a:lnTo>
                <a:lnTo>
                  <a:pt x="2459415" y="121786"/>
                </a:lnTo>
                <a:lnTo>
                  <a:pt x="2484160" y="122466"/>
                </a:lnTo>
                <a:lnTo>
                  <a:pt x="2531410" y="123221"/>
                </a:lnTo>
                <a:lnTo>
                  <a:pt x="2576046" y="123557"/>
                </a:lnTo>
                <a:lnTo>
                  <a:pt x="2617050" y="123706"/>
                </a:lnTo>
                <a:lnTo>
                  <a:pt x="2659265" y="123772"/>
                </a:lnTo>
                <a:lnTo>
                  <a:pt x="2701662" y="123801"/>
                </a:lnTo>
                <a:lnTo>
                  <a:pt x="2741671" y="123815"/>
                </a:lnTo>
                <a:lnTo>
                  <a:pt x="2777799" y="123820"/>
                </a:lnTo>
                <a:lnTo>
                  <a:pt x="2811494" y="123823"/>
                </a:lnTo>
                <a:lnTo>
                  <a:pt x="2844109" y="123824"/>
                </a:lnTo>
                <a:lnTo>
                  <a:pt x="2876242" y="123825"/>
                </a:lnTo>
                <a:lnTo>
                  <a:pt x="2908163" y="122767"/>
                </a:lnTo>
                <a:lnTo>
                  <a:pt x="2953768" y="117279"/>
                </a:lnTo>
                <a:lnTo>
                  <a:pt x="2989387" y="114124"/>
                </a:lnTo>
                <a:lnTo>
                  <a:pt x="3035991" y="104113"/>
                </a:lnTo>
                <a:lnTo>
                  <a:pt x="3078169" y="89871"/>
                </a:lnTo>
                <a:lnTo>
                  <a:pt x="3105150" y="857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Shape-1195"/>
          <p:cNvSpPr/>
          <p:nvPr>
            <p:custDataLst>
              <p:tags r:id="rId4"/>
            </p:custDataLst>
          </p:nvPr>
        </p:nvSpPr>
        <p:spPr>
          <a:xfrm>
            <a:off x="9221524" y="1666875"/>
            <a:ext cx="427302" cy="24539"/>
          </a:xfrm>
          <a:custGeom>
            <a:avLst/>
            <a:gdLst/>
            <a:ahLst/>
            <a:cxnLst/>
            <a:rect l="0" t="0" r="0" b="0"/>
            <a:pathLst>
              <a:path w="427302" h="24539">
                <a:moveTo>
                  <a:pt x="8201" y="0"/>
                </a:moveTo>
                <a:lnTo>
                  <a:pt x="8201" y="0"/>
                </a:lnTo>
                <a:lnTo>
                  <a:pt x="0" y="0"/>
                </a:lnTo>
                <a:lnTo>
                  <a:pt x="9181" y="5056"/>
                </a:lnTo>
                <a:lnTo>
                  <a:pt x="55118" y="8642"/>
                </a:lnTo>
                <a:lnTo>
                  <a:pt x="88320" y="9133"/>
                </a:lnTo>
                <a:lnTo>
                  <a:pt x="127065" y="9351"/>
                </a:lnTo>
                <a:lnTo>
                  <a:pt x="165805" y="9447"/>
                </a:lnTo>
                <a:lnTo>
                  <a:pt x="211413" y="9502"/>
                </a:lnTo>
                <a:lnTo>
                  <a:pt x="251739" y="9518"/>
                </a:lnTo>
                <a:lnTo>
                  <a:pt x="290498" y="9523"/>
                </a:lnTo>
                <a:lnTo>
                  <a:pt x="335876" y="9524"/>
                </a:lnTo>
                <a:lnTo>
                  <a:pt x="381019" y="9525"/>
                </a:lnTo>
                <a:lnTo>
                  <a:pt x="426275" y="9525"/>
                </a:lnTo>
                <a:lnTo>
                  <a:pt x="386267" y="9525"/>
                </a:lnTo>
                <a:lnTo>
                  <a:pt x="355088" y="9525"/>
                </a:lnTo>
                <a:lnTo>
                  <a:pt x="317243" y="9525"/>
                </a:lnTo>
                <a:lnTo>
                  <a:pt x="278903" y="9525"/>
                </a:lnTo>
                <a:lnTo>
                  <a:pt x="233517" y="9525"/>
                </a:lnTo>
                <a:lnTo>
                  <a:pt x="194318" y="9525"/>
                </a:lnTo>
                <a:lnTo>
                  <a:pt x="149269" y="9525"/>
                </a:lnTo>
                <a:lnTo>
                  <a:pt x="104976" y="9525"/>
                </a:lnTo>
                <a:lnTo>
                  <a:pt x="65215" y="9525"/>
                </a:lnTo>
                <a:lnTo>
                  <a:pt x="33731" y="10583"/>
                </a:lnTo>
                <a:lnTo>
                  <a:pt x="20959" y="14581"/>
                </a:lnTo>
                <a:lnTo>
                  <a:pt x="18823" y="16071"/>
                </a:lnTo>
                <a:lnTo>
                  <a:pt x="19516" y="17064"/>
                </a:lnTo>
                <a:lnTo>
                  <a:pt x="36248" y="18461"/>
                </a:lnTo>
                <a:lnTo>
                  <a:pt x="74771" y="18934"/>
                </a:lnTo>
                <a:lnTo>
                  <a:pt x="107990" y="18998"/>
                </a:lnTo>
                <a:lnTo>
                  <a:pt x="146744" y="19027"/>
                </a:lnTo>
                <a:lnTo>
                  <a:pt x="192360" y="19043"/>
                </a:lnTo>
                <a:lnTo>
                  <a:pt x="232687" y="19048"/>
                </a:lnTo>
                <a:lnTo>
                  <a:pt x="271448" y="19049"/>
                </a:lnTo>
                <a:lnTo>
                  <a:pt x="308685" y="19050"/>
                </a:lnTo>
                <a:lnTo>
                  <a:pt x="355892" y="21872"/>
                </a:lnTo>
                <a:lnTo>
                  <a:pt x="381805" y="24538"/>
                </a:lnTo>
                <a:lnTo>
                  <a:pt x="427301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Shape-1196"/>
          <p:cNvSpPr/>
          <p:nvPr>
            <p:custDataLst>
              <p:tags r:id="rId5"/>
            </p:custDataLst>
          </p:nvPr>
        </p:nvSpPr>
        <p:spPr>
          <a:xfrm>
            <a:off x="3471137" y="1647825"/>
            <a:ext cx="379220" cy="52749"/>
          </a:xfrm>
          <a:custGeom>
            <a:avLst/>
            <a:gdLst/>
            <a:ahLst/>
            <a:cxnLst/>
            <a:rect l="0" t="0" r="0" b="0"/>
            <a:pathLst>
              <a:path w="379220" h="52749">
                <a:moveTo>
                  <a:pt x="5488" y="28575"/>
                </a:moveTo>
                <a:lnTo>
                  <a:pt x="5488" y="28575"/>
                </a:lnTo>
                <a:lnTo>
                  <a:pt x="0" y="28575"/>
                </a:lnTo>
                <a:lnTo>
                  <a:pt x="46896" y="23519"/>
                </a:lnTo>
                <a:lnTo>
                  <a:pt x="77867" y="21036"/>
                </a:lnTo>
                <a:lnTo>
                  <a:pt x="112798" y="19933"/>
                </a:lnTo>
                <a:lnTo>
                  <a:pt x="149490" y="19442"/>
                </a:lnTo>
                <a:lnTo>
                  <a:pt x="189786" y="19224"/>
                </a:lnTo>
                <a:lnTo>
                  <a:pt x="228156" y="18069"/>
                </a:lnTo>
                <a:lnTo>
                  <a:pt x="269725" y="12527"/>
                </a:lnTo>
                <a:lnTo>
                  <a:pt x="311439" y="10414"/>
                </a:lnTo>
                <a:lnTo>
                  <a:pt x="358274" y="4586"/>
                </a:lnTo>
                <a:lnTo>
                  <a:pt x="378759" y="906"/>
                </a:lnTo>
                <a:lnTo>
                  <a:pt x="379219" y="604"/>
                </a:lnTo>
                <a:lnTo>
                  <a:pt x="378467" y="402"/>
                </a:lnTo>
                <a:lnTo>
                  <a:pt x="338228" y="8666"/>
                </a:lnTo>
                <a:lnTo>
                  <a:pt x="298105" y="9271"/>
                </a:lnTo>
                <a:lnTo>
                  <a:pt x="251673" y="12297"/>
                </a:lnTo>
                <a:lnTo>
                  <a:pt x="207105" y="17716"/>
                </a:lnTo>
                <a:lnTo>
                  <a:pt x="160123" y="19845"/>
                </a:lnTo>
                <a:lnTo>
                  <a:pt x="112900" y="26537"/>
                </a:lnTo>
                <a:lnTo>
                  <a:pt x="76825" y="27971"/>
                </a:lnTo>
                <a:lnTo>
                  <a:pt x="38266" y="28396"/>
                </a:lnTo>
                <a:lnTo>
                  <a:pt x="20056" y="29554"/>
                </a:lnTo>
                <a:lnTo>
                  <a:pt x="15200" y="31344"/>
                </a:lnTo>
                <a:lnTo>
                  <a:pt x="11962" y="33596"/>
                </a:lnTo>
                <a:lnTo>
                  <a:pt x="11921" y="35097"/>
                </a:lnTo>
                <a:lnTo>
                  <a:pt x="14010" y="36098"/>
                </a:lnTo>
                <a:lnTo>
                  <a:pt x="17519" y="36765"/>
                </a:lnTo>
                <a:lnTo>
                  <a:pt x="62231" y="30232"/>
                </a:lnTo>
                <a:lnTo>
                  <a:pt x="109790" y="22834"/>
                </a:lnTo>
                <a:lnTo>
                  <a:pt x="148576" y="19113"/>
                </a:lnTo>
                <a:lnTo>
                  <a:pt x="181266" y="14492"/>
                </a:lnTo>
                <a:lnTo>
                  <a:pt x="214139" y="11732"/>
                </a:lnTo>
                <a:lnTo>
                  <a:pt x="253930" y="7357"/>
                </a:lnTo>
                <a:lnTo>
                  <a:pt x="289029" y="969"/>
                </a:lnTo>
                <a:lnTo>
                  <a:pt x="288708" y="646"/>
                </a:lnTo>
                <a:lnTo>
                  <a:pt x="286376" y="431"/>
                </a:lnTo>
                <a:lnTo>
                  <a:pt x="243704" y="10418"/>
                </a:lnTo>
                <a:lnTo>
                  <a:pt x="205531" y="17345"/>
                </a:lnTo>
                <a:lnTo>
                  <a:pt x="164241" y="26318"/>
                </a:lnTo>
                <a:lnTo>
                  <a:pt x="117084" y="35197"/>
                </a:lnTo>
                <a:lnTo>
                  <a:pt x="73361" y="43472"/>
                </a:lnTo>
                <a:lnTo>
                  <a:pt x="51822" y="47453"/>
                </a:lnTo>
                <a:lnTo>
                  <a:pt x="42661" y="52135"/>
                </a:lnTo>
                <a:lnTo>
                  <a:pt x="41912" y="52748"/>
                </a:lnTo>
                <a:lnTo>
                  <a:pt x="46724" y="50607"/>
                </a:lnTo>
                <a:lnTo>
                  <a:pt x="83327" y="47156"/>
                </a:lnTo>
                <a:lnTo>
                  <a:pt x="123213" y="40195"/>
                </a:lnTo>
                <a:lnTo>
                  <a:pt x="160314" y="31430"/>
                </a:lnTo>
                <a:lnTo>
                  <a:pt x="196360" y="25258"/>
                </a:lnTo>
                <a:lnTo>
                  <a:pt x="237076" y="18987"/>
                </a:lnTo>
                <a:lnTo>
                  <a:pt x="275632" y="12672"/>
                </a:lnTo>
                <a:lnTo>
                  <a:pt x="32933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Shape-1197"/>
          <p:cNvSpPr/>
          <p:nvPr>
            <p:custDataLst>
              <p:tags r:id="rId6"/>
            </p:custDataLst>
          </p:nvPr>
        </p:nvSpPr>
        <p:spPr>
          <a:xfrm>
            <a:off x="647710" y="1724025"/>
            <a:ext cx="2131570" cy="790571"/>
          </a:xfrm>
          <a:custGeom>
            <a:avLst/>
            <a:gdLst/>
            <a:ahLst/>
            <a:cxnLst/>
            <a:rect l="0" t="0" r="0" b="0"/>
            <a:pathLst>
              <a:path w="2131570" h="790571">
                <a:moveTo>
                  <a:pt x="9515" y="190500"/>
                </a:moveTo>
                <a:lnTo>
                  <a:pt x="9515" y="190500"/>
                </a:lnTo>
                <a:lnTo>
                  <a:pt x="0" y="190500"/>
                </a:lnTo>
                <a:lnTo>
                  <a:pt x="5050" y="190500"/>
                </a:lnTo>
                <a:lnTo>
                  <a:pt x="6538" y="191558"/>
                </a:lnTo>
                <a:lnTo>
                  <a:pt x="7530" y="193322"/>
                </a:lnTo>
                <a:lnTo>
                  <a:pt x="8192" y="195556"/>
                </a:lnTo>
                <a:lnTo>
                  <a:pt x="9691" y="197046"/>
                </a:lnTo>
                <a:lnTo>
                  <a:pt x="14179" y="198701"/>
                </a:lnTo>
                <a:lnTo>
                  <a:pt x="27713" y="199633"/>
                </a:lnTo>
                <a:lnTo>
                  <a:pt x="68750" y="191790"/>
                </a:lnTo>
                <a:lnTo>
                  <a:pt x="111742" y="183131"/>
                </a:lnTo>
                <a:lnTo>
                  <a:pt x="149300" y="176344"/>
                </a:lnTo>
                <a:lnTo>
                  <a:pt x="193055" y="164812"/>
                </a:lnTo>
                <a:lnTo>
                  <a:pt x="224438" y="158622"/>
                </a:lnTo>
                <a:lnTo>
                  <a:pt x="262375" y="152343"/>
                </a:lnTo>
                <a:lnTo>
                  <a:pt x="300756" y="147083"/>
                </a:lnTo>
                <a:lnTo>
                  <a:pt x="346163" y="143063"/>
                </a:lnTo>
                <a:lnTo>
                  <a:pt x="386428" y="136698"/>
                </a:lnTo>
                <a:lnTo>
                  <a:pt x="426228" y="133284"/>
                </a:lnTo>
                <a:lnTo>
                  <a:pt x="470006" y="127098"/>
                </a:lnTo>
                <a:lnTo>
                  <a:pt x="511317" y="123736"/>
                </a:lnTo>
                <a:lnTo>
                  <a:pt x="556601" y="117566"/>
                </a:lnTo>
                <a:lnTo>
                  <a:pt x="587803" y="115752"/>
                </a:lnTo>
                <a:lnTo>
                  <a:pt x="622132" y="112123"/>
                </a:lnTo>
                <a:lnTo>
                  <a:pt x="657498" y="108041"/>
                </a:lnTo>
                <a:lnTo>
                  <a:pt x="690855" y="106227"/>
                </a:lnTo>
                <a:lnTo>
                  <a:pt x="726141" y="102598"/>
                </a:lnTo>
                <a:lnTo>
                  <a:pt x="761932" y="98516"/>
                </a:lnTo>
                <a:lnTo>
                  <a:pt x="795478" y="96702"/>
                </a:lnTo>
                <a:lnTo>
                  <a:pt x="828026" y="93073"/>
                </a:lnTo>
                <a:lnTo>
                  <a:pt x="861189" y="88991"/>
                </a:lnTo>
                <a:lnTo>
                  <a:pt x="897095" y="87177"/>
                </a:lnTo>
                <a:lnTo>
                  <a:pt x="931398" y="83548"/>
                </a:lnTo>
                <a:lnTo>
                  <a:pt x="965341" y="79466"/>
                </a:lnTo>
                <a:lnTo>
                  <a:pt x="1001593" y="77652"/>
                </a:lnTo>
                <a:lnTo>
                  <a:pt x="1038872" y="74023"/>
                </a:lnTo>
                <a:lnTo>
                  <a:pt x="1075549" y="69941"/>
                </a:lnTo>
                <a:lnTo>
                  <a:pt x="1109488" y="68127"/>
                </a:lnTo>
                <a:lnTo>
                  <a:pt x="1145034" y="64498"/>
                </a:lnTo>
                <a:lnTo>
                  <a:pt x="1180940" y="60416"/>
                </a:lnTo>
                <a:lnTo>
                  <a:pt x="1214537" y="58601"/>
                </a:lnTo>
                <a:lnTo>
                  <a:pt x="1247108" y="54973"/>
                </a:lnTo>
                <a:lnTo>
                  <a:pt x="1279223" y="50891"/>
                </a:lnTo>
                <a:lnTo>
                  <a:pt x="1311135" y="49076"/>
                </a:lnTo>
                <a:lnTo>
                  <a:pt x="1342957" y="48270"/>
                </a:lnTo>
                <a:lnTo>
                  <a:pt x="1387801" y="47816"/>
                </a:lnTo>
                <a:lnTo>
                  <a:pt x="1430721" y="44859"/>
                </a:lnTo>
                <a:lnTo>
                  <a:pt x="1474130" y="40103"/>
                </a:lnTo>
                <a:lnTo>
                  <a:pt x="1513803" y="38694"/>
                </a:lnTo>
                <a:lnTo>
                  <a:pt x="1552369" y="38276"/>
                </a:lnTo>
                <a:lnTo>
                  <a:pt x="1593429" y="38152"/>
                </a:lnTo>
                <a:lnTo>
                  <a:pt x="1625760" y="38123"/>
                </a:lnTo>
                <a:lnTo>
                  <a:pt x="1664824" y="38110"/>
                </a:lnTo>
                <a:lnTo>
                  <a:pt x="1708241" y="38103"/>
                </a:lnTo>
                <a:lnTo>
                  <a:pt x="1746270" y="38101"/>
                </a:lnTo>
                <a:lnTo>
                  <a:pt x="1792616" y="37042"/>
                </a:lnTo>
                <a:lnTo>
                  <a:pt x="1838533" y="32612"/>
                </a:lnTo>
                <a:lnTo>
                  <a:pt x="1875774" y="36004"/>
                </a:lnTo>
                <a:lnTo>
                  <a:pt x="1918323" y="37479"/>
                </a:lnTo>
                <a:lnTo>
                  <a:pt x="1965518" y="37977"/>
                </a:lnTo>
                <a:lnTo>
                  <a:pt x="2010210" y="38084"/>
                </a:lnTo>
                <a:lnTo>
                  <a:pt x="2037414" y="39154"/>
                </a:lnTo>
                <a:lnTo>
                  <a:pt x="2067668" y="46300"/>
                </a:lnTo>
                <a:lnTo>
                  <a:pt x="2070592" y="47800"/>
                </a:lnTo>
                <a:lnTo>
                  <a:pt x="2072542" y="49858"/>
                </a:lnTo>
                <a:lnTo>
                  <a:pt x="2078107" y="57812"/>
                </a:lnTo>
                <a:lnTo>
                  <a:pt x="2082472" y="63794"/>
                </a:lnTo>
                <a:lnTo>
                  <a:pt x="2084413" y="69981"/>
                </a:lnTo>
                <a:lnTo>
                  <a:pt x="2085874" y="115934"/>
                </a:lnTo>
                <a:lnTo>
                  <a:pt x="2085953" y="162140"/>
                </a:lnTo>
                <a:lnTo>
                  <a:pt x="2093502" y="206756"/>
                </a:lnTo>
                <a:lnTo>
                  <a:pt x="2100154" y="244511"/>
                </a:lnTo>
                <a:lnTo>
                  <a:pt x="2105113" y="290618"/>
                </a:lnTo>
                <a:lnTo>
                  <a:pt x="2112364" y="327947"/>
                </a:lnTo>
                <a:lnTo>
                  <a:pt x="2115312" y="374797"/>
                </a:lnTo>
                <a:lnTo>
                  <a:pt x="2121001" y="409383"/>
                </a:lnTo>
                <a:lnTo>
                  <a:pt x="2124216" y="450558"/>
                </a:lnTo>
                <a:lnTo>
                  <a:pt x="2130342" y="485924"/>
                </a:lnTo>
                <a:lnTo>
                  <a:pt x="2131569" y="525800"/>
                </a:lnTo>
                <a:lnTo>
                  <a:pt x="2120206" y="571963"/>
                </a:lnTo>
                <a:lnTo>
                  <a:pt x="2112464" y="611647"/>
                </a:lnTo>
                <a:lnTo>
                  <a:pt x="2106209" y="627443"/>
                </a:lnTo>
                <a:lnTo>
                  <a:pt x="2083992" y="649880"/>
                </a:lnTo>
                <a:lnTo>
                  <a:pt x="2074152" y="653961"/>
                </a:lnTo>
                <a:lnTo>
                  <a:pt x="2034668" y="656795"/>
                </a:lnTo>
                <a:lnTo>
                  <a:pt x="1995154" y="657098"/>
                </a:lnTo>
                <a:lnTo>
                  <a:pt x="1955106" y="657187"/>
                </a:lnTo>
                <a:lnTo>
                  <a:pt x="1912313" y="657214"/>
                </a:lnTo>
                <a:lnTo>
                  <a:pt x="1875410" y="657222"/>
                </a:lnTo>
                <a:lnTo>
                  <a:pt x="1843160" y="657223"/>
                </a:lnTo>
                <a:lnTo>
                  <a:pt x="1804838" y="657224"/>
                </a:lnTo>
                <a:lnTo>
                  <a:pt x="1766286" y="658283"/>
                </a:lnTo>
                <a:lnTo>
                  <a:pt x="1720783" y="663771"/>
                </a:lnTo>
                <a:lnTo>
                  <a:pt x="1679430" y="665867"/>
                </a:lnTo>
                <a:lnTo>
                  <a:pt x="1634134" y="667547"/>
                </a:lnTo>
                <a:lnTo>
                  <a:pt x="1587200" y="673219"/>
                </a:lnTo>
                <a:lnTo>
                  <a:pt x="1539779" y="676428"/>
                </a:lnTo>
                <a:lnTo>
                  <a:pt x="1508077" y="680929"/>
                </a:lnTo>
                <a:lnTo>
                  <a:pt x="1473526" y="683635"/>
                </a:lnTo>
                <a:lnTo>
                  <a:pt x="1437003" y="685896"/>
                </a:lnTo>
                <a:lnTo>
                  <a:pt x="1399604" y="690429"/>
                </a:lnTo>
                <a:lnTo>
                  <a:pt x="1361816" y="693149"/>
                </a:lnTo>
                <a:lnTo>
                  <a:pt x="1323854" y="695416"/>
                </a:lnTo>
                <a:lnTo>
                  <a:pt x="1285816" y="699952"/>
                </a:lnTo>
                <a:lnTo>
                  <a:pt x="1247743" y="702673"/>
                </a:lnTo>
                <a:lnTo>
                  <a:pt x="1209656" y="704941"/>
                </a:lnTo>
                <a:lnTo>
                  <a:pt x="1171561" y="709477"/>
                </a:lnTo>
                <a:lnTo>
                  <a:pt x="1133463" y="715021"/>
                </a:lnTo>
                <a:lnTo>
                  <a:pt x="1095364" y="721012"/>
                </a:lnTo>
                <a:lnTo>
                  <a:pt x="1057265" y="727202"/>
                </a:lnTo>
                <a:lnTo>
                  <a:pt x="1019165" y="730659"/>
                </a:lnTo>
                <a:lnTo>
                  <a:pt x="981065" y="733254"/>
                </a:lnTo>
                <a:lnTo>
                  <a:pt x="942965" y="737935"/>
                </a:lnTo>
                <a:lnTo>
                  <a:pt x="904865" y="743544"/>
                </a:lnTo>
                <a:lnTo>
                  <a:pt x="866765" y="748505"/>
                </a:lnTo>
                <a:lnTo>
                  <a:pt x="828665" y="750711"/>
                </a:lnTo>
                <a:lnTo>
                  <a:pt x="790565" y="754513"/>
                </a:lnTo>
                <a:lnTo>
                  <a:pt x="753523" y="758672"/>
                </a:lnTo>
                <a:lnTo>
                  <a:pt x="719422" y="760521"/>
                </a:lnTo>
                <a:lnTo>
                  <a:pt x="683804" y="764165"/>
                </a:lnTo>
                <a:lnTo>
                  <a:pt x="647866" y="768254"/>
                </a:lnTo>
                <a:lnTo>
                  <a:pt x="614254" y="770071"/>
                </a:lnTo>
                <a:lnTo>
                  <a:pt x="581677" y="770879"/>
                </a:lnTo>
                <a:lnTo>
                  <a:pt x="549559" y="772296"/>
                </a:lnTo>
                <a:lnTo>
                  <a:pt x="517646" y="776454"/>
                </a:lnTo>
                <a:lnTo>
                  <a:pt x="485823" y="779007"/>
                </a:lnTo>
                <a:lnTo>
                  <a:pt x="440979" y="780445"/>
                </a:lnTo>
                <a:lnTo>
                  <a:pt x="400881" y="780870"/>
                </a:lnTo>
                <a:lnTo>
                  <a:pt x="362189" y="780997"/>
                </a:lnTo>
                <a:lnTo>
                  <a:pt x="323914" y="781034"/>
                </a:lnTo>
                <a:lnTo>
                  <a:pt x="278111" y="786103"/>
                </a:lnTo>
                <a:lnTo>
                  <a:pt x="235315" y="789692"/>
                </a:lnTo>
                <a:lnTo>
                  <a:pt x="187896" y="790313"/>
                </a:lnTo>
                <a:lnTo>
                  <a:pt x="143037" y="790497"/>
                </a:lnTo>
                <a:lnTo>
                  <a:pt x="101663" y="790560"/>
                </a:lnTo>
                <a:lnTo>
                  <a:pt x="65746" y="790570"/>
                </a:lnTo>
                <a:lnTo>
                  <a:pt x="25857" y="789516"/>
                </a:lnTo>
                <a:lnTo>
                  <a:pt x="17484" y="785519"/>
                </a:lnTo>
                <a:lnTo>
                  <a:pt x="14827" y="781912"/>
                </a:lnTo>
                <a:lnTo>
                  <a:pt x="11089" y="767782"/>
                </a:lnTo>
                <a:lnTo>
                  <a:pt x="9653" y="729028"/>
                </a:lnTo>
                <a:lnTo>
                  <a:pt x="9556" y="687907"/>
                </a:lnTo>
                <a:lnTo>
                  <a:pt x="9533" y="653928"/>
                </a:lnTo>
                <a:lnTo>
                  <a:pt x="9523" y="617660"/>
                </a:lnTo>
                <a:lnTo>
                  <a:pt x="9519" y="583549"/>
                </a:lnTo>
                <a:lnTo>
                  <a:pt x="9516" y="545437"/>
                </a:lnTo>
                <a:lnTo>
                  <a:pt x="9515" y="507803"/>
                </a:lnTo>
                <a:lnTo>
                  <a:pt x="10573" y="466667"/>
                </a:lnTo>
                <a:lnTo>
                  <a:pt x="14572" y="429305"/>
                </a:lnTo>
                <a:lnTo>
                  <a:pt x="17716" y="381789"/>
                </a:lnTo>
                <a:lnTo>
                  <a:pt x="18452" y="345720"/>
                </a:lnTo>
                <a:lnTo>
                  <a:pt x="19837" y="309229"/>
                </a:lnTo>
                <a:lnTo>
                  <a:pt x="26567" y="267659"/>
                </a:lnTo>
                <a:lnTo>
                  <a:pt x="32263" y="234318"/>
                </a:lnTo>
                <a:lnTo>
                  <a:pt x="38322" y="198333"/>
                </a:lnTo>
                <a:lnTo>
                  <a:pt x="44862" y="150840"/>
                </a:lnTo>
                <a:lnTo>
                  <a:pt x="48508" y="126307"/>
                </a:lnTo>
                <a:lnTo>
                  <a:pt x="62461" y="88695"/>
                </a:lnTo>
                <a:lnTo>
                  <a:pt x="80001" y="51797"/>
                </a:lnTo>
                <a:lnTo>
                  <a:pt x="11429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Shape-1198"/>
          <p:cNvSpPr/>
          <p:nvPr>
            <p:custDataLst>
              <p:tags r:id="rId7"/>
            </p:custDataLst>
          </p:nvPr>
        </p:nvSpPr>
        <p:spPr>
          <a:xfrm>
            <a:off x="3973249" y="2371725"/>
            <a:ext cx="332052" cy="47626"/>
          </a:xfrm>
          <a:custGeom>
            <a:avLst/>
            <a:gdLst/>
            <a:ahLst/>
            <a:cxnLst/>
            <a:rect l="0" t="0" r="0" b="0"/>
            <a:pathLst>
              <a:path w="332052" h="47626">
                <a:moveTo>
                  <a:pt x="8201" y="47625"/>
                </a:moveTo>
                <a:lnTo>
                  <a:pt x="8201" y="47625"/>
                </a:lnTo>
                <a:lnTo>
                  <a:pt x="0" y="47625"/>
                </a:lnTo>
                <a:lnTo>
                  <a:pt x="38851" y="46567"/>
                </a:lnTo>
                <a:lnTo>
                  <a:pt x="80930" y="40086"/>
                </a:lnTo>
                <a:lnTo>
                  <a:pt x="118650" y="38689"/>
                </a:lnTo>
                <a:lnTo>
                  <a:pt x="159840" y="33160"/>
                </a:lnTo>
                <a:lnTo>
                  <a:pt x="206231" y="26357"/>
                </a:lnTo>
                <a:lnTo>
                  <a:pt x="248519" y="20493"/>
                </a:lnTo>
                <a:lnTo>
                  <a:pt x="291417" y="19240"/>
                </a:lnTo>
                <a:lnTo>
                  <a:pt x="298612" y="19177"/>
                </a:lnTo>
                <a:lnTo>
                  <a:pt x="301292" y="20193"/>
                </a:lnTo>
                <a:lnTo>
                  <a:pt x="300961" y="21929"/>
                </a:lnTo>
                <a:lnTo>
                  <a:pt x="298625" y="24144"/>
                </a:lnTo>
                <a:lnTo>
                  <a:pt x="257838" y="30814"/>
                </a:lnTo>
                <a:lnTo>
                  <a:pt x="215556" y="36661"/>
                </a:lnTo>
                <a:lnTo>
                  <a:pt x="171614" y="37816"/>
                </a:lnTo>
                <a:lnTo>
                  <a:pt x="125254" y="39133"/>
                </a:lnTo>
                <a:lnTo>
                  <a:pt x="111911" y="44639"/>
                </a:lnTo>
                <a:lnTo>
                  <a:pt x="111207" y="45634"/>
                </a:lnTo>
                <a:lnTo>
                  <a:pt x="111797" y="46298"/>
                </a:lnTo>
                <a:lnTo>
                  <a:pt x="154266" y="39911"/>
                </a:lnTo>
                <a:lnTo>
                  <a:pt x="184477" y="35814"/>
                </a:lnTo>
                <a:lnTo>
                  <a:pt x="223760" y="24948"/>
                </a:lnTo>
                <a:lnTo>
                  <a:pt x="264923" y="20798"/>
                </a:lnTo>
                <a:lnTo>
                  <a:pt x="303425" y="11791"/>
                </a:lnTo>
                <a:lnTo>
                  <a:pt x="33205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Shape-1199"/>
          <p:cNvSpPr/>
          <p:nvPr>
            <p:custDataLst>
              <p:tags r:id="rId8"/>
            </p:custDataLst>
          </p:nvPr>
        </p:nvSpPr>
        <p:spPr>
          <a:xfrm>
            <a:off x="5670416" y="2533651"/>
            <a:ext cx="758960" cy="28573"/>
          </a:xfrm>
          <a:custGeom>
            <a:avLst/>
            <a:gdLst/>
            <a:ahLst/>
            <a:cxnLst/>
            <a:rect l="0" t="0" r="0" b="0"/>
            <a:pathLst>
              <a:path w="758960" h="28573">
                <a:moveTo>
                  <a:pt x="25534" y="9524"/>
                </a:moveTo>
                <a:lnTo>
                  <a:pt x="25534" y="9524"/>
                </a:lnTo>
                <a:lnTo>
                  <a:pt x="0" y="9524"/>
                </a:lnTo>
                <a:lnTo>
                  <a:pt x="38910" y="9524"/>
                </a:lnTo>
                <a:lnTo>
                  <a:pt x="72401" y="9524"/>
                </a:lnTo>
                <a:lnTo>
                  <a:pt x="113039" y="9524"/>
                </a:lnTo>
                <a:lnTo>
                  <a:pt x="159322" y="9524"/>
                </a:lnTo>
                <a:lnTo>
                  <a:pt x="196826" y="9524"/>
                </a:lnTo>
                <a:lnTo>
                  <a:pt x="241741" y="6702"/>
                </a:lnTo>
                <a:lnTo>
                  <a:pt x="284681" y="1985"/>
                </a:lnTo>
                <a:lnTo>
                  <a:pt x="330918" y="588"/>
                </a:lnTo>
                <a:lnTo>
                  <a:pt x="378132" y="174"/>
                </a:lnTo>
                <a:lnTo>
                  <a:pt x="422813" y="51"/>
                </a:lnTo>
                <a:lnTo>
                  <a:pt x="462864" y="14"/>
                </a:lnTo>
                <a:lnTo>
                  <a:pt x="501541" y="4"/>
                </a:lnTo>
                <a:lnTo>
                  <a:pt x="539812" y="0"/>
                </a:lnTo>
                <a:lnTo>
                  <a:pt x="585613" y="5055"/>
                </a:lnTo>
                <a:lnTo>
                  <a:pt x="630167" y="8935"/>
                </a:lnTo>
                <a:lnTo>
                  <a:pt x="669946" y="9489"/>
                </a:lnTo>
                <a:lnTo>
                  <a:pt x="628116" y="9521"/>
                </a:lnTo>
                <a:lnTo>
                  <a:pt x="584829" y="10582"/>
                </a:lnTo>
                <a:lnTo>
                  <a:pt x="538385" y="16070"/>
                </a:lnTo>
                <a:lnTo>
                  <a:pt x="495813" y="18166"/>
                </a:lnTo>
                <a:lnTo>
                  <a:pt x="451214" y="18788"/>
                </a:lnTo>
                <a:lnTo>
                  <a:pt x="410718" y="18971"/>
                </a:lnTo>
                <a:lnTo>
                  <a:pt x="371908" y="19026"/>
                </a:lnTo>
                <a:lnTo>
                  <a:pt x="333597" y="19042"/>
                </a:lnTo>
                <a:lnTo>
                  <a:pt x="295435" y="19047"/>
                </a:lnTo>
                <a:lnTo>
                  <a:pt x="258374" y="20107"/>
                </a:lnTo>
                <a:lnTo>
                  <a:pt x="214050" y="26588"/>
                </a:lnTo>
                <a:lnTo>
                  <a:pt x="176388" y="28399"/>
                </a:lnTo>
                <a:lnTo>
                  <a:pt x="220181" y="28551"/>
                </a:lnTo>
                <a:lnTo>
                  <a:pt x="254657" y="28567"/>
                </a:lnTo>
                <a:lnTo>
                  <a:pt x="297446" y="28572"/>
                </a:lnTo>
                <a:lnTo>
                  <a:pt x="344696" y="27515"/>
                </a:lnTo>
                <a:lnTo>
                  <a:pt x="380109" y="23518"/>
                </a:lnTo>
                <a:lnTo>
                  <a:pt x="417015" y="21035"/>
                </a:lnTo>
                <a:lnTo>
                  <a:pt x="454583" y="19932"/>
                </a:lnTo>
                <a:lnTo>
                  <a:pt x="492448" y="19441"/>
                </a:lnTo>
                <a:lnTo>
                  <a:pt x="527621" y="19224"/>
                </a:lnTo>
                <a:lnTo>
                  <a:pt x="561950" y="19127"/>
                </a:lnTo>
                <a:lnTo>
                  <a:pt x="598375" y="19084"/>
                </a:lnTo>
                <a:lnTo>
                  <a:pt x="632908" y="19064"/>
                </a:lnTo>
                <a:lnTo>
                  <a:pt x="679277" y="19054"/>
                </a:lnTo>
                <a:lnTo>
                  <a:pt x="717006" y="16228"/>
                </a:lnTo>
                <a:lnTo>
                  <a:pt x="758959" y="95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Shape-1200"/>
          <p:cNvSpPr/>
          <p:nvPr>
            <p:custDataLst>
              <p:tags r:id="rId9"/>
            </p:custDataLst>
          </p:nvPr>
        </p:nvSpPr>
        <p:spPr>
          <a:xfrm>
            <a:off x="8414508" y="2428875"/>
            <a:ext cx="2090752" cy="133351"/>
          </a:xfrm>
          <a:custGeom>
            <a:avLst/>
            <a:gdLst/>
            <a:ahLst/>
            <a:cxnLst/>
            <a:rect l="0" t="0" r="0" b="0"/>
            <a:pathLst>
              <a:path w="2090752" h="133351">
                <a:moveTo>
                  <a:pt x="177042" y="0"/>
                </a:moveTo>
                <a:lnTo>
                  <a:pt x="177042" y="0"/>
                </a:lnTo>
                <a:lnTo>
                  <a:pt x="186533" y="9490"/>
                </a:lnTo>
                <a:lnTo>
                  <a:pt x="191613" y="9515"/>
                </a:lnTo>
                <a:lnTo>
                  <a:pt x="196924" y="12343"/>
                </a:lnTo>
                <a:lnTo>
                  <a:pt x="202812" y="16069"/>
                </a:lnTo>
                <a:lnTo>
                  <a:pt x="215215" y="18461"/>
                </a:lnTo>
                <a:lnTo>
                  <a:pt x="258830" y="19015"/>
                </a:lnTo>
                <a:lnTo>
                  <a:pt x="300770" y="27248"/>
                </a:lnTo>
                <a:lnTo>
                  <a:pt x="345853" y="23683"/>
                </a:lnTo>
                <a:lnTo>
                  <a:pt x="388658" y="27609"/>
                </a:lnTo>
                <a:lnTo>
                  <a:pt x="425893" y="28289"/>
                </a:lnTo>
                <a:lnTo>
                  <a:pt x="470673" y="29577"/>
                </a:lnTo>
                <a:lnTo>
                  <a:pt x="510092" y="36103"/>
                </a:lnTo>
                <a:lnTo>
                  <a:pt x="550185" y="40331"/>
                </a:lnTo>
                <a:lnTo>
                  <a:pt x="597695" y="45463"/>
                </a:lnTo>
                <a:lnTo>
                  <a:pt x="634702" y="46985"/>
                </a:lnTo>
                <a:lnTo>
                  <a:pt x="672478" y="50257"/>
                </a:lnTo>
                <a:lnTo>
                  <a:pt x="710482" y="55108"/>
                </a:lnTo>
                <a:lnTo>
                  <a:pt x="748554" y="56545"/>
                </a:lnTo>
                <a:lnTo>
                  <a:pt x="786646" y="59793"/>
                </a:lnTo>
                <a:lnTo>
                  <a:pt x="827566" y="64636"/>
                </a:lnTo>
                <a:lnTo>
                  <a:pt x="873203" y="66071"/>
                </a:lnTo>
                <a:lnTo>
                  <a:pt x="917418" y="66496"/>
                </a:lnTo>
                <a:lnTo>
                  <a:pt x="960151" y="66622"/>
                </a:lnTo>
                <a:lnTo>
                  <a:pt x="1006327" y="66659"/>
                </a:lnTo>
                <a:lnTo>
                  <a:pt x="1053523" y="69493"/>
                </a:lnTo>
                <a:lnTo>
                  <a:pt x="1101020" y="74213"/>
                </a:lnTo>
                <a:lnTo>
                  <a:pt x="1145786" y="75611"/>
                </a:lnTo>
                <a:lnTo>
                  <a:pt x="1188683" y="78847"/>
                </a:lnTo>
                <a:lnTo>
                  <a:pt x="1234907" y="83687"/>
                </a:lnTo>
                <a:lnTo>
                  <a:pt x="1282116" y="85121"/>
                </a:lnTo>
                <a:lnTo>
                  <a:pt x="1326796" y="88368"/>
                </a:lnTo>
                <a:lnTo>
                  <a:pt x="1369669" y="93211"/>
                </a:lnTo>
                <a:lnTo>
                  <a:pt x="1415885" y="94646"/>
                </a:lnTo>
                <a:lnTo>
                  <a:pt x="1460271" y="95071"/>
                </a:lnTo>
                <a:lnTo>
                  <a:pt x="1500233" y="98019"/>
                </a:lnTo>
                <a:lnTo>
                  <a:pt x="1538884" y="102774"/>
                </a:lnTo>
                <a:lnTo>
                  <a:pt x="1577149" y="104182"/>
                </a:lnTo>
                <a:lnTo>
                  <a:pt x="1615296" y="104599"/>
                </a:lnTo>
                <a:lnTo>
                  <a:pt x="1653411" y="107545"/>
                </a:lnTo>
                <a:lnTo>
                  <a:pt x="1691515" y="112299"/>
                </a:lnTo>
                <a:lnTo>
                  <a:pt x="1729616" y="113707"/>
                </a:lnTo>
                <a:lnTo>
                  <a:pt x="1775361" y="114183"/>
                </a:lnTo>
                <a:lnTo>
                  <a:pt x="1806744" y="114248"/>
                </a:lnTo>
                <a:lnTo>
                  <a:pt x="1844329" y="115335"/>
                </a:lnTo>
                <a:lnTo>
                  <a:pt x="1882200" y="119346"/>
                </a:lnTo>
                <a:lnTo>
                  <a:pt x="1917376" y="121834"/>
                </a:lnTo>
                <a:lnTo>
                  <a:pt x="1958463" y="123235"/>
                </a:lnTo>
                <a:lnTo>
                  <a:pt x="2001423" y="128765"/>
                </a:lnTo>
                <a:lnTo>
                  <a:pt x="2048556" y="132445"/>
                </a:lnTo>
                <a:lnTo>
                  <a:pt x="2090751" y="133340"/>
                </a:lnTo>
                <a:lnTo>
                  <a:pt x="2049910" y="133350"/>
                </a:lnTo>
                <a:lnTo>
                  <a:pt x="2008196" y="125811"/>
                </a:lnTo>
                <a:lnTo>
                  <a:pt x="1970794" y="119161"/>
                </a:lnTo>
                <a:lnTo>
                  <a:pt x="1923699" y="114202"/>
                </a:lnTo>
                <a:lnTo>
                  <a:pt x="1889430" y="108038"/>
                </a:lnTo>
                <a:lnTo>
                  <a:pt x="1842585" y="104684"/>
                </a:lnTo>
                <a:lnTo>
                  <a:pt x="1797778" y="98515"/>
                </a:lnTo>
                <a:lnTo>
                  <a:pt x="1759559" y="96701"/>
                </a:lnTo>
                <a:lnTo>
                  <a:pt x="1726344" y="95895"/>
                </a:lnTo>
                <a:lnTo>
                  <a:pt x="1681022" y="92619"/>
                </a:lnTo>
                <a:lnTo>
                  <a:pt x="1634079" y="87768"/>
                </a:lnTo>
                <a:lnTo>
                  <a:pt x="1586656" y="86330"/>
                </a:lnTo>
                <a:lnTo>
                  <a:pt x="1539091" y="85905"/>
                </a:lnTo>
                <a:lnTo>
                  <a:pt x="1491485" y="85778"/>
                </a:lnTo>
                <a:lnTo>
                  <a:pt x="1458679" y="85748"/>
                </a:lnTo>
                <a:lnTo>
                  <a:pt x="1422934" y="85736"/>
                </a:lnTo>
                <a:lnTo>
                  <a:pt x="1385881" y="82908"/>
                </a:lnTo>
                <a:lnTo>
                  <a:pt x="1348246" y="79181"/>
                </a:lnTo>
                <a:lnTo>
                  <a:pt x="1310353" y="77525"/>
                </a:lnTo>
                <a:lnTo>
                  <a:pt x="1272343" y="76789"/>
                </a:lnTo>
                <a:lnTo>
                  <a:pt x="1234284" y="76462"/>
                </a:lnTo>
                <a:lnTo>
                  <a:pt x="1196202" y="76316"/>
                </a:lnTo>
                <a:lnTo>
                  <a:pt x="1158111" y="76252"/>
                </a:lnTo>
                <a:lnTo>
                  <a:pt x="1118956" y="76223"/>
                </a:lnTo>
                <a:lnTo>
                  <a:pt x="1076860" y="76210"/>
                </a:lnTo>
                <a:lnTo>
                  <a:pt x="1036277" y="76205"/>
                </a:lnTo>
                <a:lnTo>
                  <a:pt x="996016" y="76202"/>
                </a:lnTo>
                <a:lnTo>
                  <a:pt x="953426" y="76201"/>
                </a:lnTo>
                <a:lnTo>
                  <a:pt x="909804" y="76200"/>
                </a:lnTo>
                <a:lnTo>
                  <a:pt x="865723" y="77258"/>
                </a:lnTo>
                <a:lnTo>
                  <a:pt x="821436" y="81256"/>
                </a:lnTo>
                <a:lnTo>
                  <a:pt x="779880" y="83739"/>
                </a:lnTo>
                <a:lnTo>
                  <a:pt x="739187" y="84842"/>
                </a:lnTo>
                <a:lnTo>
                  <a:pt x="696406" y="85333"/>
                </a:lnTo>
                <a:lnTo>
                  <a:pt x="655521" y="85550"/>
                </a:lnTo>
                <a:lnTo>
                  <a:pt x="616182" y="85647"/>
                </a:lnTo>
                <a:lnTo>
                  <a:pt x="577532" y="85690"/>
                </a:lnTo>
                <a:lnTo>
                  <a:pt x="536366" y="88532"/>
                </a:lnTo>
                <a:lnTo>
                  <a:pt x="495492" y="92264"/>
                </a:lnTo>
                <a:lnTo>
                  <a:pt x="459686" y="93923"/>
                </a:lnTo>
                <a:lnTo>
                  <a:pt x="423311" y="94660"/>
                </a:lnTo>
                <a:lnTo>
                  <a:pt x="387036" y="94988"/>
                </a:lnTo>
                <a:lnTo>
                  <a:pt x="353276" y="95134"/>
                </a:lnTo>
                <a:lnTo>
                  <a:pt x="320632" y="95198"/>
                </a:lnTo>
                <a:lnTo>
                  <a:pt x="288484" y="96285"/>
                </a:lnTo>
                <a:lnTo>
                  <a:pt x="241694" y="101789"/>
                </a:lnTo>
                <a:lnTo>
                  <a:pt x="200549" y="103890"/>
                </a:lnTo>
                <a:lnTo>
                  <a:pt x="162606" y="104513"/>
                </a:lnTo>
                <a:lnTo>
                  <a:pt x="127609" y="103639"/>
                </a:lnTo>
                <a:lnTo>
                  <a:pt x="82667" y="98206"/>
                </a:lnTo>
                <a:lnTo>
                  <a:pt x="43551" y="95834"/>
                </a:lnTo>
                <a:lnTo>
                  <a:pt x="5770" y="94269"/>
                </a:lnTo>
                <a:lnTo>
                  <a:pt x="2536" y="92479"/>
                </a:lnTo>
                <a:lnTo>
                  <a:pt x="379" y="90228"/>
                </a:lnTo>
                <a:lnTo>
                  <a:pt x="0" y="87668"/>
                </a:lnTo>
                <a:lnTo>
                  <a:pt x="15117" y="666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Shape-1201"/>
          <p:cNvSpPr/>
          <p:nvPr>
            <p:custDataLst>
              <p:tags r:id="rId10"/>
            </p:custDataLst>
          </p:nvPr>
        </p:nvSpPr>
        <p:spPr>
          <a:xfrm>
            <a:off x="838200" y="2981721"/>
            <a:ext cx="879103" cy="93531"/>
          </a:xfrm>
          <a:custGeom>
            <a:avLst/>
            <a:gdLst/>
            <a:ahLst/>
            <a:cxnLst/>
            <a:rect l="0" t="0" r="0" b="0"/>
            <a:pathLst>
              <a:path w="879103" h="93531">
                <a:moveTo>
                  <a:pt x="0" y="85329"/>
                </a:moveTo>
                <a:lnTo>
                  <a:pt x="0" y="85329"/>
                </a:lnTo>
                <a:lnTo>
                  <a:pt x="10113" y="90385"/>
                </a:lnTo>
                <a:lnTo>
                  <a:pt x="46741" y="93530"/>
                </a:lnTo>
                <a:lnTo>
                  <a:pt x="93194" y="88047"/>
                </a:lnTo>
                <a:lnTo>
                  <a:pt x="135766" y="83044"/>
                </a:lnTo>
                <a:lnTo>
                  <a:pt x="172166" y="77949"/>
                </a:lnTo>
                <a:lnTo>
                  <a:pt x="212584" y="73618"/>
                </a:lnTo>
                <a:lnTo>
                  <a:pt x="243707" y="68483"/>
                </a:lnTo>
                <a:lnTo>
                  <a:pt x="278706" y="62672"/>
                </a:lnTo>
                <a:lnTo>
                  <a:pt x="315428" y="56562"/>
                </a:lnTo>
                <a:lnTo>
                  <a:pt x="352915" y="51377"/>
                </a:lnTo>
                <a:lnTo>
                  <a:pt x="390743" y="49072"/>
                </a:lnTo>
                <a:lnTo>
                  <a:pt x="428722" y="45226"/>
                </a:lnTo>
                <a:lnTo>
                  <a:pt x="466768" y="39989"/>
                </a:lnTo>
                <a:lnTo>
                  <a:pt x="504844" y="34134"/>
                </a:lnTo>
                <a:lnTo>
                  <a:pt x="545756" y="30825"/>
                </a:lnTo>
                <a:lnTo>
                  <a:pt x="587575" y="28297"/>
                </a:lnTo>
                <a:lnTo>
                  <a:pt x="627328" y="23645"/>
                </a:lnTo>
                <a:lnTo>
                  <a:pt x="663340" y="18050"/>
                </a:lnTo>
                <a:lnTo>
                  <a:pt x="696984" y="13094"/>
                </a:lnTo>
                <a:lnTo>
                  <a:pt x="743559" y="10304"/>
                </a:lnTo>
                <a:lnTo>
                  <a:pt x="779467" y="9477"/>
                </a:lnTo>
                <a:lnTo>
                  <a:pt x="823345" y="6375"/>
                </a:lnTo>
                <a:lnTo>
                  <a:pt x="870698" y="495"/>
                </a:lnTo>
                <a:lnTo>
                  <a:pt x="879102" y="0"/>
                </a:lnTo>
                <a:lnTo>
                  <a:pt x="878168" y="927"/>
                </a:lnTo>
                <a:lnTo>
                  <a:pt x="835350" y="12896"/>
                </a:lnTo>
                <a:lnTo>
                  <a:pt x="790835" y="18575"/>
                </a:lnTo>
                <a:lnTo>
                  <a:pt x="754786" y="25921"/>
                </a:lnTo>
                <a:lnTo>
                  <a:pt x="716236" y="33742"/>
                </a:lnTo>
                <a:lnTo>
                  <a:pt x="671770" y="37589"/>
                </a:lnTo>
                <a:lnTo>
                  <a:pt x="625081" y="43903"/>
                </a:lnTo>
                <a:lnTo>
                  <a:pt x="577733" y="47302"/>
                </a:lnTo>
                <a:lnTo>
                  <a:pt x="530191" y="54541"/>
                </a:lnTo>
                <a:lnTo>
                  <a:pt x="482590" y="62331"/>
                </a:lnTo>
                <a:lnTo>
                  <a:pt x="436030" y="66167"/>
                </a:lnTo>
                <a:lnTo>
                  <a:pt x="394954" y="72478"/>
                </a:lnTo>
                <a:lnTo>
                  <a:pt x="355971" y="75877"/>
                </a:lnTo>
                <a:lnTo>
                  <a:pt x="318668" y="82058"/>
                </a:lnTo>
                <a:lnTo>
                  <a:pt x="274261" y="87505"/>
                </a:lnTo>
                <a:lnTo>
                  <a:pt x="235150" y="93402"/>
                </a:lnTo>
                <a:lnTo>
                  <a:pt x="235083" y="92828"/>
                </a:lnTo>
                <a:lnTo>
                  <a:pt x="275820" y="84302"/>
                </a:lnTo>
                <a:lnTo>
                  <a:pt x="307795" y="78522"/>
                </a:lnTo>
                <a:lnTo>
                  <a:pt x="354488" y="70377"/>
                </a:lnTo>
                <a:lnTo>
                  <a:pt x="397721" y="66435"/>
                </a:lnTo>
                <a:lnTo>
                  <a:pt x="431824" y="61762"/>
                </a:lnTo>
                <a:lnTo>
                  <a:pt x="468146" y="56158"/>
                </a:lnTo>
                <a:lnTo>
                  <a:pt x="504398" y="50139"/>
                </a:lnTo>
                <a:lnTo>
                  <a:pt x="538149" y="43936"/>
                </a:lnTo>
                <a:lnTo>
                  <a:pt x="573611" y="40474"/>
                </a:lnTo>
                <a:lnTo>
                  <a:pt x="610538" y="37877"/>
                </a:lnTo>
                <a:lnTo>
                  <a:pt x="648117" y="33195"/>
                </a:lnTo>
                <a:lnTo>
                  <a:pt x="683163" y="27586"/>
                </a:lnTo>
                <a:lnTo>
                  <a:pt x="716378" y="21565"/>
                </a:lnTo>
                <a:lnTo>
                  <a:pt x="759536" y="13284"/>
                </a:lnTo>
                <a:lnTo>
                  <a:pt x="781050" y="912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Shape-1202"/>
          <p:cNvSpPr/>
          <p:nvPr>
            <p:custDataLst>
              <p:tags r:id="rId11"/>
            </p:custDataLst>
          </p:nvPr>
        </p:nvSpPr>
        <p:spPr>
          <a:xfrm>
            <a:off x="5743575" y="2457450"/>
            <a:ext cx="753681" cy="76201"/>
          </a:xfrm>
          <a:custGeom>
            <a:avLst/>
            <a:gdLst/>
            <a:ahLst/>
            <a:cxnLst/>
            <a:rect l="0" t="0" r="0" b="0"/>
            <a:pathLst>
              <a:path w="753681" h="76201">
                <a:moveTo>
                  <a:pt x="0" y="76200"/>
                </a:moveTo>
                <a:lnTo>
                  <a:pt x="0" y="76200"/>
                </a:lnTo>
                <a:lnTo>
                  <a:pt x="24910" y="75142"/>
                </a:lnTo>
                <a:lnTo>
                  <a:pt x="71227" y="67558"/>
                </a:lnTo>
                <a:lnTo>
                  <a:pt x="113004" y="64028"/>
                </a:lnTo>
                <a:lnTo>
                  <a:pt x="150958" y="59188"/>
                </a:lnTo>
                <a:lnTo>
                  <a:pt x="196775" y="54932"/>
                </a:lnTo>
                <a:lnTo>
                  <a:pt x="237162" y="49790"/>
                </a:lnTo>
                <a:lnTo>
                  <a:pt x="275940" y="48267"/>
                </a:lnTo>
                <a:lnTo>
                  <a:pt x="314240" y="44993"/>
                </a:lnTo>
                <a:lnTo>
                  <a:pt x="355223" y="40142"/>
                </a:lnTo>
                <a:lnTo>
                  <a:pt x="398056" y="35882"/>
                </a:lnTo>
                <a:lnTo>
                  <a:pt x="437559" y="30740"/>
                </a:lnTo>
                <a:lnTo>
                  <a:pt x="476075" y="26394"/>
                </a:lnTo>
                <a:lnTo>
                  <a:pt x="522765" y="21226"/>
                </a:lnTo>
                <a:lnTo>
                  <a:pt x="561482" y="18959"/>
                </a:lnTo>
                <a:lnTo>
                  <a:pt x="599856" y="14423"/>
                </a:lnTo>
                <a:lnTo>
                  <a:pt x="641991" y="10976"/>
                </a:lnTo>
                <a:lnTo>
                  <a:pt x="684696" y="9955"/>
                </a:lnTo>
                <a:lnTo>
                  <a:pt x="725807" y="9653"/>
                </a:lnTo>
                <a:lnTo>
                  <a:pt x="749630" y="9563"/>
                </a:lnTo>
                <a:lnTo>
                  <a:pt x="752695" y="8492"/>
                </a:lnTo>
                <a:lnTo>
                  <a:pt x="753680" y="6720"/>
                </a:lnTo>
                <a:lnTo>
                  <a:pt x="753278" y="4480"/>
                </a:lnTo>
                <a:lnTo>
                  <a:pt x="750894" y="2987"/>
                </a:lnTo>
                <a:lnTo>
                  <a:pt x="734250" y="885"/>
                </a:lnTo>
                <a:lnTo>
                  <a:pt x="698274" y="262"/>
                </a:lnTo>
                <a:lnTo>
                  <a:pt x="657158" y="78"/>
                </a:lnTo>
                <a:lnTo>
                  <a:pt x="619800" y="35"/>
                </a:lnTo>
                <a:lnTo>
                  <a:pt x="572289" y="10"/>
                </a:lnTo>
                <a:lnTo>
                  <a:pt x="526343" y="3"/>
                </a:lnTo>
                <a:lnTo>
                  <a:pt x="489329" y="1"/>
                </a:lnTo>
                <a:lnTo>
                  <a:pt x="448140" y="0"/>
                </a:lnTo>
                <a:lnTo>
                  <a:pt x="402023" y="6546"/>
                </a:lnTo>
                <a:lnTo>
                  <a:pt x="356695" y="11758"/>
                </a:lnTo>
                <a:lnTo>
                  <a:pt x="315590" y="19711"/>
                </a:lnTo>
                <a:lnTo>
                  <a:pt x="274862" y="28466"/>
                </a:lnTo>
                <a:lnTo>
                  <a:pt x="272142" y="30619"/>
                </a:lnTo>
                <a:lnTo>
                  <a:pt x="267775" y="36623"/>
                </a:lnTo>
                <a:lnTo>
                  <a:pt x="282188" y="42719"/>
                </a:lnTo>
                <a:lnTo>
                  <a:pt x="301511" y="46171"/>
                </a:lnTo>
                <a:lnTo>
                  <a:pt x="335811" y="42138"/>
                </a:lnTo>
                <a:lnTo>
                  <a:pt x="370089" y="37072"/>
                </a:lnTo>
                <a:lnTo>
                  <a:pt x="406842" y="32352"/>
                </a:lnTo>
                <a:lnTo>
                  <a:pt x="437288" y="30254"/>
                </a:lnTo>
                <a:lnTo>
                  <a:pt x="473396" y="26499"/>
                </a:lnTo>
                <a:lnTo>
                  <a:pt x="510965" y="22361"/>
                </a:lnTo>
                <a:lnTo>
                  <a:pt x="558032" y="18973"/>
                </a:lnTo>
                <a:lnTo>
                  <a:pt x="593030" y="14430"/>
                </a:lnTo>
                <a:lnTo>
                  <a:pt x="626930" y="11705"/>
                </a:lnTo>
                <a:lnTo>
                  <a:pt x="670121" y="10171"/>
                </a:lnTo>
                <a:lnTo>
                  <a:pt x="7334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Shape-1203"/>
          <p:cNvSpPr/>
          <p:nvPr>
            <p:custDataLst>
              <p:tags r:id="rId12"/>
            </p:custDataLst>
          </p:nvPr>
        </p:nvSpPr>
        <p:spPr>
          <a:xfrm>
            <a:off x="11273877" y="2438400"/>
            <a:ext cx="613324" cy="38076"/>
          </a:xfrm>
          <a:custGeom>
            <a:avLst/>
            <a:gdLst/>
            <a:ahLst/>
            <a:cxnLst/>
            <a:rect l="0" t="0" r="0" b="0"/>
            <a:pathLst>
              <a:path w="613324" h="38076">
                <a:moveTo>
                  <a:pt x="22773" y="0"/>
                </a:moveTo>
                <a:lnTo>
                  <a:pt x="22773" y="0"/>
                </a:lnTo>
                <a:lnTo>
                  <a:pt x="12661" y="0"/>
                </a:lnTo>
                <a:lnTo>
                  <a:pt x="4873" y="2822"/>
                </a:lnTo>
                <a:lnTo>
                  <a:pt x="1315" y="5056"/>
                </a:lnTo>
                <a:lnTo>
                  <a:pt x="0" y="6546"/>
                </a:lnTo>
                <a:lnTo>
                  <a:pt x="184" y="7539"/>
                </a:lnTo>
                <a:lnTo>
                  <a:pt x="1363" y="8201"/>
                </a:lnTo>
                <a:lnTo>
                  <a:pt x="42962" y="9350"/>
                </a:lnTo>
                <a:lnTo>
                  <a:pt x="84142" y="9473"/>
                </a:lnTo>
                <a:lnTo>
                  <a:pt x="122095" y="9510"/>
                </a:lnTo>
                <a:lnTo>
                  <a:pt x="164033" y="9520"/>
                </a:lnTo>
                <a:lnTo>
                  <a:pt x="208914" y="12346"/>
                </a:lnTo>
                <a:lnTo>
                  <a:pt x="243085" y="16071"/>
                </a:lnTo>
                <a:lnTo>
                  <a:pt x="275912" y="17726"/>
                </a:lnTo>
                <a:lnTo>
                  <a:pt x="308141" y="18461"/>
                </a:lnTo>
                <a:lnTo>
                  <a:pt x="340102" y="19847"/>
                </a:lnTo>
                <a:lnTo>
                  <a:pt x="371949" y="23990"/>
                </a:lnTo>
                <a:lnTo>
                  <a:pt x="403740" y="26537"/>
                </a:lnTo>
                <a:lnTo>
                  <a:pt x="435508" y="28728"/>
                </a:lnTo>
                <a:lnTo>
                  <a:pt x="482085" y="34853"/>
                </a:lnTo>
                <a:lnTo>
                  <a:pt x="522110" y="37137"/>
                </a:lnTo>
                <a:lnTo>
                  <a:pt x="567437" y="37910"/>
                </a:lnTo>
                <a:lnTo>
                  <a:pt x="603438" y="38075"/>
                </a:lnTo>
                <a:lnTo>
                  <a:pt x="558393" y="31552"/>
                </a:lnTo>
                <a:lnTo>
                  <a:pt x="520965" y="29457"/>
                </a:lnTo>
                <a:lnTo>
                  <a:pt x="483064" y="27778"/>
                </a:lnTo>
                <a:lnTo>
                  <a:pt x="443964" y="22106"/>
                </a:lnTo>
                <a:lnTo>
                  <a:pt x="399336" y="19955"/>
                </a:lnTo>
                <a:lnTo>
                  <a:pt x="352599" y="19318"/>
                </a:lnTo>
                <a:lnTo>
                  <a:pt x="306294" y="18071"/>
                </a:lnTo>
                <a:lnTo>
                  <a:pt x="264237" y="12527"/>
                </a:lnTo>
                <a:lnTo>
                  <a:pt x="220847" y="10414"/>
                </a:lnTo>
                <a:lnTo>
                  <a:pt x="184825" y="9789"/>
                </a:lnTo>
                <a:lnTo>
                  <a:pt x="144754" y="9603"/>
                </a:lnTo>
                <a:lnTo>
                  <a:pt x="126023" y="9560"/>
                </a:lnTo>
                <a:lnTo>
                  <a:pt x="167329" y="9530"/>
                </a:lnTo>
                <a:lnTo>
                  <a:pt x="204246" y="9526"/>
                </a:lnTo>
                <a:lnTo>
                  <a:pt x="244818" y="12348"/>
                </a:lnTo>
                <a:lnTo>
                  <a:pt x="290351" y="17064"/>
                </a:lnTo>
                <a:lnTo>
                  <a:pt x="337358" y="21283"/>
                </a:lnTo>
                <a:lnTo>
                  <a:pt x="370022" y="25334"/>
                </a:lnTo>
                <a:lnTo>
                  <a:pt x="405705" y="27135"/>
                </a:lnTo>
                <a:lnTo>
                  <a:pt x="439910" y="27935"/>
                </a:lnTo>
                <a:lnTo>
                  <a:pt x="472751" y="29349"/>
                </a:lnTo>
                <a:lnTo>
                  <a:pt x="504985" y="33505"/>
                </a:lnTo>
                <a:lnTo>
                  <a:pt x="536952" y="36058"/>
                </a:lnTo>
                <a:lnTo>
                  <a:pt x="613323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SMARTInkShape-Group277"/>
          <p:cNvGrpSpPr/>
          <p:nvPr/>
        </p:nvGrpSpPr>
        <p:grpSpPr>
          <a:xfrm>
            <a:off x="4619827" y="3514725"/>
            <a:ext cx="495099" cy="400051"/>
            <a:chOff x="4619827" y="3514725"/>
            <a:chExt cx="495099" cy="400051"/>
          </a:xfrm>
        </p:grpSpPr>
        <p:sp>
          <p:nvSpPr>
            <p:cNvPr id="241" name="SMARTInkShape-1204"/>
            <p:cNvSpPr/>
            <p:nvPr>
              <p:custDataLst>
                <p:tags r:id="rId74"/>
              </p:custDataLst>
            </p:nvPr>
          </p:nvSpPr>
          <p:spPr>
            <a:xfrm>
              <a:off x="5048250" y="38195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66675" y="0"/>
                  </a:moveTo>
                  <a:lnTo>
                    <a:pt x="66675" y="0"/>
                  </a:lnTo>
                  <a:lnTo>
                    <a:pt x="61619" y="5057"/>
                  </a:lnTo>
                  <a:lnTo>
                    <a:pt x="51487" y="29338"/>
                  </a:lnTo>
                  <a:lnTo>
                    <a:pt x="49341" y="38792"/>
                  </a:lnTo>
                  <a:lnTo>
                    <a:pt x="8706" y="861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205"/>
            <p:cNvSpPr/>
            <p:nvPr>
              <p:custDataLst>
                <p:tags r:id="rId75"/>
              </p:custDataLst>
            </p:nvPr>
          </p:nvSpPr>
          <p:spPr>
            <a:xfrm>
              <a:off x="4816128" y="3641706"/>
              <a:ext cx="155923" cy="144501"/>
            </a:xfrm>
            <a:custGeom>
              <a:avLst/>
              <a:gdLst/>
              <a:ahLst/>
              <a:cxnLst/>
              <a:rect l="0" t="0" r="0" b="0"/>
              <a:pathLst>
                <a:path w="155923" h="144501">
                  <a:moveTo>
                    <a:pt x="117822" y="34944"/>
                  </a:moveTo>
                  <a:lnTo>
                    <a:pt x="117822" y="34944"/>
                  </a:lnTo>
                  <a:lnTo>
                    <a:pt x="117822" y="29887"/>
                  </a:lnTo>
                  <a:lnTo>
                    <a:pt x="112177" y="24583"/>
                  </a:lnTo>
                  <a:lnTo>
                    <a:pt x="107709" y="21687"/>
                  </a:lnTo>
                  <a:lnTo>
                    <a:pt x="104730" y="17639"/>
                  </a:lnTo>
                  <a:lnTo>
                    <a:pt x="101420" y="7498"/>
                  </a:lnTo>
                  <a:lnTo>
                    <a:pt x="98420" y="3946"/>
                  </a:lnTo>
                  <a:lnTo>
                    <a:pt x="89443" y="0"/>
                  </a:lnTo>
                  <a:lnTo>
                    <a:pt x="67433" y="2836"/>
                  </a:lnTo>
                  <a:lnTo>
                    <a:pt x="21005" y="32574"/>
                  </a:lnTo>
                  <a:lnTo>
                    <a:pt x="11292" y="42004"/>
                  </a:lnTo>
                  <a:lnTo>
                    <a:pt x="5917" y="52899"/>
                  </a:lnTo>
                  <a:lnTo>
                    <a:pt x="0" y="71852"/>
                  </a:lnTo>
                  <a:lnTo>
                    <a:pt x="832" y="106322"/>
                  </a:lnTo>
                  <a:lnTo>
                    <a:pt x="10793" y="125229"/>
                  </a:lnTo>
                  <a:lnTo>
                    <a:pt x="24746" y="138571"/>
                  </a:lnTo>
                  <a:lnTo>
                    <a:pt x="38002" y="144500"/>
                  </a:lnTo>
                  <a:lnTo>
                    <a:pt x="44501" y="143965"/>
                  </a:lnTo>
                  <a:lnTo>
                    <a:pt x="57365" y="137726"/>
                  </a:lnTo>
                  <a:lnTo>
                    <a:pt x="100880" y="103629"/>
                  </a:lnTo>
                  <a:lnTo>
                    <a:pt x="113390" y="79284"/>
                  </a:lnTo>
                  <a:lnTo>
                    <a:pt x="125300" y="36563"/>
                  </a:lnTo>
                  <a:lnTo>
                    <a:pt x="124924" y="32848"/>
                  </a:lnTo>
                  <a:lnTo>
                    <a:pt x="123615" y="30372"/>
                  </a:lnTo>
                  <a:lnTo>
                    <a:pt x="121684" y="28721"/>
                  </a:lnTo>
                  <a:lnTo>
                    <a:pt x="120397" y="29737"/>
                  </a:lnTo>
                  <a:lnTo>
                    <a:pt x="118967" y="36510"/>
                  </a:lnTo>
                  <a:lnTo>
                    <a:pt x="119106" y="65710"/>
                  </a:lnTo>
                  <a:lnTo>
                    <a:pt x="131109" y="111433"/>
                  </a:lnTo>
                  <a:lnTo>
                    <a:pt x="155922" y="139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206"/>
            <p:cNvSpPr/>
            <p:nvPr>
              <p:custDataLst>
                <p:tags r:id="rId76"/>
              </p:custDataLst>
            </p:nvPr>
          </p:nvSpPr>
          <p:spPr>
            <a:xfrm>
              <a:off x="4619827" y="3514725"/>
              <a:ext cx="152199" cy="342901"/>
            </a:xfrm>
            <a:custGeom>
              <a:avLst/>
              <a:gdLst/>
              <a:ahLst/>
              <a:cxnLst/>
              <a:rect l="0" t="0" r="0" b="0"/>
              <a:pathLst>
                <a:path w="152199" h="342901">
                  <a:moveTo>
                    <a:pt x="152198" y="0"/>
                  </a:moveTo>
                  <a:lnTo>
                    <a:pt x="152198" y="0"/>
                  </a:lnTo>
                  <a:lnTo>
                    <a:pt x="147141" y="0"/>
                  </a:lnTo>
                  <a:lnTo>
                    <a:pt x="141837" y="5644"/>
                  </a:lnTo>
                  <a:lnTo>
                    <a:pt x="134893" y="14150"/>
                  </a:lnTo>
                  <a:lnTo>
                    <a:pt x="90062" y="48360"/>
                  </a:lnTo>
                  <a:lnTo>
                    <a:pt x="51793" y="93329"/>
                  </a:lnTo>
                  <a:lnTo>
                    <a:pt x="43015" y="109213"/>
                  </a:lnTo>
                  <a:lnTo>
                    <a:pt x="25934" y="148259"/>
                  </a:lnTo>
                  <a:lnTo>
                    <a:pt x="15647" y="166435"/>
                  </a:lnTo>
                  <a:lnTo>
                    <a:pt x="4965" y="205359"/>
                  </a:lnTo>
                  <a:lnTo>
                    <a:pt x="818" y="251330"/>
                  </a:lnTo>
                  <a:lnTo>
                    <a:pt x="0" y="286477"/>
                  </a:lnTo>
                  <a:lnTo>
                    <a:pt x="9971" y="314540"/>
                  </a:lnTo>
                  <a:lnTo>
                    <a:pt x="26191" y="327826"/>
                  </a:lnTo>
                  <a:lnTo>
                    <a:pt x="46454" y="336200"/>
                  </a:lnTo>
                  <a:lnTo>
                    <a:pt x="104573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278"/>
          <p:cNvGrpSpPr/>
          <p:nvPr/>
        </p:nvGrpSpPr>
        <p:grpSpPr>
          <a:xfrm>
            <a:off x="5476875" y="3496999"/>
            <a:ext cx="284262" cy="389202"/>
            <a:chOff x="5476875" y="3496999"/>
            <a:chExt cx="284262" cy="389202"/>
          </a:xfrm>
        </p:grpSpPr>
        <p:sp>
          <p:nvSpPr>
            <p:cNvPr id="245" name="SMARTInkShape-1207"/>
            <p:cNvSpPr/>
            <p:nvPr>
              <p:custDataLst>
                <p:tags r:id="rId72"/>
              </p:custDataLst>
            </p:nvPr>
          </p:nvSpPr>
          <p:spPr>
            <a:xfrm>
              <a:off x="5676900" y="3496999"/>
              <a:ext cx="84237" cy="389202"/>
            </a:xfrm>
            <a:custGeom>
              <a:avLst/>
              <a:gdLst/>
              <a:ahLst/>
              <a:cxnLst/>
              <a:rect l="0" t="0" r="0" b="0"/>
              <a:pathLst>
                <a:path w="84237" h="389202">
                  <a:moveTo>
                    <a:pt x="0" y="8201"/>
                  </a:moveTo>
                  <a:lnTo>
                    <a:pt x="0" y="8201"/>
                  </a:lnTo>
                  <a:lnTo>
                    <a:pt x="29659" y="0"/>
                  </a:lnTo>
                  <a:lnTo>
                    <a:pt x="33531" y="2734"/>
                  </a:lnTo>
                  <a:lnTo>
                    <a:pt x="44036" y="21751"/>
                  </a:lnTo>
                  <a:lnTo>
                    <a:pt x="60271" y="60825"/>
                  </a:lnTo>
                  <a:lnTo>
                    <a:pt x="69833" y="95995"/>
                  </a:lnTo>
                  <a:lnTo>
                    <a:pt x="74313" y="139930"/>
                  </a:lnTo>
                  <a:lnTo>
                    <a:pt x="80697" y="176348"/>
                  </a:lnTo>
                  <a:lnTo>
                    <a:pt x="84236" y="222417"/>
                  </a:lnTo>
                  <a:lnTo>
                    <a:pt x="80227" y="261114"/>
                  </a:lnTo>
                  <a:lnTo>
                    <a:pt x="69391" y="303692"/>
                  </a:lnTo>
                  <a:lnTo>
                    <a:pt x="59131" y="337289"/>
                  </a:lnTo>
                  <a:lnTo>
                    <a:pt x="48858" y="354135"/>
                  </a:lnTo>
                  <a:lnTo>
                    <a:pt x="9525" y="389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208"/>
            <p:cNvSpPr/>
            <p:nvPr>
              <p:custDataLst>
                <p:tags r:id="rId73"/>
              </p:custDataLst>
            </p:nvPr>
          </p:nvSpPr>
          <p:spPr>
            <a:xfrm>
              <a:off x="5476875" y="3548161"/>
              <a:ext cx="113585" cy="295199"/>
            </a:xfrm>
            <a:custGeom>
              <a:avLst/>
              <a:gdLst/>
              <a:ahLst/>
              <a:cxnLst/>
              <a:rect l="0" t="0" r="0" b="0"/>
              <a:pathLst>
                <a:path w="113585" h="295199">
                  <a:moveTo>
                    <a:pt x="0" y="14189"/>
                  </a:moveTo>
                  <a:lnTo>
                    <a:pt x="0" y="14189"/>
                  </a:lnTo>
                  <a:lnTo>
                    <a:pt x="0" y="0"/>
                  </a:lnTo>
                  <a:lnTo>
                    <a:pt x="2822" y="5766"/>
                  </a:lnTo>
                  <a:lnTo>
                    <a:pt x="6545" y="18912"/>
                  </a:lnTo>
                  <a:lnTo>
                    <a:pt x="11759" y="56044"/>
                  </a:lnTo>
                  <a:lnTo>
                    <a:pt x="16890" y="94324"/>
                  </a:lnTo>
                  <a:lnTo>
                    <a:pt x="18410" y="133536"/>
                  </a:lnTo>
                  <a:lnTo>
                    <a:pt x="18860" y="170907"/>
                  </a:lnTo>
                  <a:lnTo>
                    <a:pt x="18994" y="212671"/>
                  </a:lnTo>
                  <a:lnTo>
                    <a:pt x="19042" y="255756"/>
                  </a:lnTo>
                  <a:lnTo>
                    <a:pt x="19047" y="268308"/>
                  </a:lnTo>
                  <a:lnTo>
                    <a:pt x="17990" y="272502"/>
                  </a:lnTo>
                  <a:lnTo>
                    <a:pt x="16227" y="275297"/>
                  </a:lnTo>
                  <a:lnTo>
                    <a:pt x="13993" y="277161"/>
                  </a:lnTo>
                  <a:lnTo>
                    <a:pt x="13562" y="276287"/>
                  </a:lnTo>
                  <a:lnTo>
                    <a:pt x="24975" y="235086"/>
                  </a:lnTo>
                  <a:lnTo>
                    <a:pt x="29625" y="211461"/>
                  </a:lnTo>
                  <a:lnTo>
                    <a:pt x="43442" y="178393"/>
                  </a:lnTo>
                  <a:lnTo>
                    <a:pt x="44836" y="171283"/>
                  </a:lnTo>
                  <a:lnTo>
                    <a:pt x="56912" y="151164"/>
                  </a:lnTo>
                  <a:lnTo>
                    <a:pt x="67980" y="143858"/>
                  </a:lnTo>
                  <a:lnTo>
                    <a:pt x="73895" y="141910"/>
                  </a:lnTo>
                  <a:lnTo>
                    <a:pt x="86112" y="142568"/>
                  </a:lnTo>
                  <a:lnTo>
                    <a:pt x="92334" y="144225"/>
                  </a:lnTo>
                  <a:lnTo>
                    <a:pt x="102067" y="151710"/>
                  </a:lnTo>
                  <a:lnTo>
                    <a:pt x="106144" y="156670"/>
                  </a:lnTo>
                  <a:lnTo>
                    <a:pt x="110675" y="170647"/>
                  </a:lnTo>
                  <a:lnTo>
                    <a:pt x="113584" y="210547"/>
                  </a:lnTo>
                  <a:lnTo>
                    <a:pt x="109031" y="241703"/>
                  </a:lnTo>
                  <a:lnTo>
                    <a:pt x="100979" y="260929"/>
                  </a:lnTo>
                  <a:lnTo>
                    <a:pt x="86835" y="278385"/>
                  </a:lnTo>
                  <a:lnTo>
                    <a:pt x="75281" y="285068"/>
                  </a:lnTo>
                  <a:lnTo>
                    <a:pt x="43271" y="295198"/>
                  </a:lnTo>
                  <a:lnTo>
                    <a:pt x="14596" y="291253"/>
                  </a:lnTo>
                  <a:lnTo>
                    <a:pt x="8956" y="285143"/>
                  </a:lnTo>
                  <a:lnTo>
                    <a:pt x="5971" y="280550"/>
                  </a:lnTo>
                  <a:lnTo>
                    <a:pt x="0" y="233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280"/>
          <p:cNvGrpSpPr/>
          <p:nvPr/>
        </p:nvGrpSpPr>
        <p:grpSpPr>
          <a:xfrm>
            <a:off x="6220218" y="3695700"/>
            <a:ext cx="285358" cy="169976"/>
            <a:chOff x="6220218" y="3695700"/>
            <a:chExt cx="285358" cy="169976"/>
          </a:xfrm>
        </p:grpSpPr>
        <p:sp>
          <p:nvSpPr>
            <p:cNvPr id="248" name="SMARTInkShape-1209"/>
            <p:cNvSpPr/>
            <p:nvPr>
              <p:custDataLst>
                <p:tags r:id="rId69"/>
              </p:custDataLst>
            </p:nvPr>
          </p:nvSpPr>
          <p:spPr>
            <a:xfrm>
              <a:off x="6269951" y="3838575"/>
              <a:ext cx="235625" cy="27101"/>
            </a:xfrm>
            <a:custGeom>
              <a:avLst/>
              <a:gdLst/>
              <a:ahLst/>
              <a:cxnLst/>
              <a:rect l="0" t="0" r="0" b="0"/>
              <a:pathLst>
                <a:path w="235625" h="27101">
                  <a:moveTo>
                    <a:pt x="35599" y="0"/>
                  </a:moveTo>
                  <a:lnTo>
                    <a:pt x="35599" y="0"/>
                  </a:lnTo>
                  <a:lnTo>
                    <a:pt x="0" y="26467"/>
                  </a:lnTo>
                  <a:lnTo>
                    <a:pt x="40444" y="27100"/>
                  </a:lnTo>
                  <a:lnTo>
                    <a:pt x="82300" y="20953"/>
                  </a:lnTo>
                  <a:lnTo>
                    <a:pt x="121141" y="14369"/>
                  </a:lnTo>
                  <a:lnTo>
                    <a:pt x="165934" y="10482"/>
                  </a:lnTo>
                  <a:lnTo>
                    <a:pt x="2356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210"/>
            <p:cNvSpPr/>
            <p:nvPr>
              <p:custDataLst>
                <p:tags r:id="rId70"/>
              </p:custDataLst>
            </p:nvPr>
          </p:nvSpPr>
          <p:spPr>
            <a:xfrm>
              <a:off x="6220218" y="3695700"/>
              <a:ext cx="256783" cy="37984"/>
            </a:xfrm>
            <a:custGeom>
              <a:avLst/>
              <a:gdLst/>
              <a:ahLst/>
              <a:cxnLst/>
              <a:rect l="0" t="0" r="0" b="0"/>
              <a:pathLst>
                <a:path w="256783" h="37984">
                  <a:moveTo>
                    <a:pt x="9132" y="28575"/>
                  </a:moveTo>
                  <a:lnTo>
                    <a:pt x="9132" y="28575"/>
                  </a:lnTo>
                  <a:lnTo>
                    <a:pt x="9132" y="33632"/>
                  </a:lnTo>
                  <a:lnTo>
                    <a:pt x="8074" y="35121"/>
                  </a:lnTo>
                  <a:lnTo>
                    <a:pt x="6310" y="36114"/>
                  </a:lnTo>
                  <a:lnTo>
                    <a:pt x="0" y="37983"/>
                  </a:lnTo>
                  <a:lnTo>
                    <a:pt x="4780" y="33009"/>
                  </a:lnTo>
                  <a:lnTo>
                    <a:pt x="10020" y="30546"/>
                  </a:lnTo>
                  <a:lnTo>
                    <a:pt x="54156" y="23552"/>
                  </a:lnTo>
                  <a:lnTo>
                    <a:pt x="96789" y="14389"/>
                  </a:lnTo>
                  <a:lnTo>
                    <a:pt x="143975" y="4895"/>
                  </a:lnTo>
                  <a:lnTo>
                    <a:pt x="191562" y="430"/>
                  </a:lnTo>
                  <a:lnTo>
                    <a:pt x="234127" y="38"/>
                  </a:lnTo>
                  <a:lnTo>
                    <a:pt x="2567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211"/>
            <p:cNvSpPr/>
            <p:nvPr>
              <p:custDataLst>
                <p:tags r:id="rId71"/>
              </p:custDataLst>
            </p:nvPr>
          </p:nvSpPr>
          <p:spPr>
            <a:xfrm>
              <a:off x="6315583" y="3762375"/>
              <a:ext cx="170943" cy="28572"/>
            </a:xfrm>
            <a:custGeom>
              <a:avLst/>
              <a:gdLst/>
              <a:ahLst/>
              <a:cxnLst/>
              <a:rect l="0" t="0" r="0" b="0"/>
              <a:pathLst>
                <a:path w="170943" h="28572">
                  <a:moveTo>
                    <a:pt x="18542" y="9525"/>
                  </a:moveTo>
                  <a:lnTo>
                    <a:pt x="18542" y="9525"/>
                  </a:lnTo>
                  <a:lnTo>
                    <a:pt x="0" y="28067"/>
                  </a:lnTo>
                  <a:lnTo>
                    <a:pt x="31295" y="28571"/>
                  </a:lnTo>
                  <a:lnTo>
                    <a:pt x="75942" y="16816"/>
                  </a:lnTo>
                  <a:lnTo>
                    <a:pt x="94816" y="11685"/>
                  </a:lnTo>
                  <a:lnTo>
                    <a:pt x="132849" y="6892"/>
                  </a:lnTo>
                  <a:lnTo>
                    <a:pt x="151894" y="2042"/>
                  </a:lnTo>
                  <a:lnTo>
                    <a:pt x="1709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281"/>
          <p:cNvGrpSpPr/>
          <p:nvPr/>
        </p:nvGrpSpPr>
        <p:grpSpPr>
          <a:xfrm>
            <a:off x="7117347" y="3475462"/>
            <a:ext cx="1550404" cy="563139"/>
            <a:chOff x="7117347" y="3475462"/>
            <a:chExt cx="1550404" cy="563139"/>
          </a:xfrm>
        </p:grpSpPr>
        <p:sp>
          <p:nvSpPr>
            <p:cNvPr id="252" name="SMARTInkShape-1212"/>
            <p:cNvSpPr/>
            <p:nvPr>
              <p:custDataLst>
                <p:tags r:id="rId63"/>
              </p:custDataLst>
            </p:nvPr>
          </p:nvSpPr>
          <p:spPr>
            <a:xfrm>
              <a:off x="8610600" y="3952875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57150" y="0"/>
                  </a:moveTo>
                  <a:lnTo>
                    <a:pt x="57150" y="0"/>
                  </a:lnTo>
                  <a:lnTo>
                    <a:pt x="56092" y="9721"/>
                  </a:lnTo>
                  <a:lnTo>
                    <a:pt x="48488" y="3039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213"/>
            <p:cNvSpPr/>
            <p:nvPr>
              <p:custDataLst>
                <p:tags r:id="rId64"/>
              </p:custDataLst>
            </p:nvPr>
          </p:nvSpPr>
          <p:spPr>
            <a:xfrm>
              <a:off x="8258175" y="3773224"/>
              <a:ext cx="238126" cy="168145"/>
            </a:xfrm>
            <a:custGeom>
              <a:avLst/>
              <a:gdLst/>
              <a:ahLst/>
              <a:cxnLst/>
              <a:rect l="0" t="0" r="0" b="0"/>
              <a:pathLst>
                <a:path w="238126" h="168145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2117" y="1655"/>
                  </a:lnTo>
                  <a:lnTo>
                    <a:pt x="10113" y="0"/>
                  </a:lnTo>
                  <a:lnTo>
                    <a:pt x="48957" y="9211"/>
                  </a:lnTo>
                  <a:lnTo>
                    <a:pt x="58038" y="12050"/>
                  </a:lnTo>
                  <a:lnTo>
                    <a:pt x="73772" y="23670"/>
                  </a:lnTo>
                  <a:lnTo>
                    <a:pt x="86763" y="40476"/>
                  </a:lnTo>
                  <a:lnTo>
                    <a:pt x="98968" y="72680"/>
                  </a:lnTo>
                  <a:lnTo>
                    <a:pt x="102194" y="92950"/>
                  </a:lnTo>
                  <a:lnTo>
                    <a:pt x="95161" y="112542"/>
                  </a:lnTo>
                  <a:lnTo>
                    <a:pt x="74889" y="140877"/>
                  </a:lnTo>
                  <a:lnTo>
                    <a:pt x="37736" y="163438"/>
                  </a:lnTo>
                  <a:lnTo>
                    <a:pt x="27002" y="167154"/>
                  </a:lnTo>
                  <a:lnTo>
                    <a:pt x="21176" y="168144"/>
                  </a:lnTo>
                  <a:lnTo>
                    <a:pt x="16235" y="166688"/>
                  </a:lnTo>
                  <a:lnTo>
                    <a:pt x="7921" y="159426"/>
                  </a:lnTo>
                  <a:lnTo>
                    <a:pt x="6339" y="154526"/>
                  </a:lnTo>
                  <a:lnTo>
                    <a:pt x="7403" y="143437"/>
                  </a:lnTo>
                  <a:lnTo>
                    <a:pt x="23255" y="113584"/>
                  </a:lnTo>
                  <a:lnTo>
                    <a:pt x="46048" y="86611"/>
                  </a:lnTo>
                  <a:lnTo>
                    <a:pt x="87747" y="57592"/>
                  </a:lnTo>
                  <a:lnTo>
                    <a:pt x="134851" y="20777"/>
                  </a:lnTo>
                  <a:lnTo>
                    <a:pt x="167261" y="1104"/>
                  </a:lnTo>
                  <a:lnTo>
                    <a:pt x="163943" y="5400"/>
                  </a:lnTo>
                  <a:lnTo>
                    <a:pt x="149623" y="25404"/>
                  </a:lnTo>
                  <a:lnTo>
                    <a:pt x="136225" y="60718"/>
                  </a:lnTo>
                  <a:lnTo>
                    <a:pt x="135267" y="65437"/>
                  </a:lnTo>
                  <a:lnTo>
                    <a:pt x="138974" y="87249"/>
                  </a:lnTo>
                  <a:lnTo>
                    <a:pt x="151832" y="108763"/>
                  </a:lnTo>
                  <a:lnTo>
                    <a:pt x="169047" y="123487"/>
                  </a:lnTo>
                  <a:lnTo>
                    <a:pt x="199314" y="136885"/>
                  </a:lnTo>
                  <a:lnTo>
                    <a:pt x="238125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214"/>
            <p:cNvSpPr/>
            <p:nvPr>
              <p:custDataLst>
                <p:tags r:id="rId65"/>
              </p:custDataLst>
            </p:nvPr>
          </p:nvSpPr>
          <p:spPr>
            <a:xfrm>
              <a:off x="7858125" y="3876675"/>
              <a:ext cx="209551" cy="28576"/>
            </a:xfrm>
            <a:custGeom>
              <a:avLst/>
              <a:gdLst/>
              <a:ahLst/>
              <a:cxnLst/>
              <a:rect l="0" t="0" r="0" b="0"/>
              <a:pathLst>
                <a:path w="209551" h="28576">
                  <a:moveTo>
                    <a:pt x="0" y="28575"/>
                  </a:moveTo>
                  <a:lnTo>
                    <a:pt x="0" y="28575"/>
                  </a:lnTo>
                  <a:lnTo>
                    <a:pt x="16267" y="27517"/>
                  </a:lnTo>
                  <a:lnTo>
                    <a:pt x="54601" y="21036"/>
                  </a:lnTo>
                  <a:lnTo>
                    <a:pt x="97334" y="19443"/>
                  </a:lnTo>
                  <a:lnTo>
                    <a:pt x="140327" y="11562"/>
                  </a:lnTo>
                  <a:lnTo>
                    <a:pt x="182942" y="487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215"/>
            <p:cNvSpPr/>
            <p:nvPr>
              <p:custDataLst>
                <p:tags r:id="rId66"/>
              </p:custDataLst>
            </p:nvPr>
          </p:nvSpPr>
          <p:spPr>
            <a:xfrm>
              <a:off x="7469363" y="3475462"/>
              <a:ext cx="150638" cy="153564"/>
            </a:xfrm>
            <a:custGeom>
              <a:avLst/>
              <a:gdLst/>
              <a:ahLst/>
              <a:cxnLst/>
              <a:rect l="0" t="0" r="0" b="0"/>
              <a:pathLst>
                <a:path w="150638" h="153564">
                  <a:moveTo>
                    <a:pt x="45862" y="39263"/>
                  </a:moveTo>
                  <a:lnTo>
                    <a:pt x="45862" y="39263"/>
                  </a:lnTo>
                  <a:lnTo>
                    <a:pt x="40806" y="39263"/>
                  </a:lnTo>
                  <a:lnTo>
                    <a:pt x="35501" y="42085"/>
                  </a:lnTo>
                  <a:lnTo>
                    <a:pt x="32605" y="44320"/>
                  </a:lnTo>
                  <a:lnTo>
                    <a:pt x="23472" y="62633"/>
                  </a:lnTo>
                  <a:lnTo>
                    <a:pt x="12774" y="107641"/>
                  </a:lnTo>
                  <a:lnTo>
                    <a:pt x="0" y="136723"/>
                  </a:lnTo>
                  <a:lnTo>
                    <a:pt x="471" y="137045"/>
                  </a:lnTo>
                  <a:lnTo>
                    <a:pt x="3816" y="131758"/>
                  </a:lnTo>
                  <a:lnTo>
                    <a:pt x="12473" y="85809"/>
                  </a:lnTo>
                  <a:lnTo>
                    <a:pt x="34553" y="44765"/>
                  </a:lnTo>
                  <a:lnTo>
                    <a:pt x="71715" y="4102"/>
                  </a:lnTo>
                  <a:lnTo>
                    <a:pt x="76856" y="1006"/>
                  </a:lnTo>
                  <a:lnTo>
                    <a:pt x="81341" y="0"/>
                  </a:lnTo>
                  <a:lnTo>
                    <a:pt x="85390" y="388"/>
                  </a:lnTo>
                  <a:lnTo>
                    <a:pt x="101201" y="11047"/>
                  </a:lnTo>
                  <a:lnTo>
                    <a:pt x="114235" y="37723"/>
                  </a:lnTo>
                  <a:lnTo>
                    <a:pt x="128120" y="77059"/>
                  </a:lnTo>
                  <a:lnTo>
                    <a:pt x="140890" y="121394"/>
                  </a:lnTo>
                  <a:lnTo>
                    <a:pt x="150637" y="153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216"/>
            <p:cNvSpPr/>
            <p:nvPr>
              <p:custDataLst>
                <p:tags r:id="rId67"/>
              </p:custDataLst>
            </p:nvPr>
          </p:nvSpPr>
          <p:spPr>
            <a:xfrm>
              <a:off x="7449023" y="3707288"/>
              <a:ext cx="218603" cy="258459"/>
            </a:xfrm>
            <a:custGeom>
              <a:avLst/>
              <a:gdLst/>
              <a:ahLst/>
              <a:cxnLst/>
              <a:rect l="0" t="0" r="0" b="0"/>
              <a:pathLst>
                <a:path w="218603" h="258459">
                  <a:moveTo>
                    <a:pt x="123352" y="26512"/>
                  </a:moveTo>
                  <a:lnTo>
                    <a:pt x="123352" y="26512"/>
                  </a:lnTo>
                  <a:lnTo>
                    <a:pt x="123352" y="18311"/>
                  </a:lnTo>
                  <a:lnTo>
                    <a:pt x="118296" y="12323"/>
                  </a:lnTo>
                  <a:lnTo>
                    <a:pt x="110169" y="9622"/>
                  </a:lnTo>
                  <a:lnTo>
                    <a:pt x="105038" y="8902"/>
                  </a:lnTo>
                  <a:lnTo>
                    <a:pt x="87704" y="12945"/>
                  </a:lnTo>
                  <a:lnTo>
                    <a:pt x="61826" y="32455"/>
                  </a:lnTo>
                  <a:lnTo>
                    <a:pt x="39506" y="55790"/>
                  </a:lnTo>
                  <a:lnTo>
                    <a:pt x="13691" y="102567"/>
                  </a:lnTo>
                  <a:lnTo>
                    <a:pt x="3117" y="147535"/>
                  </a:lnTo>
                  <a:lnTo>
                    <a:pt x="0" y="194588"/>
                  </a:lnTo>
                  <a:lnTo>
                    <a:pt x="5382" y="215512"/>
                  </a:lnTo>
                  <a:lnTo>
                    <a:pt x="15970" y="244703"/>
                  </a:lnTo>
                  <a:lnTo>
                    <a:pt x="21073" y="249231"/>
                  </a:lnTo>
                  <a:lnTo>
                    <a:pt x="38031" y="257084"/>
                  </a:lnTo>
                  <a:lnTo>
                    <a:pt x="54035" y="258458"/>
                  </a:lnTo>
                  <a:lnTo>
                    <a:pt x="69261" y="254483"/>
                  </a:lnTo>
                  <a:lnTo>
                    <a:pt x="104117" y="233850"/>
                  </a:lnTo>
                  <a:lnTo>
                    <a:pt x="121063" y="208478"/>
                  </a:lnTo>
                  <a:lnTo>
                    <a:pt x="134433" y="169093"/>
                  </a:lnTo>
                  <a:lnTo>
                    <a:pt x="147374" y="129073"/>
                  </a:lnTo>
                  <a:lnTo>
                    <a:pt x="149519" y="95824"/>
                  </a:lnTo>
                  <a:lnTo>
                    <a:pt x="143548" y="50966"/>
                  </a:lnTo>
                  <a:lnTo>
                    <a:pt x="137267" y="37028"/>
                  </a:lnTo>
                  <a:lnTo>
                    <a:pt x="121044" y="15889"/>
                  </a:lnTo>
                  <a:lnTo>
                    <a:pt x="100796" y="4902"/>
                  </a:lnTo>
                  <a:lnTo>
                    <a:pt x="79745" y="0"/>
                  </a:lnTo>
                  <a:lnTo>
                    <a:pt x="63755" y="4499"/>
                  </a:lnTo>
                  <a:lnTo>
                    <a:pt x="47123" y="14612"/>
                  </a:lnTo>
                  <a:lnTo>
                    <a:pt x="22020" y="44152"/>
                  </a:lnTo>
                  <a:lnTo>
                    <a:pt x="17698" y="50972"/>
                  </a:lnTo>
                  <a:lnTo>
                    <a:pt x="15717" y="67017"/>
                  </a:lnTo>
                  <a:lnTo>
                    <a:pt x="18364" y="82614"/>
                  </a:lnTo>
                  <a:lnTo>
                    <a:pt x="23068" y="93074"/>
                  </a:lnTo>
                  <a:lnTo>
                    <a:pt x="34332" y="101250"/>
                  </a:lnTo>
                  <a:lnTo>
                    <a:pt x="77546" y="115123"/>
                  </a:lnTo>
                  <a:lnTo>
                    <a:pt x="106487" y="119795"/>
                  </a:lnTo>
                  <a:lnTo>
                    <a:pt x="143638" y="116123"/>
                  </a:lnTo>
                  <a:lnTo>
                    <a:pt x="183103" y="108332"/>
                  </a:lnTo>
                  <a:lnTo>
                    <a:pt x="218602" y="102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217"/>
            <p:cNvSpPr/>
            <p:nvPr>
              <p:custDataLst>
                <p:tags r:id="rId68"/>
              </p:custDataLst>
            </p:nvPr>
          </p:nvSpPr>
          <p:spPr>
            <a:xfrm>
              <a:off x="7117347" y="3573983"/>
              <a:ext cx="178804" cy="436043"/>
            </a:xfrm>
            <a:custGeom>
              <a:avLst/>
              <a:gdLst/>
              <a:ahLst/>
              <a:cxnLst/>
              <a:rect l="0" t="0" r="0" b="0"/>
              <a:pathLst>
                <a:path w="178804" h="436043">
                  <a:moveTo>
                    <a:pt x="178803" y="26467"/>
                  </a:moveTo>
                  <a:lnTo>
                    <a:pt x="178803" y="26467"/>
                  </a:lnTo>
                  <a:lnTo>
                    <a:pt x="173747" y="16354"/>
                  </a:lnTo>
                  <a:lnTo>
                    <a:pt x="173316" y="12317"/>
                  </a:lnTo>
                  <a:lnTo>
                    <a:pt x="175658" y="5008"/>
                  </a:lnTo>
                  <a:lnTo>
                    <a:pt x="174590" y="2636"/>
                  </a:lnTo>
                  <a:lnTo>
                    <a:pt x="171761" y="1055"/>
                  </a:lnTo>
                  <a:lnTo>
                    <a:pt x="167758" y="0"/>
                  </a:lnTo>
                  <a:lnTo>
                    <a:pt x="157666" y="1651"/>
                  </a:lnTo>
                  <a:lnTo>
                    <a:pt x="152012" y="3573"/>
                  </a:lnTo>
                  <a:lnTo>
                    <a:pt x="133941" y="21448"/>
                  </a:lnTo>
                  <a:lnTo>
                    <a:pt x="107813" y="58049"/>
                  </a:lnTo>
                  <a:lnTo>
                    <a:pt x="83334" y="96973"/>
                  </a:lnTo>
                  <a:lnTo>
                    <a:pt x="55562" y="139642"/>
                  </a:lnTo>
                  <a:lnTo>
                    <a:pt x="38923" y="171831"/>
                  </a:lnTo>
                  <a:lnTo>
                    <a:pt x="23819" y="215577"/>
                  </a:lnTo>
                  <a:lnTo>
                    <a:pt x="5157" y="255851"/>
                  </a:lnTo>
                  <a:lnTo>
                    <a:pt x="0" y="292223"/>
                  </a:lnTo>
                  <a:lnTo>
                    <a:pt x="588" y="334986"/>
                  </a:lnTo>
                  <a:lnTo>
                    <a:pt x="8227" y="361848"/>
                  </a:lnTo>
                  <a:lnTo>
                    <a:pt x="29484" y="395714"/>
                  </a:lnTo>
                  <a:lnTo>
                    <a:pt x="50834" y="415744"/>
                  </a:lnTo>
                  <a:lnTo>
                    <a:pt x="75622" y="428382"/>
                  </a:lnTo>
                  <a:lnTo>
                    <a:pt x="114560" y="434529"/>
                  </a:lnTo>
                  <a:lnTo>
                    <a:pt x="169278" y="436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282"/>
          <p:cNvGrpSpPr/>
          <p:nvPr/>
        </p:nvGrpSpPr>
        <p:grpSpPr>
          <a:xfrm>
            <a:off x="9051454" y="3479231"/>
            <a:ext cx="225897" cy="510814"/>
            <a:chOff x="9051454" y="3479231"/>
            <a:chExt cx="225897" cy="510814"/>
          </a:xfrm>
        </p:grpSpPr>
        <p:sp>
          <p:nvSpPr>
            <p:cNvPr id="259" name="SMARTInkShape-1218"/>
            <p:cNvSpPr/>
            <p:nvPr>
              <p:custDataLst>
                <p:tags r:id="rId61"/>
              </p:custDataLst>
            </p:nvPr>
          </p:nvSpPr>
          <p:spPr>
            <a:xfrm>
              <a:off x="9106570" y="3479231"/>
              <a:ext cx="161256" cy="135085"/>
            </a:xfrm>
            <a:custGeom>
              <a:avLst/>
              <a:gdLst/>
              <a:ahLst/>
              <a:cxnLst/>
              <a:rect l="0" t="0" r="0" b="0"/>
              <a:pathLst>
                <a:path w="161256" h="135085">
                  <a:moveTo>
                    <a:pt x="46955" y="35494"/>
                  </a:moveTo>
                  <a:lnTo>
                    <a:pt x="46955" y="35494"/>
                  </a:lnTo>
                  <a:lnTo>
                    <a:pt x="39350" y="44157"/>
                  </a:lnTo>
                  <a:lnTo>
                    <a:pt x="10768" y="90979"/>
                  </a:lnTo>
                  <a:lnTo>
                    <a:pt x="4414" y="105662"/>
                  </a:lnTo>
                  <a:lnTo>
                    <a:pt x="0" y="135084"/>
                  </a:lnTo>
                  <a:lnTo>
                    <a:pt x="835" y="134696"/>
                  </a:lnTo>
                  <a:lnTo>
                    <a:pt x="23220" y="93322"/>
                  </a:lnTo>
                  <a:lnTo>
                    <a:pt x="50106" y="54678"/>
                  </a:lnTo>
                  <a:lnTo>
                    <a:pt x="94020" y="10589"/>
                  </a:lnTo>
                  <a:lnTo>
                    <a:pt x="107031" y="3258"/>
                  </a:lnTo>
                  <a:lnTo>
                    <a:pt x="119869" y="0"/>
                  </a:lnTo>
                  <a:lnTo>
                    <a:pt x="129809" y="1375"/>
                  </a:lnTo>
                  <a:lnTo>
                    <a:pt x="133941" y="3223"/>
                  </a:lnTo>
                  <a:lnTo>
                    <a:pt x="141355" y="16565"/>
                  </a:lnTo>
                  <a:lnTo>
                    <a:pt x="151421" y="57539"/>
                  </a:lnTo>
                  <a:lnTo>
                    <a:pt x="161255" y="102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219"/>
            <p:cNvSpPr/>
            <p:nvPr>
              <p:custDataLst>
                <p:tags r:id="rId62"/>
              </p:custDataLst>
            </p:nvPr>
          </p:nvSpPr>
          <p:spPr>
            <a:xfrm>
              <a:off x="9051454" y="3726723"/>
              <a:ext cx="225897" cy="263322"/>
            </a:xfrm>
            <a:custGeom>
              <a:avLst/>
              <a:gdLst/>
              <a:ahLst/>
              <a:cxnLst/>
              <a:rect l="0" t="0" r="0" b="0"/>
              <a:pathLst>
                <a:path w="225897" h="263322">
                  <a:moveTo>
                    <a:pt x="130646" y="45177"/>
                  </a:moveTo>
                  <a:lnTo>
                    <a:pt x="130646" y="45177"/>
                  </a:lnTo>
                  <a:lnTo>
                    <a:pt x="130646" y="23718"/>
                  </a:lnTo>
                  <a:lnTo>
                    <a:pt x="128529" y="20288"/>
                  </a:lnTo>
                  <a:lnTo>
                    <a:pt x="120533" y="13654"/>
                  </a:lnTo>
                  <a:lnTo>
                    <a:pt x="109924" y="10000"/>
                  </a:lnTo>
                  <a:lnTo>
                    <a:pt x="104132" y="9026"/>
                  </a:lnTo>
                  <a:lnTo>
                    <a:pt x="98153" y="10493"/>
                  </a:lnTo>
                  <a:lnTo>
                    <a:pt x="76171" y="25234"/>
                  </a:lnTo>
                  <a:lnTo>
                    <a:pt x="61941" y="41032"/>
                  </a:lnTo>
                  <a:lnTo>
                    <a:pt x="33232" y="82913"/>
                  </a:lnTo>
                  <a:lnTo>
                    <a:pt x="23850" y="95815"/>
                  </a:lnTo>
                  <a:lnTo>
                    <a:pt x="9401" y="142726"/>
                  </a:lnTo>
                  <a:lnTo>
                    <a:pt x="0" y="189133"/>
                  </a:lnTo>
                  <a:lnTo>
                    <a:pt x="614" y="212874"/>
                  </a:lnTo>
                  <a:lnTo>
                    <a:pt x="11803" y="241973"/>
                  </a:lnTo>
                  <a:lnTo>
                    <a:pt x="18913" y="253645"/>
                  </a:lnTo>
                  <a:lnTo>
                    <a:pt x="24407" y="257181"/>
                  </a:lnTo>
                  <a:lnTo>
                    <a:pt x="48368" y="262157"/>
                  </a:lnTo>
                  <a:lnTo>
                    <a:pt x="70088" y="263321"/>
                  </a:lnTo>
                  <a:lnTo>
                    <a:pt x="91032" y="258193"/>
                  </a:lnTo>
                  <a:lnTo>
                    <a:pt x="125291" y="242712"/>
                  </a:lnTo>
                  <a:lnTo>
                    <a:pt x="139203" y="227515"/>
                  </a:lnTo>
                  <a:lnTo>
                    <a:pt x="164189" y="185252"/>
                  </a:lnTo>
                  <a:lnTo>
                    <a:pt x="181264" y="145115"/>
                  </a:lnTo>
                  <a:lnTo>
                    <a:pt x="179960" y="98863"/>
                  </a:lnTo>
                  <a:lnTo>
                    <a:pt x="179021" y="81032"/>
                  </a:lnTo>
                  <a:lnTo>
                    <a:pt x="172960" y="66051"/>
                  </a:lnTo>
                  <a:lnTo>
                    <a:pt x="141711" y="19884"/>
                  </a:lnTo>
                  <a:lnTo>
                    <a:pt x="123812" y="5815"/>
                  </a:lnTo>
                  <a:lnTo>
                    <a:pt x="100046" y="0"/>
                  </a:lnTo>
                  <a:lnTo>
                    <a:pt x="82121" y="4285"/>
                  </a:lnTo>
                  <a:lnTo>
                    <a:pt x="54856" y="19225"/>
                  </a:lnTo>
                  <a:lnTo>
                    <a:pt x="42809" y="34195"/>
                  </a:lnTo>
                  <a:lnTo>
                    <a:pt x="41513" y="51585"/>
                  </a:lnTo>
                  <a:lnTo>
                    <a:pt x="45523" y="71308"/>
                  </a:lnTo>
                  <a:lnTo>
                    <a:pt x="54360" y="87130"/>
                  </a:lnTo>
                  <a:lnTo>
                    <a:pt x="73811" y="98395"/>
                  </a:lnTo>
                  <a:lnTo>
                    <a:pt x="114245" y="114250"/>
                  </a:lnTo>
                  <a:lnTo>
                    <a:pt x="156126" y="119266"/>
                  </a:lnTo>
                  <a:lnTo>
                    <a:pt x="198639" y="115695"/>
                  </a:lnTo>
                  <a:lnTo>
                    <a:pt x="225896" y="111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283"/>
          <p:cNvGrpSpPr/>
          <p:nvPr/>
        </p:nvGrpSpPr>
        <p:grpSpPr>
          <a:xfrm>
            <a:off x="9553575" y="3667125"/>
            <a:ext cx="806168" cy="409576"/>
            <a:chOff x="9553575" y="3667125"/>
            <a:chExt cx="806168" cy="409576"/>
          </a:xfrm>
        </p:grpSpPr>
        <p:sp>
          <p:nvSpPr>
            <p:cNvPr id="262" name="SMARTInkShape-1220"/>
            <p:cNvSpPr/>
            <p:nvPr>
              <p:custDataLst>
                <p:tags r:id="rId57"/>
              </p:custDataLst>
            </p:nvPr>
          </p:nvSpPr>
          <p:spPr>
            <a:xfrm>
              <a:off x="10239375" y="3667125"/>
              <a:ext cx="120368" cy="409576"/>
            </a:xfrm>
            <a:custGeom>
              <a:avLst/>
              <a:gdLst/>
              <a:ahLst/>
              <a:cxnLst/>
              <a:rect l="0" t="0" r="0" b="0"/>
              <a:pathLst>
                <a:path w="120368" h="409576">
                  <a:moveTo>
                    <a:pt x="19050" y="0"/>
                  </a:moveTo>
                  <a:lnTo>
                    <a:pt x="19050" y="0"/>
                  </a:lnTo>
                  <a:lnTo>
                    <a:pt x="39772" y="41445"/>
                  </a:lnTo>
                  <a:lnTo>
                    <a:pt x="69012" y="87890"/>
                  </a:lnTo>
                  <a:lnTo>
                    <a:pt x="93428" y="133635"/>
                  </a:lnTo>
                  <a:lnTo>
                    <a:pt x="113643" y="181013"/>
                  </a:lnTo>
                  <a:lnTo>
                    <a:pt x="119300" y="203217"/>
                  </a:lnTo>
                  <a:lnTo>
                    <a:pt x="120367" y="250360"/>
                  </a:lnTo>
                  <a:lnTo>
                    <a:pt x="109277" y="295137"/>
                  </a:lnTo>
                  <a:lnTo>
                    <a:pt x="89867" y="336483"/>
                  </a:lnTo>
                  <a:lnTo>
                    <a:pt x="72749" y="358040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221"/>
            <p:cNvSpPr/>
            <p:nvPr>
              <p:custDataLst>
                <p:tags r:id="rId58"/>
              </p:custDataLst>
            </p:nvPr>
          </p:nvSpPr>
          <p:spPr>
            <a:xfrm>
              <a:off x="9911898" y="3790950"/>
              <a:ext cx="270328" cy="150457"/>
            </a:xfrm>
            <a:custGeom>
              <a:avLst/>
              <a:gdLst/>
              <a:ahLst/>
              <a:cxnLst/>
              <a:rect l="0" t="0" r="0" b="0"/>
              <a:pathLst>
                <a:path w="270328" h="150457">
                  <a:moveTo>
                    <a:pt x="41727" y="0"/>
                  </a:moveTo>
                  <a:lnTo>
                    <a:pt x="41727" y="0"/>
                  </a:lnTo>
                  <a:lnTo>
                    <a:pt x="68241" y="13257"/>
                  </a:lnTo>
                  <a:lnTo>
                    <a:pt x="86506" y="32503"/>
                  </a:lnTo>
                  <a:lnTo>
                    <a:pt x="93380" y="49371"/>
                  </a:lnTo>
                  <a:lnTo>
                    <a:pt x="95376" y="67451"/>
                  </a:lnTo>
                  <a:lnTo>
                    <a:pt x="92735" y="86070"/>
                  </a:lnTo>
                  <a:lnTo>
                    <a:pt x="85210" y="102106"/>
                  </a:lnTo>
                  <a:lnTo>
                    <a:pt x="68191" y="124591"/>
                  </a:lnTo>
                  <a:lnTo>
                    <a:pt x="52861" y="135811"/>
                  </a:lnTo>
                  <a:lnTo>
                    <a:pt x="17754" y="149484"/>
                  </a:lnTo>
                  <a:lnTo>
                    <a:pt x="13044" y="150456"/>
                  </a:lnTo>
                  <a:lnTo>
                    <a:pt x="8846" y="148987"/>
                  </a:lnTo>
                  <a:lnTo>
                    <a:pt x="1360" y="141711"/>
                  </a:lnTo>
                  <a:lnTo>
                    <a:pt x="0" y="136807"/>
                  </a:lnTo>
                  <a:lnTo>
                    <a:pt x="1310" y="125714"/>
                  </a:lnTo>
                  <a:lnTo>
                    <a:pt x="13053" y="107569"/>
                  </a:lnTo>
                  <a:lnTo>
                    <a:pt x="37415" y="83689"/>
                  </a:lnTo>
                  <a:lnTo>
                    <a:pt x="79456" y="54765"/>
                  </a:lnTo>
                  <a:lnTo>
                    <a:pt x="119342" y="35447"/>
                  </a:lnTo>
                  <a:lnTo>
                    <a:pt x="156887" y="29178"/>
                  </a:lnTo>
                  <a:lnTo>
                    <a:pt x="158716" y="31094"/>
                  </a:lnTo>
                  <a:lnTo>
                    <a:pt x="158877" y="34488"/>
                  </a:lnTo>
                  <a:lnTo>
                    <a:pt x="147993" y="78427"/>
                  </a:lnTo>
                  <a:lnTo>
                    <a:pt x="152809" y="93418"/>
                  </a:lnTo>
                  <a:lnTo>
                    <a:pt x="173148" y="120288"/>
                  </a:lnTo>
                  <a:lnTo>
                    <a:pt x="182333" y="127545"/>
                  </a:lnTo>
                  <a:lnTo>
                    <a:pt x="212023" y="137259"/>
                  </a:lnTo>
                  <a:lnTo>
                    <a:pt x="254420" y="141766"/>
                  </a:lnTo>
                  <a:lnTo>
                    <a:pt x="270327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222"/>
            <p:cNvSpPr/>
            <p:nvPr>
              <p:custDataLst>
                <p:tags r:id="rId59"/>
              </p:custDataLst>
            </p:nvPr>
          </p:nvSpPr>
          <p:spPr>
            <a:xfrm>
              <a:off x="9639691" y="3790950"/>
              <a:ext cx="28185" cy="200026"/>
            </a:xfrm>
            <a:custGeom>
              <a:avLst/>
              <a:gdLst/>
              <a:ahLst/>
              <a:cxnLst/>
              <a:rect l="0" t="0" r="0" b="0"/>
              <a:pathLst>
                <a:path w="28185" h="200026">
                  <a:moveTo>
                    <a:pt x="9134" y="0"/>
                  </a:moveTo>
                  <a:lnTo>
                    <a:pt x="9134" y="0"/>
                  </a:lnTo>
                  <a:lnTo>
                    <a:pt x="1594" y="17900"/>
                  </a:lnTo>
                  <a:lnTo>
                    <a:pt x="0" y="41636"/>
                  </a:lnTo>
                  <a:lnTo>
                    <a:pt x="6233" y="83444"/>
                  </a:lnTo>
                  <a:lnTo>
                    <a:pt x="11383" y="123375"/>
                  </a:lnTo>
                  <a:lnTo>
                    <a:pt x="18233" y="169015"/>
                  </a:lnTo>
                  <a:lnTo>
                    <a:pt x="28184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223"/>
            <p:cNvSpPr/>
            <p:nvPr>
              <p:custDataLst>
                <p:tags r:id="rId60"/>
              </p:custDataLst>
            </p:nvPr>
          </p:nvSpPr>
          <p:spPr>
            <a:xfrm>
              <a:off x="9553575" y="3857625"/>
              <a:ext cx="180976" cy="18934"/>
            </a:xfrm>
            <a:custGeom>
              <a:avLst/>
              <a:gdLst/>
              <a:ahLst/>
              <a:cxnLst/>
              <a:rect l="0" t="0" r="0" b="0"/>
              <a:pathLst>
                <a:path w="180976" h="18934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9721" y="18167"/>
                  </a:lnTo>
                  <a:lnTo>
                    <a:pt x="48906" y="18933"/>
                  </a:lnTo>
                  <a:lnTo>
                    <a:pt x="91465" y="17969"/>
                  </a:lnTo>
                  <a:lnTo>
                    <a:pt x="128095" y="1150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284"/>
          <p:cNvGrpSpPr/>
          <p:nvPr/>
        </p:nvGrpSpPr>
        <p:grpSpPr>
          <a:xfrm>
            <a:off x="2347187" y="4781550"/>
            <a:ext cx="461926" cy="398727"/>
            <a:chOff x="2347187" y="4781550"/>
            <a:chExt cx="461926" cy="398727"/>
          </a:xfrm>
        </p:grpSpPr>
        <p:sp>
          <p:nvSpPr>
            <p:cNvPr id="267" name="SMARTInkShape-1224"/>
            <p:cNvSpPr/>
            <p:nvPr>
              <p:custDataLst>
                <p:tags r:id="rId53"/>
              </p:custDataLst>
            </p:nvPr>
          </p:nvSpPr>
          <p:spPr>
            <a:xfrm>
              <a:off x="2676924" y="4950028"/>
              <a:ext cx="132189" cy="164898"/>
            </a:xfrm>
            <a:custGeom>
              <a:avLst/>
              <a:gdLst/>
              <a:ahLst/>
              <a:cxnLst/>
              <a:rect l="0" t="0" r="0" b="0"/>
              <a:pathLst>
                <a:path w="132189" h="164898">
                  <a:moveTo>
                    <a:pt x="9126" y="22022"/>
                  </a:moveTo>
                  <a:lnTo>
                    <a:pt x="9126" y="22022"/>
                  </a:lnTo>
                  <a:lnTo>
                    <a:pt x="14182" y="27078"/>
                  </a:lnTo>
                  <a:lnTo>
                    <a:pt x="13843" y="38027"/>
                  </a:lnTo>
                  <a:lnTo>
                    <a:pt x="9747" y="80026"/>
                  </a:lnTo>
                  <a:lnTo>
                    <a:pt x="6426" y="114619"/>
                  </a:lnTo>
                  <a:lnTo>
                    <a:pt x="0" y="135052"/>
                  </a:lnTo>
                  <a:lnTo>
                    <a:pt x="12893" y="88237"/>
                  </a:lnTo>
                  <a:lnTo>
                    <a:pt x="28254" y="43833"/>
                  </a:lnTo>
                  <a:lnTo>
                    <a:pt x="40892" y="16217"/>
                  </a:lnTo>
                  <a:lnTo>
                    <a:pt x="52877" y="6037"/>
                  </a:lnTo>
                  <a:lnTo>
                    <a:pt x="60518" y="1840"/>
                  </a:lnTo>
                  <a:lnTo>
                    <a:pt x="77476" y="0"/>
                  </a:lnTo>
                  <a:lnTo>
                    <a:pt x="86442" y="990"/>
                  </a:lnTo>
                  <a:lnTo>
                    <a:pt x="102050" y="10558"/>
                  </a:lnTo>
                  <a:lnTo>
                    <a:pt x="114984" y="25394"/>
                  </a:lnTo>
                  <a:lnTo>
                    <a:pt x="129088" y="55144"/>
                  </a:lnTo>
                  <a:lnTo>
                    <a:pt x="132188" y="87008"/>
                  </a:lnTo>
                  <a:lnTo>
                    <a:pt x="126254" y="126463"/>
                  </a:lnTo>
                  <a:lnTo>
                    <a:pt x="123426" y="164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225"/>
            <p:cNvSpPr/>
            <p:nvPr>
              <p:custDataLst>
                <p:tags r:id="rId54"/>
              </p:custDataLst>
            </p:nvPr>
          </p:nvSpPr>
          <p:spPr>
            <a:xfrm>
              <a:off x="2347187" y="5086350"/>
              <a:ext cx="272189" cy="93927"/>
            </a:xfrm>
            <a:custGeom>
              <a:avLst/>
              <a:gdLst/>
              <a:ahLst/>
              <a:cxnLst/>
              <a:rect l="0" t="0" r="0" b="0"/>
              <a:pathLst>
                <a:path w="272189" h="93927">
                  <a:moveTo>
                    <a:pt x="5488" y="85725"/>
                  </a:moveTo>
                  <a:lnTo>
                    <a:pt x="5488" y="85725"/>
                  </a:lnTo>
                  <a:lnTo>
                    <a:pt x="432" y="90781"/>
                  </a:lnTo>
                  <a:lnTo>
                    <a:pt x="0" y="92270"/>
                  </a:lnTo>
                  <a:lnTo>
                    <a:pt x="771" y="93264"/>
                  </a:lnTo>
                  <a:lnTo>
                    <a:pt x="2343" y="93926"/>
                  </a:lnTo>
                  <a:lnTo>
                    <a:pt x="44984" y="81876"/>
                  </a:lnTo>
                  <a:lnTo>
                    <a:pt x="83858" y="66586"/>
                  </a:lnTo>
                  <a:lnTo>
                    <a:pt x="125169" y="49729"/>
                  </a:lnTo>
                  <a:lnTo>
                    <a:pt x="162422" y="34725"/>
                  </a:lnTo>
                  <a:lnTo>
                    <a:pt x="196626" y="23107"/>
                  </a:lnTo>
                  <a:lnTo>
                    <a:pt x="2721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226"/>
            <p:cNvSpPr/>
            <p:nvPr>
              <p:custDataLst>
                <p:tags r:id="rId55"/>
              </p:custDataLst>
            </p:nvPr>
          </p:nvSpPr>
          <p:spPr>
            <a:xfrm>
              <a:off x="2363524" y="4781550"/>
              <a:ext cx="332052" cy="85726"/>
            </a:xfrm>
            <a:custGeom>
              <a:avLst/>
              <a:gdLst/>
              <a:ahLst/>
              <a:cxnLst/>
              <a:rect l="0" t="0" r="0" b="0"/>
              <a:pathLst>
                <a:path w="332052" h="85726">
                  <a:moveTo>
                    <a:pt x="8201" y="85725"/>
                  </a:moveTo>
                  <a:lnTo>
                    <a:pt x="8201" y="85725"/>
                  </a:lnTo>
                  <a:lnTo>
                    <a:pt x="3145" y="85725"/>
                  </a:lnTo>
                  <a:lnTo>
                    <a:pt x="1655" y="84667"/>
                  </a:lnTo>
                  <a:lnTo>
                    <a:pt x="662" y="82903"/>
                  </a:lnTo>
                  <a:lnTo>
                    <a:pt x="0" y="80669"/>
                  </a:lnTo>
                  <a:lnTo>
                    <a:pt x="1675" y="78121"/>
                  </a:lnTo>
                  <a:lnTo>
                    <a:pt x="9181" y="72468"/>
                  </a:lnTo>
                  <a:lnTo>
                    <a:pt x="53329" y="54254"/>
                  </a:lnTo>
                  <a:lnTo>
                    <a:pt x="90364" y="40064"/>
                  </a:lnTo>
                  <a:lnTo>
                    <a:pt x="131322" y="25788"/>
                  </a:lnTo>
                  <a:lnTo>
                    <a:pt x="176533" y="12776"/>
                  </a:lnTo>
                  <a:lnTo>
                    <a:pt x="219957" y="2837"/>
                  </a:lnTo>
                  <a:lnTo>
                    <a:pt x="258874" y="560"/>
                  </a:lnTo>
                  <a:lnTo>
                    <a:pt x="300036" y="110"/>
                  </a:lnTo>
                  <a:lnTo>
                    <a:pt x="332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227"/>
            <p:cNvSpPr/>
            <p:nvPr>
              <p:custDataLst>
                <p:tags r:id="rId56"/>
              </p:custDataLst>
            </p:nvPr>
          </p:nvSpPr>
          <p:spPr>
            <a:xfrm>
              <a:off x="2505194" y="4819650"/>
              <a:ext cx="27133" cy="355634"/>
            </a:xfrm>
            <a:custGeom>
              <a:avLst/>
              <a:gdLst/>
              <a:ahLst/>
              <a:cxnLst/>
              <a:rect l="0" t="0" r="0" b="0"/>
              <a:pathLst>
                <a:path w="27133" h="355634">
                  <a:moveTo>
                    <a:pt x="18931" y="0"/>
                  </a:moveTo>
                  <a:lnTo>
                    <a:pt x="18931" y="0"/>
                  </a:lnTo>
                  <a:lnTo>
                    <a:pt x="27132" y="0"/>
                  </a:lnTo>
                  <a:lnTo>
                    <a:pt x="20743" y="26367"/>
                  </a:lnTo>
                  <a:lnTo>
                    <a:pt x="16646" y="62140"/>
                  </a:lnTo>
                  <a:lnTo>
                    <a:pt x="11551" y="100609"/>
                  </a:lnTo>
                  <a:lnTo>
                    <a:pt x="10042" y="140582"/>
                  </a:lnTo>
                  <a:lnTo>
                    <a:pt x="8630" y="174664"/>
                  </a:lnTo>
                  <a:lnTo>
                    <a:pt x="4475" y="210978"/>
                  </a:lnTo>
                  <a:lnTo>
                    <a:pt x="1242" y="251954"/>
                  </a:lnTo>
                  <a:lnTo>
                    <a:pt x="284" y="294316"/>
                  </a:lnTo>
                  <a:lnTo>
                    <a:pt x="0" y="335325"/>
                  </a:lnTo>
                  <a:lnTo>
                    <a:pt x="2756" y="350117"/>
                  </a:lnTo>
                  <a:lnTo>
                    <a:pt x="4973" y="354061"/>
                  </a:lnTo>
                  <a:lnTo>
                    <a:pt x="6451" y="355633"/>
                  </a:lnTo>
                  <a:lnTo>
                    <a:pt x="9406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285"/>
          <p:cNvGrpSpPr/>
          <p:nvPr/>
        </p:nvGrpSpPr>
        <p:grpSpPr>
          <a:xfrm>
            <a:off x="3299220" y="4781456"/>
            <a:ext cx="1044181" cy="530937"/>
            <a:chOff x="3299220" y="4781456"/>
            <a:chExt cx="1044181" cy="530937"/>
          </a:xfrm>
        </p:grpSpPr>
        <p:sp>
          <p:nvSpPr>
            <p:cNvPr id="272" name="SMARTInkShape-1228"/>
            <p:cNvSpPr/>
            <p:nvPr>
              <p:custDataLst>
                <p:tags r:id="rId46"/>
              </p:custDataLst>
            </p:nvPr>
          </p:nvSpPr>
          <p:spPr>
            <a:xfrm>
              <a:off x="4314825" y="510540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12328" y="5694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229"/>
            <p:cNvSpPr/>
            <p:nvPr>
              <p:custDataLst>
                <p:tags r:id="rId47"/>
              </p:custDataLst>
            </p:nvPr>
          </p:nvSpPr>
          <p:spPr>
            <a:xfrm>
              <a:off x="3996415" y="4781456"/>
              <a:ext cx="242211" cy="314420"/>
            </a:xfrm>
            <a:custGeom>
              <a:avLst/>
              <a:gdLst/>
              <a:ahLst/>
              <a:cxnLst/>
              <a:rect l="0" t="0" r="0" b="0"/>
              <a:pathLst>
                <a:path w="242211" h="314420">
                  <a:moveTo>
                    <a:pt x="108860" y="209644"/>
                  </a:moveTo>
                  <a:lnTo>
                    <a:pt x="108860" y="209644"/>
                  </a:lnTo>
                  <a:lnTo>
                    <a:pt x="95603" y="209644"/>
                  </a:lnTo>
                  <a:lnTo>
                    <a:pt x="58747" y="201443"/>
                  </a:lnTo>
                  <a:lnTo>
                    <a:pt x="46724" y="203530"/>
                  </a:lnTo>
                  <a:lnTo>
                    <a:pt x="20269" y="218549"/>
                  </a:lnTo>
                  <a:lnTo>
                    <a:pt x="11278" y="229829"/>
                  </a:lnTo>
                  <a:lnTo>
                    <a:pt x="450" y="259375"/>
                  </a:lnTo>
                  <a:lnTo>
                    <a:pt x="0" y="271610"/>
                  </a:lnTo>
                  <a:lnTo>
                    <a:pt x="8335" y="293145"/>
                  </a:lnTo>
                  <a:lnTo>
                    <a:pt x="16910" y="302494"/>
                  </a:lnTo>
                  <a:lnTo>
                    <a:pt x="22160" y="306469"/>
                  </a:lnTo>
                  <a:lnTo>
                    <a:pt x="28835" y="308061"/>
                  </a:lnTo>
                  <a:lnTo>
                    <a:pt x="44719" y="307007"/>
                  </a:lnTo>
                  <a:lnTo>
                    <a:pt x="59539" y="300188"/>
                  </a:lnTo>
                  <a:lnTo>
                    <a:pt x="86300" y="278565"/>
                  </a:lnTo>
                  <a:lnTo>
                    <a:pt x="93542" y="263559"/>
                  </a:lnTo>
                  <a:lnTo>
                    <a:pt x="98996" y="223300"/>
                  </a:lnTo>
                  <a:lnTo>
                    <a:pt x="99326" y="269113"/>
                  </a:lnTo>
                  <a:lnTo>
                    <a:pt x="101446" y="275748"/>
                  </a:lnTo>
                  <a:lnTo>
                    <a:pt x="109446" y="285943"/>
                  </a:lnTo>
                  <a:lnTo>
                    <a:pt x="125849" y="297633"/>
                  </a:lnTo>
                  <a:lnTo>
                    <a:pt x="131828" y="298995"/>
                  </a:lnTo>
                  <a:lnTo>
                    <a:pt x="144115" y="297686"/>
                  </a:lnTo>
                  <a:lnTo>
                    <a:pt x="162933" y="285943"/>
                  </a:lnTo>
                  <a:lnTo>
                    <a:pt x="191775" y="249325"/>
                  </a:lnTo>
                  <a:lnTo>
                    <a:pt x="211786" y="207487"/>
                  </a:lnTo>
                  <a:lnTo>
                    <a:pt x="227459" y="161357"/>
                  </a:lnTo>
                  <a:lnTo>
                    <a:pt x="232195" y="120784"/>
                  </a:lnTo>
                  <a:lnTo>
                    <a:pt x="238772" y="85596"/>
                  </a:lnTo>
                  <a:lnTo>
                    <a:pt x="241191" y="44713"/>
                  </a:lnTo>
                  <a:lnTo>
                    <a:pt x="241757" y="22041"/>
                  </a:lnTo>
                  <a:lnTo>
                    <a:pt x="238733" y="13667"/>
                  </a:lnTo>
                  <a:lnTo>
                    <a:pt x="226906" y="1540"/>
                  </a:lnTo>
                  <a:lnTo>
                    <a:pt x="220366" y="0"/>
                  </a:lnTo>
                  <a:lnTo>
                    <a:pt x="213889" y="1090"/>
                  </a:lnTo>
                  <a:lnTo>
                    <a:pt x="207454" y="3933"/>
                  </a:lnTo>
                  <a:lnTo>
                    <a:pt x="188285" y="23103"/>
                  </a:lnTo>
                  <a:lnTo>
                    <a:pt x="181202" y="37132"/>
                  </a:lnTo>
                  <a:lnTo>
                    <a:pt x="177214" y="65396"/>
                  </a:lnTo>
                  <a:lnTo>
                    <a:pt x="175866" y="112241"/>
                  </a:lnTo>
                  <a:lnTo>
                    <a:pt x="180690" y="152444"/>
                  </a:lnTo>
                  <a:lnTo>
                    <a:pt x="188821" y="197870"/>
                  </a:lnTo>
                  <a:lnTo>
                    <a:pt x="202990" y="239787"/>
                  </a:lnTo>
                  <a:lnTo>
                    <a:pt x="213649" y="270122"/>
                  </a:lnTo>
                  <a:lnTo>
                    <a:pt x="228298" y="292577"/>
                  </a:lnTo>
                  <a:lnTo>
                    <a:pt x="231794" y="300478"/>
                  </a:lnTo>
                  <a:lnTo>
                    <a:pt x="242210" y="314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230"/>
            <p:cNvSpPr/>
            <p:nvPr>
              <p:custDataLst>
                <p:tags r:id="rId48"/>
              </p:custDataLst>
            </p:nvPr>
          </p:nvSpPr>
          <p:spPr>
            <a:xfrm>
              <a:off x="3877999" y="4935391"/>
              <a:ext cx="112977" cy="166859"/>
            </a:xfrm>
            <a:custGeom>
              <a:avLst/>
              <a:gdLst/>
              <a:ahLst/>
              <a:cxnLst/>
              <a:rect l="0" t="0" r="0" b="0"/>
              <a:pathLst>
                <a:path w="112977" h="166859">
                  <a:moveTo>
                    <a:pt x="8201" y="17609"/>
                  </a:moveTo>
                  <a:lnTo>
                    <a:pt x="8201" y="17609"/>
                  </a:lnTo>
                  <a:lnTo>
                    <a:pt x="8201" y="9408"/>
                  </a:lnTo>
                  <a:lnTo>
                    <a:pt x="0" y="0"/>
                  </a:lnTo>
                  <a:lnTo>
                    <a:pt x="26157" y="26043"/>
                  </a:lnTo>
                  <a:lnTo>
                    <a:pt x="32057" y="37585"/>
                  </a:lnTo>
                  <a:lnTo>
                    <a:pt x="36795" y="50829"/>
                  </a:lnTo>
                  <a:lnTo>
                    <a:pt x="63014" y="94421"/>
                  </a:lnTo>
                  <a:lnTo>
                    <a:pt x="71361" y="112453"/>
                  </a:lnTo>
                  <a:lnTo>
                    <a:pt x="74567" y="159372"/>
                  </a:lnTo>
                  <a:lnTo>
                    <a:pt x="72553" y="162918"/>
                  </a:lnTo>
                  <a:lnTo>
                    <a:pt x="69095" y="165282"/>
                  </a:lnTo>
                  <a:lnTo>
                    <a:pt x="64672" y="166858"/>
                  </a:lnTo>
                  <a:lnTo>
                    <a:pt x="60665" y="166850"/>
                  </a:lnTo>
                  <a:lnTo>
                    <a:pt x="53390" y="164019"/>
                  </a:lnTo>
                  <a:lnTo>
                    <a:pt x="38288" y="141305"/>
                  </a:lnTo>
                  <a:lnTo>
                    <a:pt x="30521" y="112821"/>
                  </a:lnTo>
                  <a:lnTo>
                    <a:pt x="33277" y="84273"/>
                  </a:lnTo>
                  <a:lnTo>
                    <a:pt x="45852" y="55706"/>
                  </a:lnTo>
                  <a:lnTo>
                    <a:pt x="62682" y="42302"/>
                  </a:lnTo>
                  <a:lnTo>
                    <a:pt x="112976" y="27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231"/>
            <p:cNvSpPr/>
            <p:nvPr>
              <p:custDataLst>
                <p:tags r:id="rId49"/>
              </p:custDataLst>
            </p:nvPr>
          </p:nvSpPr>
          <p:spPr>
            <a:xfrm>
              <a:off x="3711165" y="4974390"/>
              <a:ext cx="127411" cy="130213"/>
            </a:xfrm>
            <a:custGeom>
              <a:avLst/>
              <a:gdLst/>
              <a:ahLst/>
              <a:cxnLst/>
              <a:rect l="0" t="0" r="0" b="0"/>
              <a:pathLst>
                <a:path w="127411" h="130213">
                  <a:moveTo>
                    <a:pt x="22635" y="35760"/>
                  </a:moveTo>
                  <a:lnTo>
                    <a:pt x="22635" y="35760"/>
                  </a:lnTo>
                  <a:lnTo>
                    <a:pt x="22635" y="40816"/>
                  </a:lnTo>
                  <a:lnTo>
                    <a:pt x="23693" y="42305"/>
                  </a:lnTo>
                  <a:lnTo>
                    <a:pt x="25457" y="43299"/>
                  </a:lnTo>
                  <a:lnTo>
                    <a:pt x="35818" y="44697"/>
                  </a:lnTo>
                  <a:lnTo>
                    <a:pt x="53226" y="45169"/>
                  </a:lnTo>
                  <a:lnTo>
                    <a:pt x="73680" y="35138"/>
                  </a:lnTo>
                  <a:lnTo>
                    <a:pt x="89735" y="18760"/>
                  </a:lnTo>
                  <a:lnTo>
                    <a:pt x="96139" y="5558"/>
                  </a:lnTo>
                  <a:lnTo>
                    <a:pt x="94921" y="2925"/>
                  </a:lnTo>
                  <a:lnTo>
                    <a:pt x="91992" y="1170"/>
                  </a:lnTo>
                  <a:lnTo>
                    <a:pt x="87923" y="0"/>
                  </a:lnTo>
                  <a:lnTo>
                    <a:pt x="77758" y="1522"/>
                  </a:lnTo>
                  <a:lnTo>
                    <a:pt x="48928" y="16179"/>
                  </a:lnTo>
                  <a:lnTo>
                    <a:pt x="12174" y="55012"/>
                  </a:lnTo>
                  <a:lnTo>
                    <a:pt x="1074" y="76742"/>
                  </a:lnTo>
                  <a:lnTo>
                    <a:pt x="0" y="94191"/>
                  </a:lnTo>
                  <a:lnTo>
                    <a:pt x="2877" y="116094"/>
                  </a:lnTo>
                  <a:lnTo>
                    <a:pt x="11737" y="121911"/>
                  </a:lnTo>
                  <a:lnTo>
                    <a:pt x="26258" y="126966"/>
                  </a:lnTo>
                  <a:lnTo>
                    <a:pt x="64273" y="130212"/>
                  </a:lnTo>
                  <a:lnTo>
                    <a:pt x="102946" y="129847"/>
                  </a:lnTo>
                  <a:lnTo>
                    <a:pt x="127410" y="121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232"/>
            <p:cNvSpPr/>
            <p:nvPr>
              <p:custDataLst>
                <p:tags r:id="rId50"/>
              </p:custDataLst>
            </p:nvPr>
          </p:nvSpPr>
          <p:spPr>
            <a:xfrm>
              <a:off x="3582769" y="4962184"/>
              <a:ext cx="83008" cy="150803"/>
            </a:xfrm>
            <a:custGeom>
              <a:avLst/>
              <a:gdLst/>
              <a:ahLst/>
              <a:cxnLst/>
              <a:rect l="0" t="0" r="0" b="0"/>
              <a:pathLst>
                <a:path w="83008" h="150803">
                  <a:moveTo>
                    <a:pt x="27206" y="28916"/>
                  </a:moveTo>
                  <a:lnTo>
                    <a:pt x="27206" y="28916"/>
                  </a:lnTo>
                  <a:lnTo>
                    <a:pt x="26148" y="38637"/>
                  </a:lnTo>
                  <a:lnTo>
                    <a:pt x="12018" y="85861"/>
                  </a:lnTo>
                  <a:lnTo>
                    <a:pt x="8664" y="130659"/>
                  </a:lnTo>
                  <a:lnTo>
                    <a:pt x="5560" y="142927"/>
                  </a:lnTo>
                  <a:lnTo>
                    <a:pt x="0" y="150802"/>
                  </a:lnTo>
                  <a:lnTo>
                    <a:pt x="5447" y="135032"/>
                  </a:lnTo>
                  <a:lnTo>
                    <a:pt x="13265" y="93347"/>
                  </a:lnTo>
                  <a:lnTo>
                    <a:pt x="27487" y="45946"/>
                  </a:lnTo>
                  <a:lnTo>
                    <a:pt x="47566" y="12289"/>
                  </a:lnTo>
                  <a:lnTo>
                    <a:pt x="53479" y="5131"/>
                  </a:lnTo>
                  <a:lnTo>
                    <a:pt x="58480" y="1418"/>
                  </a:lnTo>
                  <a:lnTo>
                    <a:pt x="62872" y="0"/>
                  </a:lnTo>
                  <a:lnTo>
                    <a:pt x="66858" y="113"/>
                  </a:lnTo>
                  <a:lnTo>
                    <a:pt x="70574" y="3364"/>
                  </a:lnTo>
                  <a:lnTo>
                    <a:pt x="77525" y="15443"/>
                  </a:lnTo>
                  <a:lnTo>
                    <a:pt x="83007" y="56672"/>
                  </a:lnTo>
                  <a:lnTo>
                    <a:pt x="82898" y="89939"/>
                  </a:lnTo>
                  <a:lnTo>
                    <a:pt x="74831" y="14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233"/>
            <p:cNvSpPr/>
            <p:nvPr>
              <p:custDataLst>
                <p:tags r:id="rId51"/>
              </p:custDataLst>
            </p:nvPr>
          </p:nvSpPr>
          <p:spPr>
            <a:xfrm>
              <a:off x="3459537" y="4979513"/>
              <a:ext cx="89965" cy="147944"/>
            </a:xfrm>
            <a:custGeom>
              <a:avLst/>
              <a:gdLst/>
              <a:ahLst/>
              <a:cxnLst/>
              <a:rect l="0" t="0" r="0" b="0"/>
              <a:pathLst>
                <a:path w="89965" h="147944">
                  <a:moveTo>
                    <a:pt x="36138" y="78262"/>
                  </a:moveTo>
                  <a:lnTo>
                    <a:pt x="36138" y="78262"/>
                  </a:lnTo>
                  <a:lnTo>
                    <a:pt x="31081" y="78262"/>
                  </a:lnTo>
                  <a:lnTo>
                    <a:pt x="25777" y="81084"/>
                  </a:lnTo>
                  <a:lnTo>
                    <a:pt x="22881" y="83318"/>
                  </a:lnTo>
                  <a:lnTo>
                    <a:pt x="23066" y="84807"/>
                  </a:lnTo>
                  <a:lnTo>
                    <a:pt x="25307" y="85801"/>
                  </a:lnTo>
                  <a:lnTo>
                    <a:pt x="39055" y="87395"/>
                  </a:lnTo>
                  <a:lnTo>
                    <a:pt x="53818" y="82614"/>
                  </a:lnTo>
                  <a:lnTo>
                    <a:pt x="62693" y="71730"/>
                  </a:lnTo>
                  <a:lnTo>
                    <a:pt x="88303" y="28077"/>
                  </a:lnTo>
                  <a:lnTo>
                    <a:pt x="89964" y="19406"/>
                  </a:lnTo>
                  <a:lnTo>
                    <a:pt x="88955" y="12567"/>
                  </a:lnTo>
                  <a:lnTo>
                    <a:pt x="86166" y="6947"/>
                  </a:lnTo>
                  <a:lnTo>
                    <a:pt x="82190" y="2145"/>
                  </a:lnTo>
                  <a:lnTo>
                    <a:pt x="77423" y="0"/>
                  </a:lnTo>
                  <a:lnTo>
                    <a:pt x="66481" y="440"/>
                  </a:lnTo>
                  <a:lnTo>
                    <a:pt x="36722" y="15892"/>
                  </a:lnTo>
                  <a:lnTo>
                    <a:pt x="26520" y="23378"/>
                  </a:lnTo>
                  <a:lnTo>
                    <a:pt x="14826" y="43655"/>
                  </a:lnTo>
                  <a:lnTo>
                    <a:pt x="980" y="90142"/>
                  </a:lnTo>
                  <a:lnTo>
                    <a:pt x="0" y="95707"/>
                  </a:lnTo>
                  <a:lnTo>
                    <a:pt x="1732" y="107535"/>
                  </a:lnTo>
                  <a:lnTo>
                    <a:pt x="3675" y="113652"/>
                  </a:lnTo>
                  <a:lnTo>
                    <a:pt x="14302" y="126094"/>
                  </a:lnTo>
                  <a:lnTo>
                    <a:pt x="38134" y="142176"/>
                  </a:lnTo>
                  <a:lnTo>
                    <a:pt x="53959" y="147943"/>
                  </a:lnTo>
                  <a:lnTo>
                    <a:pt x="83763" y="144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234"/>
            <p:cNvSpPr/>
            <p:nvPr>
              <p:custDataLst>
                <p:tags r:id="rId52"/>
              </p:custDataLst>
            </p:nvPr>
          </p:nvSpPr>
          <p:spPr>
            <a:xfrm>
              <a:off x="3299220" y="4978576"/>
              <a:ext cx="129606" cy="333817"/>
            </a:xfrm>
            <a:custGeom>
              <a:avLst/>
              <a:gdLst/>
              <a:ahLst/>
              <a:cxnLst/>
              <a:rect l="0" t="0" r="0" b="0"/>
              <a:pathLst>
                <a:path w="129606" h="333817">
                  <a:moveTo>
                    <a:pt x="91680" y="79199"/>
                  </a:moveTo>
                  <a:lnTo>
                    <a:pt x="91680" y="79199"/>
                  </a:lnTo>
                  <a:lnTo>
                    <a:pt x="98226" y="63990"/>
                  </a:lnTo>
                  <a:lnTo>
                    <a:pt x="101030" y="21902"/>
                  </a:lnTo>
                  <a:lnTo>
                    <a:pt x="100069" y="10342"/>
                  </a:lnTo>
                  <a:lnTo>
                    <a:pt x="96114" y="1677"/>
                  </a:lnTo>
                  <a:lnTo>
                    <a:pt x="91461" y="0"/>
                  </a:lnTo>
                  <a:lnTo>
                    <a:pt x="77825" y="961"/>
                  </a:lnTo>
                  <a:lnTo>
                    <a:pt x="52297" y="12508"/>
                  </a:lnTo>
                  <a:lnTo>
                    <a:pt x="42426" y="20630"/>
                  </a:lnTo>
                  <a:lnTo>
                    <a:pt x="14501" y="61697"/>
                  </a:lnTo>
                  <a:lnTo>
                    <a:pt x="1784" y="83538"/>
                  </a:lnTo>
                  <a:lnTo>
                    <a:pt x="0" y="88442"/>
                  </a:lnTo>
                  <a:lnTo>
                    <a:pt x="839" y="99535"/>
                  </a:lnTo>
                  <a:lnTo>
                    <a:pt x="2544" y="105456"/>
                  </a:lnTo>
                  <a:lnTo>
                    <a:pt x="10084" y="114858"/>
                  </a:lnTo>
                  <a:lnTo>
                    <a:pt x="15058" y="118847"/>
                  </a:lnTo>
                  <a:lnTo>
                    <a:pt x="31873" y="120457"/>
                  </a:lnTo>
                  <a:lnTo>
                    <a:pt x="59496" y="115413"/>
                  </a:lnTo>
                  <a:lnTo>
                    <a:pt x="74201" y="109053"/>
                  </a:lnTo>
                  <a:lnTo>
                    <a:pt x="102287" y="86762"/>
                  </a:lnTo>
                  <a:lnTo>
                    <a:pt x="118190" y="63461"/>
                  </a:lnTo>
                  <a:lnTo>
                    <a:pt x="118878" y="63415"/>
                  </a:lnTo>
                  <a:lnTo>
                    <a:pt x="119337" y="64444"/>
                  </a:lnTo>
                  <a:lnTo>
                    <a:pt x="120201" y="105996"/>
                  </a:lnTo>
                  <a:lnTo>
                    <a:pt x="126790" y="151010"/>
                  </a:lnTo>
                  <a:lnTo>
                    <a:pt x="129190" y="188124"/>
                  </a:lnTo>
                  <a:lnTo>
                    <a:pt x="129605" y="226126"/>
                  </a:lnTo>
                  <a:lnTo>
                    <a:pt x="126906" y="259611"/>
                  </a:lnTo>
                  <a:lnTo>
                    <a:pt x="112468" y="298396"/>
                  </a:lnTo>
                  <a:lnTo>
                    <a:pt x="89779" y="327741"/>
                  </a:lnTo>
                  <a:lnTo>
                    <a:pt x="79899" y="332537"/>
                  </a:lnTo>
                  <a:lnTo>
                    <a:pt x="74301" y="333816"/>
                  </a:lnTo>
                  <a:lnTo>
                    <a:pt x="59614" y="326770"/>
                  </a:lnTo>
                  <a:lnTo>
                    <a:pt x="51253" y="320446"/>
                  </a:lnTo>
                  <a:lnTo>
                    <a:pt x="41962" y="304954"/>
                  </a:lnTo>
                  <a:lnTo>
                    <a:pt x="35998" y="264081"/>
                  </a:lnTo>
                  <a:lnTo>
                    <a:pt x="34530" y="241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286"/>
          <p:cNvGrpSpPr/>
          <p:nvPr/>
        </p:nvGrpSpPr>
        <p:grpSpPr>
          <a:xfrm>
            <a:off x="4801311" y="4953983"/>
            <a:ext cx="494590" cy="211964"/>
            <a:chOff x="4801311" y="4953983"/>
            <a:chExt cx="494590" cy="211964"/>
          </a:xfrm>
        </p:grpSpPr>
        <p:sp>
          <p:nvSpPr>
            <p:cNvPr id="280" name="SMARTInkShape-1235"/>
            <p:cNvSpPr/>
            <p:nvPr>
              <p:custDataLst>
                <p:tags r:id="rId43"/>
              </p:custDataLst>
            </p:nvPr>
          </p:nvSpPr>
          <p:spPr>
            <a:xfrm>
              <a:off x="5146148" y="5095875"/>
              <a:ext cx="149753" cy="14131"/>
            </a:xfrm>
            <a:custGeom>
              <a:avLst/>
              <a:gdLst/>
              <a:ahLst/>
              <a:cxnLst/>
              <a:rect l="0" t="0" r="0" b="0"/>
              <a:pathLst>
                <a:path w="149753" h="14131">
                  <a:moveTo>
                    <a:pt x="16402" y="0"/>
                  </a:moveTo>
                  <a:lnTo>
                    <a:pt x="16402" y="0"/>
                  </a:lnTo>
                  <a:lnTo>
                    <a:pt x="6289" y="5056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2292" y="14130"/>
                  </a:lnTo>
                  <a:lnTo>
                    <a:pt x="42414" y="10340"/>
                  </a:lnTo>
                  <a:lnTo>
                    <a:pt x="89117" y="8628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236"/>
            <p:cNvSpPr/>
            <p:nvPr>
              <p:custDataLst>
                <p:tags r:id="rId44"/>
              </p:custDataLst>
            </p:nvPr>
          </p:nvSpPr>
          <p:spPr>
            <a:xfrm>
              <a:off x="5106724" y="5010150"/>
              <a:ext cx="132027" cy="9526"/>
            </a:xfrm>
            <a:custGeom>
              <a:avLst/>
              <a:gdLst/>
              <a:ahLst/>
              <a:cxnLst/>
              <a:rect l="0" t="0" r="0" b="0"/>
              <a:pathLst>
                <a:path w="13202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42006" y="9447"/>
                  </a:lnTo>
                  <a:lnTo>
                    <a:pt x="83239" y="9509"/>
                  </a:lnTo>
                  <a:lnTo>
                    <a:pt x="1320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237"/>
            <p:cNvSpPr/>
            <p:nvPr>
              <p:custDataLst>
                <p:tags r:id="rId45"/>
              </p:custDataLst>
            </p:nvPr>
          </p:nvSpPr>
          <p:spPr>
            <a:xfrm>
              <a:off x="4801311" y="4953983"/>
              <a:ext cx="199315" cy="211964"/>
            </a:xfrm>
            <a:custGeom>
              <a:avLst/>
              <a:gdLst/>
              <a:ahLst/>
              <a:cxnLst/>
              <a:rect l="0" t="0" r="0" b="0"/>
              <a:pathLst>
                <a:path w="199315" h="211964">
                  <a:moveTo>
                    <a:pt x="104064" y="65692"/>
                  </a:moveTo>
                  <a:lnTo>
                    <a:pt x="104064" y="65692"/>
                  </a:lnTo>
                  <a:lnTo>
                    <a:pt x="109120" y="60636"/>
                  </a:lnTo>
                  <a:lnTo>
                    <a:pt x="111603" y="55331"/>
                  </a:lnTo>
                  <a:lnTo>
                    <a:pt x="113197" y="38246"/>
                  </a:lnTo>
                  <a:lnTo>
                    <a:pt x="110592" y="29505"/>
                  </a:lnTo>
                  <a:lnTo>
                    <a:pt x="106965" y="21034"/>
                  </a:lnTo>
                  <a:lnTo>
                    <a:pt x="105353" y="10213"/>
                  </a:lnTo>
                  <a:lnTo>
                    <a:pt x="102807" y="6482"/>
                  </a:lnTo>
                  <a:lnTo>
                    <a:pt x="98993" y="3993"/>
                  </a:lnTo>
                  <a:lnTo>
                    <a:pt x="82718" y="0"/>
                  </a:lnTo>
                  <a:lnTo>
                    <a:pt x="73058" y="5099"/>
                  </a:lnTo>
                  <a:lnTo>
                    <a:pt x="49965" y="26080"/>
                  </a:lnTo>
                  <a:lnTo>
                    <a:pt x="21080" y="66747"/>
                  </a:lnTo>
                  <a:lnTo>
                    <a:pt x="4691" y="109488"/>
                  </a:lnTo>
                  <a:lnTo>
                    <a:pt x="0" y="152376"/>
                  </a:lnTo>
                  <a:lnTo>
                    <a:pt x="4556" y="180276"/>
                  </a:lnTo>
                  <a:lnTo>
                    <a:pt x="12609" y="198538"/>
                  </a:lnTo>
                  <a:lnTo>
                    <a:pt x="24259" y="206932"/>
                  </a:lnTo>
                  <a:lnTo>
                    <a:pt x="31811" y="210652"/>
                  </a:lnTo>
                  <a:lnTo>
                    <a:pt x="45846" y="211963"/>
                  </a:lnTo>
                  <a:lnTo>
                    <a:pt x="52552" y="210832"/>
                  </a:lnTo>
                  <a:lnTo>
                    <a:pt x="65647" y="203929"/>
                  </a:lnTo>
                  <a:lnTo>
                    <a:pt x="76407" y="194864"/>
                  </a:lnTo>
                  <a:lnTo>
                    <a:pt x="93994" y="161933"/>
                  </a:lnTo>
                  <a:lnTo>
                    <a:pt x="102075" y="117550"/>
                  </a:lnTo>
                  <a:lnTo>
                    <a:pt x="106493" y="80561"/>
                  </a:lnTo>
                  <a:lnTo>
                    <a:pt x="112966" y="36436"/>
                  </a:lnTo>
                  <a:lnTo>
                    <a:pt x="113466" y="16639"/>
                  </a:lnTo>
                  <a:lnTo>
                    <a:pt x="112449" y="16057"/>
                  </a:lnTo>
                  <a:lnTo>
                    <a:pt x="108496" y="21054"/>
                  </a:lnTo>
                  <a:lnTo>
                    <a:pt x="108077" y="25350"/>
                  </a:lnTo>
                  <a:lnTo>
                    <a:pt x="117710" y="63646"/>
                  </a:lnTo>
                  <a:lnTo>
                    <a:pt x="130709" y="102330"/>
                  </a:lnTo>
                  <a:lnTo>
                    <a:pt x="160859" y="149385"/>
                  </a:lnTo>
                  <a:lnTo>
                    <a:pt x="171993" y="155806"/>
                  </a:lnTo>
                  <a:lnTo>
                    <a:pt x="182938" y="159718"/>
                  </a:lnTo>
                  <a:lnTo>
                    <a:pt x="199314" y="17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287"/>
          <p:cNvGrpSpPr/>
          <p:nvPr/>
        </p:nvGrpSpPr>
        <p:grpSpPr>
          <a:xfrm>
            <a:off x="5517063" y="4861691"/>
            <a:ext cx="1293313" cy="460247"/>
            <a:chOff x="5517063" y="4861691"/>
            <a:chExt cx="1293313" cy="460247"/>
          </a:xfrm>
        </p:grpSpPr>
        <p:sp>
          <p:nvSpPr>
            <p:cNvPr id="284" name="SMARTInkShape-1238"/>
            <p:cNvSpPr/>
            <p:nvPr>
              <p:custDataLst>
                <p:tags r:id="rId34"/>
              </p:custDataLst>
            </p:nvPr>
          </p:nvSpPr>
          <p:spPr>
            <a:xfrm>
              <a:off x="6619875" y="51054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239"/>
            <p:cNvSpPr/>
            <p:nvPr>
              <p:custDataLst>
                <p:tags r:id="rId35"/>
              </p:custDataLst>
            </p:nvPr>
          </p:nvSpPr>
          <p:spPr>
            <a:xfrm>
              <a:off x="6724650" y="5114925"/>
              <a:ext cx="85726" cy="85726"/>
            </a:xfrm>
            <a:custGeom>
              <a:avLst/>
              <a:gdLst/>
              <a:ahLst/>
              <a:cxnLst/>
              <a:rect l="0" t="0" r="0" b="0"/>
              <a:pathLst>
                <a:path w="85726" h="85726">
                  <a:moveTo>
                    <a:pt x="85725" y="0"/>
                  </a:moveTo>
                  <a:lnTo>
                    <a:pt x="85725" y="0"/>
                  </a:lnTo>
                  <a:lnTo>
                    <a:pt x="78121" y="8662"/>
                  </a:lnTo>
                  <a:lnTo>
                    <a:pt x="67362" y="23851"/>
                  </a:lnTo>
                  <a:lnTo>
                    <a:pt x="44821" y="45124"/>
                  </a:lnTo>
                  <a:lnTo>
                    <a:pt x="42580" y="4913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240"/>
            <p:cNvSpPr/>
            <p:nvPr>
              <p:custDataLst>
                <p:tags r:id="rId36"/>
              </p:custDataLst>
            </p:nvPr>
          </p:nvSpPr>
          <p:spPr>
            <a:xfrm>
              <a:off x="6381750" y="51149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8905" y="579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241"/>
            <p:cNvSpPr/>
            <p:nvPr>
              <p:custDataLst>
                <p:tags r:id="rId37"/>
              </p:custDataLst>
            </p:nvPr>
          </p:nvSpPr>
          <p:spPr>
            <a:xfrm>
              <a:off x="6238875" y="5114925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57150" y="0"/>
                  </a:moveTo>
                  <a:lnTo>
                    <a:pt x="57150" y="0"/>
                  </a:lnTo>
                  <a:lnTo>
                    <a:pt x="49546" y="8662"/>
                  </a:lnTo>
                  <a:lnTo>
                    <a:pt x="38787" y="2385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242"/>
            <p:cNvSpPr/>
            <p:nvPr>
              <p:custDataLst>
                <p:tags r:id="rId38"/>
              </p:custDataLst>
            </p:nvPr>
          </p:nvSpPr>
          <p:spPr>
            <a:xfrm>
              <a:off x="6162675" y="50577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588" y="6024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243"/>
            <p:cNvSpPr/>
            <p:nvPr>
              <p:custDataLst>
                <p:tags r:id="rId39"/>
              </p:custDataLst>
            </p:nvPr>
          </p:nvSpPr>
          <p:spPr>
            <a:xfrm>
              <a:off x="5953125" y="4876800"/>
              <a:ext cx="161926" cy="276226"/>
            </a:xfrm>
            <a:custGeom>
              <a:avLst/>
              <a:gdLst/>
              <a:ahLst/>
              <a:cxnLst/>
              <a:rect l="0" t="0" r="0" b="0"/>
              <a:pathLst>
                <a:path w="161926" h="276226">
                  <a:moveTo>
                    <a:pt x="161925" y="0"/>
                  </a:moveTo>
                  <a:lnTo>
                    <a:pt x="161925" y="0"/>
                  </a:lnTo>
                  <a:lnTo>
                    <a:pt x="156869" y="0"/>
                  </a:lnTo>
                  <a:lnTo>
                    <a:pt x="151564" y="5645"/>
                  </a:lnTo>
                  <a:lnTo>
                    <a:pt x="116868" y="49837"/>
                  </a:lnTo>
                  <a:lnTo>
                    <a:pt x="97443" y="87221"/>
                  </a:lnTo>
                  <a:lnTo>
                    <a:pt x="70871" y="128628"/>
                  </a:lnTo>
                  <a:lnTo>
                    <a:pt x="47994" y="173858"/>
                  </a:lnTo>
                  <a:lnTo>
                    <a:pt x="29941" y="215083"/>
                  </a:lnTo>
                  <a:lnTo>
                    <a:pt x="3604" y="257561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244"/>
            <p:cNvSpPr/>
            <p:nvPr>
              <p:custDataLst>
                <p:tags r:id="rId40"/>
              </p:custDataLst>
            </p:nvPr>
          </p:nvSpPr>
          <p:spPr>
            <a:xfrm>
              <a:off x="5935399" y="4909412"/>
              <a:ext cx="151077" cy="215039"/>
            </a:xfrm>
            <a:custGeom>
              <a:avLst/>
              <a:gdLst/>
              <a:ahLst/>
              <a:cxnLst/>
              <a:rect l="0" t="0" r="0" b="0"/>
              <a:pathLst>
                <a:path w="151077" h="215039">
                  <a:moveTo>
                    <a:pt x="8201" y="5488"/>
                  </a:moveTo>
                  <a:lnTo>
                    <a:pt x="8201" y="5488"/>
                  </a:lnTo>
                  <a:lnTo>
                    <a:pt x="3145" y="432"/>
                  </a:lnTo>
                  <a:lnTo>
                    <a:pt x="1656" y="0"/>
                  </a:lnTo>
                  <a:lnTo>
                    <a:pt x="662" y="772"/>
                  </a:lnTo>
                  <a:lnTo>
                    <a:pt x="0" y="2344"/>
                  </a:lnTo>
                  <a:lnTo>
                    <a:pt x="4909" y="9735"/>
                  </a:lnTo>
                  <a:lnTo>
                    <a:pt x="40145" y="49605"/>
                  </a:lnTo>
                  <a:lnTo>
                    <a:pt x="54148" y="69546"/>
                  </a:lnTo>
                  <a:lnTo>
                    <a:pt x="68783" y="99594"/>
                  </a:lnTo>
                  <a:lnTo>
                    <a:pt x="96213" y="141560"/>
                  </a:lnTo>
                  <a:lnTo>
                    <a:pt x="124687" y="185866"/>
                  </a:lnTo>
                  <a:lnTo>
                    <a:pt x="151076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245"/>
            <p:cNvSpPr/>
            <p:nvPr>
              <p:custDataLst>
                <p:tags r:id="rId41"/>
              </p:custDataLst>
            </p:nvPr>
          </p:nvSpPr>
          <p:spPr>
            <a:xfrm>
              <a:off x="5750078" y="4861691"/>
              <a:ext cx="107798" cy="311056"/>
            </a:xfrm>
            <a:custGeom>
              <a:avLst/>
              <a:gdLst/>
              <a:ahLst/>
              <a:cxnLst/>
              <a:rect l="0" t="0" r="0" b="0"/>
              <a:pathLst>
                <a:path w="107798" h="311056">
                  <a:moveTo>
                    <a:pt x="107797" y="53209"/>
                  </a:moveTo>
                  <a:lnTo>
                    <a:pt x="107797" y="53209"/>
                  </a:lnTo>
                  <a:lnTo>
                    <a:pt x="106739" y="22812"/>
                  </a:lnTo>
                  <a:lnTo>
                    <a:pt x="102741" y="9361"/>
                  </a:lnTo>
                  <a:lnTo>
                    <a:pt x="100193" y="4927"/>
                  </a:lnTo>
                  <a:lnTo>
                    <a:pt x="94540" y="0"/>
                  </a:lnTo>
                  <a:lnTo>
                    <a:pt x="90492" y="803"/>
                  </a:lnTo>
                  <a:lnTo>
                    <a:pt x="67796" y="17863"/>
                  </a:lnTo>
                  <a:lnTo>
                    <a:pt x="40454" y="59543"/>
                  </a:lnTo>
                  <a:lnTo>
                    <a:pt x="24697" y="83661"/>
                  </a:lnTo>
                  <a:lnTo>
                    <a:pt x="9891" y="120255"/>
                  </a:lnTo>
                  <a:lnTo>
                    <a:pt x="0" y="163738"/>
                  </a:lnTo>
                  <a:lnTo>
                    <a:pt x="481" y="206726"/>
                  </a:lnTo>
                  <a:lnTo>
                    <a:pt x="11183" y="251573"/>
                  </a:lnTo>
                  <a:lnTo>
                    <a:pt x="32582" y="288183"/>
                  </a:lnTo>
                  <a:lnTo>
                    <a:pt x="52135" y="311055"/>
                  </a:lnTo>
                  <a:lnTo>
                    <a:pt x="107797" y="31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246"/>
            <p:cNvSpPr/>
            <p:nvPr>
              <p:custDataLst>
                <p:tags r:id="rId42"/>
              </p:custDataLst>
            </p:nvPr>
          </p:nvSpPr>
          <p:spPr>
            <a:xfrm>
              <a:off x="5517063" y="4939471"/>
              <a:ext cx="131263" cy="382467"/>
            </a:xfrm>
            <a:custGeom>
              <a:avLst/>
              <a:gdLst/>
              <a:ahLst/>
              <a:cxnLst/>
              <a:rect l="0" t="0" r="0" b="0"/>
              <a:pathLst>
                <a:path w="131263" h="382467">
                  <a:moveTo>
                    <a:pt x="131262" y="42104"/>
                  </a:moveTo>
                  <a:lnTo>
                    <a:pt x="131262" y="42104"/>
                  </a:lnTo>
                  <a:lnTo>
                    <a:pt x="131262" y="37048"/>
                  </a:lnTo>
                  <a:lnTo>
                    <a:pt x="126206" y="23790"/>
                  </a:lnTo>
                  <a:lnTo>
                    <a:pt x="118079" y="15267"/>
                  </a:lnTo>
                  <a:lnTo>
                    <a:pt x="100670" y="1172"/>
                  </a:lnTo>
                  <a:lnTo>
                    <a:pt x="94993" y="0"/>
                  </a:lnTo>
                  <a:lnTo>
                    <a:pt x="80217" y="1519"/>
                  </a:lnTo>
                  <a:lnTo>
                    <a:pt x="54048" y="13381"/>
                  </a:lnTo>
                  <a:lnTo>
                    <a:pt x="31243" y="35357"/>
                  </a:lnTo>
                  <a:lnTo>
                    <a:pt x="12179" y="64681"/>
                  </a:lnTo>
                  <a:lnTo>
                    <a:pt x="0" y="99131"/>
                  </a:lnTo>
                  <a:lnTo>
                    <a:pt x="3587" y="121089"/>
                  </a:lnTo>
                  <a:lnTo>
                    <a:pt x="16409" y="142648"/>
                  </a:lnTo>
                  <a:lnTo>
                    <a:pt x="24830" y="150291"/>
                  </a:lnTo>
                  <a:lnTo>
                    <a:pt x="28557" y="152328"/>
                  </a:lnTo>
                  <a:lnTo>
                    <a:pt x="41165" y="151770"/>
                  </a:lnTo>
                  <a:lnTo>
                    <a:pt x="70073" y="142788"/>
                  </a:lnTo>
                  <a:lnTo>
                    <a:pt x="103904" y="108171"/>
                  </a:lnTo>
                  <a:lnTo>
                    <a:pt x="114807" y="91784"/>
                  </a:lnTo>
                  <a:lnTo>
                    <a:pt x="119683" y="73522"/>
                  </a:lnTo>
                  <a:lnTo>
                    <a:pt x="119310" y="69400"/>
                  </a:lnTo>
                  <a:lnTo>
                    <a:pt x="118002" y="66651"/>
                  </a:lnTo>
                  <a:lnTo>
                    <a:pt x="116072" y="64819"/>
                  </a:lnTo>
                  <a:lnTo>
                    <a:pt x="114785" y="64655"/>
                  </a:lnTo>
                  <a:lnTo>
                    <a:pt x="113928" y="65605"/>
                  </a:lnTo>
                  <a:lnTo>
                    <a:pt x="113356" y="67296"/>
                  </a:lnTo>
                  <a:lnTo>
                    <a:pt x="112438" y="106974"/>
                  </a:lnTo>
                  <a:lnTo>
                    <a:pt x="113338" y="144110"/>
                  </a:lnTo>
                  <a:lnTo>
                    <a:pt x="122587" y="188940"/>
                  </a:lnTo>
                  <a:lnTo>
                    <a:pt x="127406" y="207906"/>
                  </a:lnTo>
                  <a:lnTo>
                    <a:pt x="130119" y="247276"/>
                  </a:lnTo>
                  <a:lnTo>
                    <a:pt x="130924" y="286223"/>
                  </a:lnTo>
                  <a:lnTo>
                    <a:pt x="128373" y="331664"/>
                  </a:lnTo>
                  <a:lnTo>
                    <a:pt x="122570" y="347538"/>
                  </a:lnTo>
                  <a:lnTo>
                    <a:pt x="100667" y="376438"/>
                  </a:lnTo>
                  <a:lnTo>
                    <a:pt x="88031" y="381198"/>
                  </a:lnTo>
                  <a:lnTo>
                    <a:pt x="80216" y="382466"/>
                  </a:lnTo>
                  <a:lnTo>
                    <a:pt x="63067" y="378231"/>
                  </a:lnTo>
                  <a:lnTo>
                    <a:pt x="46978" y="369294"/>
                  </a:lnTo>
                  <a:lnTo>
                    <a:pt x="36299" y="358266"/>
                  </a:lnTo>
                  <a:lnTo>
                    <a:pt x="30848" y="340664"/>
                  </a:lnTo>
                  <a:lnTo>
                    <a:pt x="27062" y="297791"/>
                  </a:lnTo>
                  <a:lnTo>
                    <a:pt x="26487" y="270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288"/>
          <p:cNvGrpSpPr/>
          <p:nvPr/>
        </p:nvGrpSpPr>
        <p:grpSpPr>
          <a:xfrm>
            <a:off x="7048500" y="4867275"/>
            <a:ext cx="600076" cy="428626"/>
            <a:chOff x="7048500" y="4867275"/>
            <a:chExt cx="600076" cy="428626"/>
          </a:xfrm>
        </p:grpSpPr>
        <p:sp>
          <p:nvSpPr>
            <p:cNvPr id="294" name="SMARTInkShape-1247"/>
            <p:cNvSpPr/>
            <p:nvPr>
              <p:custDataLst>
                <p:tags r:id="rId29"/>
              </p:custDataLst>
            </p:nvPr>
          </p:nvSpPr>
          <p:spPr>
            <a:xfrm>
              <a:off x="7079111" y="4909412"/>
              <a:ext cx="159890" cy="262664"/>
            </a:xfrm>
            <a:custGeom>
              <a:avLst/>
              <a:gdLst/>
              <a:ahLst/>
              <a:cxnLst/>
              <a:rect l="0" t="0" r="0" b="0"/>
              <a:pathLst>
                <a:path w="159890" h="262664">
                  <a:moveTo>
                    <a:pt x="159889" y="5488"/>
                  </a:moveTo>
                  <a:lnTo>
                    <a:pt x="159889" y="5488"/>
                  </a:lnTo>
                  <a:lnTo>
                    <a:pt x="159889" y="432"/>
                  </a:lnTo>
                  <a:lnTo>
                    <a:pt x="157772" y="0"/>
                  </a:lnTo>
                  <a:lnTo>
                    <a:pt x="149776" y="2344"/>
                  </a:lnTo>
                  <a:lnTo>
                    <a:pt x="141989" y="9735"/>
                  </a:lnTo>
                  <a:lnTo>
                    <a:pt x="105784" y="56453"/>
                  </a:lnTo>
                  <a:lnTo>
                    <a:pt x="67268" y="103570"/>
                  </a:lnTo>
                  <a:lnTo>
                    <a:pt x="53071" y="127330"/>
                  </a:lnTo>
                  <a:lnTo>
                    <a:pt x="24153" y="173893"/>
                  </a:lnTo>
                  <a:lnTo>
                    <a:pt x="4836" y="216100"/>
                  </a:lnTo>
                  <a:lnTo>
                    <a:pt x="0" y="243928"/>
                  </a:lnTo>
                  <a:lnTo>
                    <a:pt x="380" y="250173"/>
                  </a:lnTo>
                  <a:lnTo>
                    <a:pt x="7489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248"/>
            <p:cNvSpPr/>
            <p:nvPr>
              <p:custDataLst>
                <p:tags r:id="rId30"/>
              </p:custDataLst>
            </p:nvPr>
          </p:nvSpPr>
          <p:spPr>
            <a:xfrm>
              <a:off x="7048500" y="4897567"/>
              <a:ext cx="161926" cy="274509"/>
            </a:xfrm>
            <a:custGeom>
              <a:avLst/>
              <a:gdLst/>
              <a:ahLst/>
              <a:cxnLst/>
              <a:rect l="0" t="0" r="0" b="0"/>
              <a:pathLst>
                <a:path w="161926" h="274509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2" y="858"/>
                  </a:lnTo>
                  <a:lnTo>
                    <a:pt x="5056" y="0"/>
                  </a:lnTo>
                  <a:lnTo>
                    <a:pt x="7604" y="486"/>
                  </a:lnTo>
                  <a:lnTo>
                    <a:pt x="13257" y="3849"/>
                  </a:lnTo>
                  <a:lnTo>
                    <a:pt x="36856" y="47233"/>
                  </a:lnTo>
                  <a:lnTo>
                    <a:pt x="56568" y="86168"/>
                  </a:lnTo>
                  <a:lnTo>
                    <a:pt x="74006" y="124313"/>
                  </a:lnTo>
                  <a:lnTo>
                    <a:pt x="89073" y="147221"/>
                  </a:lnTo>
                  <a:lnTo>
                    <a:pt x="107004" y="192293"/>
                  </a:lnTo>
                  <a:lnTo>
                    <a:pt x="135532" y="235880"/>
                  </a:lnTo>
                  <a:lnTo>
                    <a:pt x="147403" y="252479"/>
                  </a:lnTo>
                  <a:lnTo>
                    <a:pt x="151237" y="260484"/>
                  </a:lnTo>
                  <a:lnTo>
                    <a:pt x="161925" y="27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249"/>
            <p:cNvSpPr/>
            <p:nvPr>
              <p:custDataLst>
                <p:tags r:id="rId31"/>
              </p:custDataLst>
            </p:nvPr>
          </p:nvSpPr>
          <p:spPr>
            <a:xfrm>
              <a:off x="7252563" y="5091567"/>
              <a:ext cx="88912" cy="90034"/>
            </a:xfrm>
            <a:custGeom>
              <a:avLst/>
              <a:gdLst/>
              <a:ahLst/>
              <a:cxnLst/>
              <a:rect l="0" t="0" r="0" b="0"/>
              <a:pathLst>
                <a:path w="88912" h="90034">
                  <a:moveTo>
                    <a:pt x="5487" y="4308"/>
                  </a:moveTo>
                  <a:lnTo>
                    <a:pt x="5487" y="4308"/>
                  </a:lnTo>
                  <a:lnTo>
                    <a:pt x="5487" y="50020"/>
                  </a:lnTo>
                  <a:lnTo>
                    <a:pt x="5487" y="68182"/>
                  </a:lnTo>
                  <a:lnTo>
                    <a:pt x="4429" y="72290"/>
                  </a:lnTo>
                  <a:lnTo>
                    <a:pt x="2665" y="75030"/>
                  </a:lnTo>
                  <a:lnTo>
                    <a:pt x="431" y="76857"/>
                  </a:lnTo>
                  <a:lnTo>
                    <a:pt x="0" y="78073"/>
                  </a:lnTo>
                  <a:lnTo>
                    <a:pt x="770" y="78885"/>
                  </a:lnTo>
                  <a:lnTo>
                    <a:pt x="2342" y="79426"/>
                  </a:lnTo>
                  <a:lnTo>
                    <a:pt x="3390" y="77671"/>
                  </a:lnTo>
                  <a:lnTo>
                    <a:pt x="10267" y="48842"/>
                  </a:lnTo>
                  <a:lnTo>
                    <a:pt x="30997" y="12825"/>
                  </a:lnTo>
                  <a:lnTo>
                    <a:pt x="34136" y="9987"/>
                  </a:lnTo>
                  <a:lnTo>
                    <a:pt x="55251" y="0"/>
                  </a:lnTo>
                  <a:lnTo>
                    <a:pt x="59830" y="378"/>
                  </a:lnTo>
                  <a:lnTo>
                    <a:pt x="70561" y="6442"/>
                  </a:lnTo>
                  <a:lnTo>
                    <a:pt x="83447" y="21756"/>
                  </a:lnTo>
                  <a:lnTo>
                    <a:pt x="87760" y="33582"/>
                  </a:lnTo>
                  <a:lnTo>
                    <a:pt x="88911" y="39699"/>
                  </a:lnTo>
                  <a:lnTo>
                    <a:pt x="81687" y="90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250"/>
            <p:cNvSpPr/>
            <p:nvPr>
              <p:custDataLst>
                <p:tags r:id="rId32"/>
              </p:custDataLst>
            </p:nvPr>
          </p:nvSpPr>
          <p:spPr>
            <a:xfrm>
              <a:off x="7419975" y="4867275"/>
              <a:ext cx="56905" cy="304801"/>
            </a:xfrm>
            <a:custGeom>
              <a:avLst/>
              <a:gdLst/>
              <a:ahLst/>
              <a:cxnLst/>
              <a:rect l="0" t="0" r="0" b="0"/>
              <a:pathLst>
                <a:path w="56905" h="30480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9411" y="2822"/>
                  </a:lnTo>
                  <a:lnTo>
                    <a:pt x="32307" y="5056"/>
                  </a:lnTo>
                  <a:lnTo>
                    <a:pt x="50849" y="38793"/>
                  </a:lnTo>
                  <a:lnTo>
                    <a:pt x="55905" y="80727"/>
                  </a:lnTo>
                  <a:lnTo>
                    <a:pt x="56904" y="121152"/>
                  </a:lnTo>
                  <a:lnTo>
                    <a:pt x="54255" y="163955"/>
                  </a:lnTo>
                  <a:lnTo>
                    <a:pt x="43878" y="210657"/>
                  </a:lnTo>
                  <a:lnTo>
                    <a:pt x="25091" y="25441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251"/>
            <p:cNvSpPr/>
            <p:nvPr>
              <p:custDataLst>
                <p:tags r:id="rId33"/>
              </p:custDataLst>
            </p:nvPr>
          </p:nvSpPr>
          <p:spPr>
            <a:xfrm>
              <a:off x="7553325" y="521970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95250" y="0"/>
                  </a:moveTo>
                  <a:lnTo>
                    <a:pt x="95250" y="0"/>
                  </a:lnTo>
                  <a:lnTo>
                    <a:pt x="72457" y="21734"/>
                  </a:lnTo>
                  <a:lnTo>
                    <a:pt x="52021" y="3569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289"/>
          <p:cNvGrpSpPr/>
          <p:nvPr/>
        </p:nvGrpSpPr>
        <p:grpSpPr>
          <a:xfrm>
            <a:off x="8284744" y="4851017"/>
            <a:ext cx="2544915" cy="597284"/>
            <a:chOff x="8284744" y="4851017"/>
            <a:chExt cx="2544915" cy="597284"/>
          </a:xfrm>
        </p:grpSpPr>
        <p:sp>
          <p:nvSpPr>
            <p:cNvPr id="300" name="SMARTInkShape-1252"/>
            <p:cNvSpPr/>
            <p:nvPr>
              <p:custDataLst>
                <p:tags r:id="rId13"/>
              </p:custDataLst>
            </p:nvPr>
          </p:nvSpPr>
          <p:spPr>
            <a:xfrm>
              <a:off x="10696575" y="5033669"/>
              <a:ext cx="133084" cy="414632"/>
            </a:xfrm>
            <a:custGeom>
              <a:avLst/>
              <a:gdLst/>
              <a:ahLst/>
              <a:cxnLst/>
              <a:rect l="0" t="0" r="0" b="0"/>
              <a:pathLst>
                <a:path w="133084" h="414632">
                  <a:moveTo>
                    <a:pt x="104775" y="5056"/>
                  </a:moveTo>
                  <a:lnTo>
                    <a:pt x="104775" y="5056"/>
                  </a:lnTo>
                  <a:lnTo>
                    <a:pt x="109832" y="0"/>
                  </a:lnTo>
                  <a:lnTo>
                    <a:pt x="113438" y="627"/>
                  </a:lnTo>
                  <a:lnTo>
                    <a:pt x="123089" y="6968"/>
                  </a:lnTo>
                  <a:lnTo>
                    <a:pt x="128790" y="19664"/>
                  </a:lnTo>
                  <a:lnTo>
                    <a:pt x="132449" y="63798"/>
                  </a:lnTo>
                  <a:lnTo>
                    <a:pt x="133083" y="97956"/>
                  </a:lnTo>
                  <a:lnTo>
                    <a:pt x="128215" y="143354"/>
                  </a:lnTo>
                  <a:lnTo>
                    <a:pt x="122953" y="181527"/>
                  </a:lnTo>
                  <a:lnTo>
                    <a:pt x="117087" y="218954"/>
                  </a:lnTo>
                  <a:lnTo>
                    <a:pt x="106777" y="257874"/>
                  </a:lnTo>
                  <a:lnTo>
                    <a:pt x="87688" y="299471"/>
                  </a:lnTo>
                  <a:lnTo>
                    <a:pt x="69050" y="346784"/>
                  </a:lnTo>
                  <a:lnTo>
                    <a:pt x="34575" y="388850"/>
                  </a:lnTo>
                  <a:lnTo>
                    <a:pt x="0" y="414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253"/>
            <p:cNvSpPr/>
            <p:nvPr>
              <p:custDataLst>
                <p:tags r:id="rId14"/>
              </p:custDataLst>
            </p:nvPr>
          </p:nvSpPr>
          <p:spPr>
            <a:xfrm>
              <a:off x="10554116" y="5257800"/>
              <a:ext cx="94835" cy="85726"/>
            </a:xfrm>
            <a:custGeom>
              <a:avLst/>
              <a:gdLst/>
              <a:ahLst/>
              <a:cxnLst/>
              <a:rect l="0" t="0" r="0" b="0"/>
              <a:pathLst>
                <a:path w="94835" h="85726">
                  <a:moveTo>
                    <a:pt x="9109" y="0"/>
                  </a:moveTo>
                  <a:lnTo>
                    <a:pt x="9109" y="0"/>
                  </a:lnTo>
                  <a:lnTo>
                    <a:pt x="9109" y="5056"/>
                  </a:lnTo>
                  <a:lnTo>
                    <a:pt x="11933" y="10361"/>
                  </a:lnTo>
                  <a:lnTo>
                    <a:pt x="14166" y="13257"/>
                  </a:lnTo>
                  <a:lnTo>
                    <a:pt x="14597" y="17305"/>
                  </a:lnTo>
                  <a:lnTo>
                    <a:pt x="4329" y="63679"/>
                  </a:lnTo>
                  <a:lnTo>
                    <a:pt x="0" y="83302"/>
                  </a:lnTo>
                  <a:lnTo>
                    <a:pt x="30590" y="35720"/>
                  </a:lnTo>
                  <a:lnTo>
                    <a:pt x="41926" y="17012"/>
                  </a:lnTo>
                  <a:lnTo>
                    <a:pt x="51211" y="7561"/>
                  </a:lnTo>
                  <a:lnTo>
                    <a:pt x="64068" y="995"/>
                  </a:lnTo>
                  <a:lnTo>
                    <a:pt x="75722" y="10408"/>
                  </a:lnTo>
                  <a:lnTo>
                    <a:pt x="87525" y="26602"/>
                  </a:lnTo>
                  <a:lnTo>
                    <a:pt x="92667" y="49862"/>
                  </a:lnTo>
                  <a:lnTo>
                    <a:pt x="9483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254"/>
            <p:cNvSpPr/>
            <p:nvPr>
              <p:custDataLst>
                <p:tags r:id="rId15"/>
              </p:custDataLst>
            </p:nvPr>
          </p:nvSpPr>
          <p:spPr>
            <a:xfrm>
              <a:off x="10382250" y="5020999"/>
              <a:ext cx="228601" cy="322527"/>
            </a:xfrm>
            <a:custGeom>
              <a:avLst/>
              <a:gdLst/>
              <a:ahLst/>
              <a:cxnLst/>
              <a:rect l="0" t="0" r="0" b="0"/>
              <a:pathLst>
                <a:path w="228601" h="322527">
                  <a:moveTo>
                    <a:pt x="228600" y="8201"/>
                  </a:moveTo>
                  <a:lnTo>
                    <a:pt x="228600" y="8201"/>
                  </a:lnTo>
                  <a:lnTo>
                    <a:pt x="223543" y="3145"/>
                  </a:lnTo>
                  <a:lnTo>
                    <a:pt x="218239" y="662"/>
                  </a:lnTo>
                  <a:lnTo>
                    <a:pt x="215343" y="0"/>
                  </a:lnTo>
                  <a:lnTo>
                    <a:pt x="201154" y="4125"/>
                  </a:lnTo>
                  <a:lnTo>
                    <a:pt x="159864" y="39415"/>
                  </a:lnTo>
                  <a:lnTo>
                    <a:pt x="129108" y="82854"/>
                  </a:lnTo>
                  <a:lnTo>
                    <a:pt x="99469" y="124783"/>
                  </a:lnTo>
                  <a:lnTo>
                    <a:pt x="69634" y="162887"/>
                  </a:lnTo>
                  <a:lnTo>
                    <a:pt x="55205" y="187031"/>
                  </a:lnTo>
                  <a:lnTo>
                    <a:pt x="31366" y="224265"/>
                  </a:lnTo>
                  <a:lnTo>
                    <a:pt x="8391" y="271328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255"/>
            <p:cNvSpPr/>
            <p:nvPr>
              <p:custDataLst>
                <p:tags r:id="rId16"/>
              </p:custDataLst>
            </p:nvPr>
          </p:nvSpPr>
          <p:spPr>
            <a:xfrm>
              <a:off x="10363200" y="4991100"/>
              <a:ext cx="142876" cy="342901"/>
            </a:xfrm>
            <a:custGeom>
              <a:avLst/>
              <a:gdLst/>
              <a:ahLst/>
              <a:cxnLst/>
              <a:rect l="0" t="0" r="0" b="0"/>
              <a:pathLst>
                <a:path w="142876" h="342901">
                  <a:moveTo>
                    <a:pt x="0" y="0"/>
                  </a:moveTo>
                  <a:lnTo>
                    <a:pt x="0" y="0"/>
                  </a:lnTo>
                  <a:lnTo>
                    <a:pt x="46134" y="44240"/>
                  </a:lnTo>
                  <a:lnTo>
                    <a:pt x="71576" y="88258"/>
                  </a:lnTo>
                  <a:lnTo>
                    <a:pt x="88710" y="128627"/>
                  </a:lnTo>
                  <a:lnTo>
                    <a:pt x="104750" y="172082"/>
                  </a:lnTo>
                  <a:lnTo>
                    <a:pt x="120646" y="214729"/>
                  </a:lnTo>
                  <a:lnTo>
                    <a:pt x="129115" y="253183"/>
                  </a:lnTo>
                  <a:lnTo>
                    <a:pt x="132514" y="298994"/>
                  </a:lnTo>
                  <a:lnTo>
                    <a:pt x="135924" y="322130"/>
                  </a:lnTo>
                  <a:lnTo>
                    <a:pt x="14287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256"/>
            <p:cNvSpPr/>
            <p:nvPr>
              <p:custDataLst>
                <p:tags r:id="rId17"/>
              </p:custDataLst>
            </p:nvPr>
          </p:nvSpPr>
          <p:spPr>
            <a:xfrm>
              <a:off x="10106025" y="5286375"/>
              <a:ext cx="104776" cy="76201"/>
            </a:xfrm>
            <a:custGeom>
              <a:avLst/>
              <a:gdLst/>
              <a:ahLst/>
              <a:cxnLst/>
              <a:rect l="0" t="0" r="0" b="0"/>
              <a:pathLst>
                <a:path w="104776" h="76201">
                  <a:moveTo>
                    <a:pt x="104775" y="0"/>
                  </a:moveTo>
                  <a:lnTo>
                    <a:pt x="104775" y="0"/>
                  </a:lnTo>
                  <a:lnTo>
                    <a:pt x="83317" y="21459"/>
                  </a:lnTo>
                  <a:lnTo>
                    <a:pt x="37052" y="462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257"/>
            <p:cNvSpPr/>
            <p:nvPr>
              <p:custDataLst>
                <p:tags r:id="rId18"/>
              </p:custDataLst>
            </p:nvPr>
          </p:nvSpPr>
          <p:spPr>
            <a:xfrm>
              <a:off x="9991725" y="52673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3257" y="4469"/>
                  </a:lnTo>
                  <a:lnTo>
                    <a:pt x="22120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258"/>
            <p:cNvSpPr/>
            <p:nvPr>
              <p:custDataLst>
                <p:tags r:id="rId19"/>
              </p:custDataLst>
            </p:nvPr>
          </p:nvSpPr>
          <p:spPr>
            <a:xfrm>
              <a:off x="9772650" y="5268645"/>
              <a:ext cx="104776" cy="8206"/>
            </a:xfrm>
            <a:custGeom>
              <a:avLst/>
              <a:gdLst/>
              <a:ahLst/>
              <a:cxnLst/>
              <a:rect l="0" t="0" r="0" b="0"/>
              <a:pathLst>
                <a:path w="104776" h="8206">
                  <a:moveTo>
                    <a:pt x="0" y="8205"/>
                  </a:moveTo>
                  <a:lnTo>
                    <a:pt x="0" y="8205"/>
                  </a:lnTo>
                  <a:lnTo>
                    <a:pt x="5057" y="8205"/>
                  </a:lnTo>
                  <a:lnTo>
                    <a:pt x="40704" y="4"/>
                  </a:lnTo>
                  <a:lnTo>
                    <a:pt x="70169" y="0"/>
                  </a:lnTo>
                  <a:lnTo>
                    <a:pt x="104775" y="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259"/>
            <p:cNvSpPr/>
            <p:nvPr>
              <p:custDataLst>
                <p:tags r:id="rId20"/>
              </p:custDataLst>
            </p:nvPr>
          </p:nvSpPr>
          <p:spPr>
            <a:xfrm>
              <a:off x="9553575" y="526732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38962" y="760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260"/>
            <p:cNvSpPr/>
            <p:nvPr>
              <p:custDataLst>
                <p:tags r:id="rId21"/>
              </p:custDataLst>
            </p:nvPr>
          </p:nvSpPr>
          <p:spPr>
            <a:xfrm>
              <a:off x="9486900" y="5181600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28575" y="0"/>
                  </a:moveTo>
                  <a:lnTo>
                    <a:pt x="28575" y="0"/>
                  </a:lnTo>
                  <a:lnTo>
                    <a:pt x="27517" y="18363"/>
                  </a:lnTo>
                  <a:lnTo>
                    <a:pt x="13388" y="6090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261"/>
            <p:cNvSpPr/>
            <p:nvPr>
              <p:custDataLst>
                <p:tags r:id="rId22"/>
              </p:custDataLst>
            </p:nvPr>
          </p:nvSpPr>
          <p:spPr>
            <a:xfrm>
              <a:off x="9335721" y="5019675"/>
              <a:ext cx="198805" cy="257176"/>
            </a:xfrm>
            <a:custGeom>
              <a:avLst/>
              <a:gdLst/>
              <a:ahLst/>
              <a:cxnLst/>
              <a:rect l="0" t="0" r="0" b="0"/>
              <a:pathLst>
                <a:path w="198805" h="257176">
                  <a:moveTo>
                    <a:pt x="198804" y="0"/>
                  </a:moveTo>
                  <a:lnTo>
                    <a:pt x="198804" y="0"/>
                  </a:lnTo>
                  <a:lnTo>
                    <a:pt x="188691" y="0"/>
                  </a:lnTo>
                  <a:lnTo>
                    <a:pt x="184654" y="2117"/>
                  </a:lnTo>
                  <a:lnTo>
                    <a:pt x="171798" y="14151"/>
                  </a:lnTo>
                  <a:lnTo>
                    <a:pt x="141194" y="31523"/>
                  </a:lnTo>
                  <a:lnTo>
                    <a:pt x="107883" y="73034"/>
                  </a:lnTo>
                  <a:lnTo>
                    <a:pt x="73381" y="120465"/>
                  </a:lnTo>
                  <a:lnTo>
                    <a:pt x="42953" y="158020"/>
                  </a:lnTo>
                  <a:lnTo>
                    <a:pt x="12679" y="199253"/>
                  </a:lnTo>
                  <a:lnTo>
                    <a:pt x="2897" y="218258"/>
                  </a:lnTo>
                  <a:lnTo>
                    <a:pt x="0" y="235649"/>
                  </a:lnTo>
                  <a:lnTo>
                    <a:pt x="830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262"/>
            <p:cNvSpPr/>
            <p:nvPr>
              <p:custDataLst>
                <p:tags r:id="rId23"/>
              </p:custDataLst>
            </p:nvPr>
          </p:nvSpPr>
          <p:spPr>
            <a:xfrm>
              <a:off x="9384327" y="5033669"/>
              <a:ext cx="73999" cy="243182"/>
            </a:xfrm>
            <a:custGeom>
              <a:avLst/>
              <a:gdLst/>
              <a:ahLst/>
              <a:cxnLst/>
              <a:rect l="0" t="0" r="0" b="0"/>
              <a:pathLst>
                <a:path w="73999" h="243182">
                  <a:moveTo>
                    <a:pt x="16848" y="5056"/>
                  </a:moveTo>
                  <a:lnTo>
                    <a:pt x="16848" y="5056"/>
                  </a:lnTo>
                  <a:lnTo>
                    <a:pt x="11791" y="0"/>
                  </a:lnTo>
                  <a:lnTo>
                    <a:pt x="9243" y="627"/>
                  </a:lnTo>
                  <a:lnTo>
                    <a:pt x="3591" y="6968"/>
                  </a:lnTo>
                  <a:lnTo>
                    <a:pt x="372" y="16842"/>
                  </a:lnTo>
                  <a:lnTo>
                    <a:pt x="0" y="30403"/>
                  </a:lnTo>
                  <a:lnTo>
                    <a:pt x="11207" y="73602"/>
                  </a:lnTo>
                  <a:lnTo>
                    <a:pt x="24702" y="110386"/>
                  </a:lnTo>
                  <a:lnTo>
                    <a:pt x="43801" y="155684"/>
                  </a:lnTo>
                  <a:lnTo>
                    <a:pt x="56302" y="197309"/>
                  </a:lnTo>
                  <a:lnTo>
                    <a:pt x="64454" y="233691"/>
                  </a:lnTo>
                  <a:lnTo>
                    <a:pt x="73998" y="24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263"/>
            <p:cNvSpPr/>
            <p:nvPr>
              <p:custDataLst>
                <p:tags r:id="rId24"/>
              </p:custDataLst>
            </p:nvPr>
          </p:nvSpPr>
          <p:spPr>
            <a:xfrm>
              <a:off x="9239818" y="4909412"/>
              <a:ext cx="123258" cy="344124"/>
            </a:xfrm>
            <a:custGeom>
              <a:avLst/>
              <a:gdLst/>
              <a:ahLst/>
              <a:cxnLst/>
              <a:rect l="0" t="0" r="0" b="0"/>
              <a:pathLst>
                <a:path w="123258" h="344124">
                  <a:moveTo>
                    <a:pt x="123257" y="5488"/>
                  </a:moveTo>
                  <a:lnTo>
                    <a:pt x="123257" y="5488"/>
                  </a:lnTo>
                  <a:lnTo>
                    <a:pt x="118200" y="432"/>
                  </a:lnTo>
                  <a:lnTo>
                    <a:pt x="114594" y="0"/>
                  </a:lnTo>
                  <a:lnTo>
                    <a:pt x="81501" y="6984"/>
                  </a:lnTo>
                  <a:lnTo>
                    <a:pt x="55225" y="26865"/>
                  </a:lnTo>
                  <a:lnTo>
                    <a:pt x="34521" y="55454"/>
                  </a:lnTo>
                  <a:lnTo>
                    <a:pt x="19142" y="97320"/>
                  </a:lnTo>
                  <a:lnTo>
                    <a:pt x="9152" y="135003"/>
                  </a:lnTo>
                  <a:lnTo>
                    <a:pt x="1351" y="171124"/>
                  </a:lnTo>
                  <a:lnTo>
                    <a:pt x="0" y="212257"/>
                  </a:lnTo>
                  <a:lnTo>
                    <a:pt x="602" y="255803"/>
                  </a:lnTo>
                  <a:lnTo>
                    <a:pt x="8128" y="294968"/>
                  </a:lnTo>
                  <a:lnTo>
                    <a:pt x="26275" y="332074"/>
                  </a:lnTo>
                  <a:lnTo>
                    <a:pt x="30028" y="337512"/>
                  </a:lnTo>
                  <a:lnTo>
                    <a:pt x="48307" y="343555"/>
                  </a:lnTo>
                  <a:lnTo>
                    <a:pt x="71955" y="344123"/>
                  </a:lnTo>
                  <a:lnTo>
                    <a:pt x="113732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264"/>
            <p:cNvSpPr/>
            <p:nvPr>
              <p:custDataLst>
                <p:tags r:id="rId25"/>
              </p:custDataLst>
            </p:nvPr>
          </p:nvSpPr>
          <p:spPr>
            <a:xfrm>
              <a:off x="8896350" y="4851017"/>
              <a:ext cx="190501" cy="425834"/>
            </a:xfrm>
            <a:custGeom>
              <a:avLst/>
              <a:gdLst/>
              <a:ahLst/>
              <a:cxnLst/>
              <a:rect l="0" t="0" r="0" b="0"/>
              <a:pathLst>
                <a:path w="190501" h="425834">
                  <a:moveTo>
                    <a:pt x="0" y="206758"/>
                  </a:moveTo>
                  <a:lnTo>
                    <a:pt x="0" y="206758"/>
                  </a:lnTo>
                  <a:lnTo>
                    <a:pt x="5057" y="206758"/>
                  </a:lnTo>
                  <a:lnTo>
                    <a:pt x="24909" y="198096"/>
                  </a:lnTo>
                  <a:lnTo>
                    <a:pt x="64681" y="171547"/>
                  </a:lnTo>
                  <a:lnTo>
                    <a:pt x="104068" y="146102"/>
                  </a:lnTo>
                  <a:lnTo>
                    <a:pt x="132622" y="120929"/>
                  </a:lnTo>
                  <a:lnTo>
                    <a:pt x="144894" y="99129"/>
                  </a:lnTo>
                  <a:lnTo>
                    <a:pt x="158951" y="52088"/>
                  </a:lnTo>
                  <a:lnTo>
                    <a:pt x="159941" y="46495"/>
                  </a:lnTo>
                  <a:lnTo>
                    <a:pt x="153550" y="6631"/>
                  </a:lnTo>
                  <a:lnTo>
                    <a:pt x="151049" y="3490"/>
                  </a:lnTo>
                  <a:lnTo>
                    <a:pt x="142628" y="0"/>
                  </a:lnTo>
                  <a:lnTo>
                    <a:pt x="137418" y="2245"/>
                  </a:lnTo>
                  <a:lnTo>
                    <a:pt x="125986" y="13205"/>
                  </a:lnTo>
                  <a:lnTo>
                    <a:pt x="112706" y="42282"/>
                  </a:lnTo>
                  <a:lnTo>
                    <a:pt x="107125" y="82765"/>
                  </a:lnTo>
                  <a:lnTo>
                    <a:pt x="100415" y="118161"/>
                  </a:lnTo>
                  <a:lnTo>
                    <a:pt x="96779" y="158871"/>
                  </a:lnTo>
                  <a:lnTo>
                    <a:pt x="93107" y="191824"/>
                  </a:lnTo>
                  <a:lnTo>
                    <a:pt x="87913" y="237612"/>
                  </a:lnTo>
                  <a:lnTo>
                    <a:pt x="83551" y="276930"/>
                  </a:lnTo>
                  <a:lnTo>
                    <a:pt x="75556" y="319272"/>
                  </a:lnTo>
                  <a:lnTo>
                    <a:pt x="68429" y="361392"/>
                  </a:lnTo>
                  <a:lnTo>
                    <a:pt x="58628" y="401334"/>
                  </a:lnTo>
                  <a:lnTo>
                    <a:pt x="57076" y="402092"/>
                  </a:lnTo>
                  <a:lnTo>
                    <a:pt x="54985" y="401539"/>
                  </a:lnTo>
                  <a:lnTo>
                    <a:pt x="52532" y="400112"/>
                  </a:lnTo>
                  <a:lnTo>
                    <a:pt x="51953" y="395985"/>
                  </a:lnTo>
                  <a:lnTo>
                    <a:pt x="57613" y="355231"/>
                  </a:lnTo>
                  <a:lnTo>
                    <a:pt x="70330" y="311016"/>
                  </a:lnTo>
                  <a:lnTo>
                    <a:pt x="79517" y="287861"/>
                  </a:lnTo>
                  <a:lnTo>
                    <a:pt x="88611" y="277023"/>
                  </a:lnTo>
                  <a:lnTo>
                    <a:pt x="100766" y="268679"/>
                  </a:lnTo>
                  <a:lnTo>
                    <a:pt x="116752" y="261443"/>
                  </a:lnTo>
                  <a:lnTo>
                    <a:pt x="131618" y="260343"/>
                  </a:lnTo>
                  <a:lnTo>
                    <a:pt x="138544" y="261531"/>
                  </a:lnTo>
                  <a:lnTo>
                    <a:pt x="151886" y="271318"/>
                  </a:lnTo>
                  <a:lnTo>
                    <a:pt x="163814" y="286251"/>
                  </a:lnTo>
                  <a:lnTo>
                    <a:pt x="177272" y="316064"/>
                  </a:lnTo>
                  <a:lnTo>
                    <a:pt x="188189" y="363214"/>
                  </a:lnTo>
                  <a:lnTo>
                    <a:pt x="190500" y="42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265"/>
            <p:cNvSpPr/>
            <p:nvPr>
              <p:custDataLst>
                <p:tags r:id="rId26"/>
              </p:custDataLst>
            </p:nvPr>
          </p:nvSpPr>
          <p:spPr>
            <a:xfrm>
              <a:off x="8539321" y="5191125"/>
              <a:ext cx="204630" cy="18973"/>
            </a:xfrm>
            <a:custGeom>
              <a:avLst/>
              <a:gdLst/>
              <a:ahLst/>
              <a:cxnLst/>
              <a:rect l="0" t="0" r="0" b="0"/>
              <a:pathLst>
                <a:path w="204630" h="18973">
                  <a:moveTo>
                    <a:pt x="14129" y="9525"/>
                  </a:moveTo>
                  <a:lnTo>
                    <a:pt x="14129" y="9525"/>
                  </a:lnTo>
                  <a:lnTo>
                    <a:pt x="9073" y="9525"/>
                  </a:lnTo>
                  <a:lnTo>
                    <a:pt x="3768" y="12347"/>
                  </a:lnTo>
                  <a:lnTo>
                    <a:pt x="872" y="14581"/>
                  </a:lnTo>
                  <a:lnTo>
                    <a:pt x="0" y="16070"/>
                  </a:lnTo>
                  <a:lnTo>
                    <a:pt x="476" y="17064"/>
                  </a:lnTo>
                  <a:lnTo>
                    <a:pt x="1851" y="17726"/>
                  </a:lnTo>
                  <a:lnTo>
                    <a:pt x="42082" y="18788"/>
                  </a:lnTo>
                  <a:lnTo>
                    <a:pt x="82502" y="18972"/>
                  </a:lnTo>
                  <a:lnTo>
                    <a:pt x="119553" y="16213"/>
                  </a:lnTo>
                  <a:lnTo>
                    <a:pt x="166615" y="9347"/>
                  </a:lnTo>
                  <a:lnTo>
                    <a:pt x="2046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266"/>
            <p:cNvSpPr/>
            <p:nvPr>
              <p:custDataLst>
                <p:tags r:id="rId27"/>
              </p:custDataLst>
            </p:nvPr>
          </p:nvSpPr>
          <p:spPr>
            <a:xfrm>
              <a:off x="8526200" y="5124450"/>
              <a:ext cx="112976" cy="19051"/>
            </a:xfrm>
            <a:custGeom>
              <a:avLst/>
              <a:gdLst/>
              <a:ahLst/>
              <a:cxnLst/>
              <a:rect l="0" t="0" r="0" b="0"/>
              <a:pathLst>
                <a:path w="112976" h="19051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9181" y="9133"/>
                  </a:lnTo>
                  <a:lnTo>
                    <a:pt x="45789" y="12296"/>
                  </a:lnTo>
                  <a:lnTo>
                    <a:pt x="112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267"/>
            <p:cNvSpPr/>
            <p:nvPr>
              <p:custDataLst>
                <p:tags r:id="rId28"/>
              </p:custDataLst>
            </p:nvPr>
          </p:nvSpPr>
          <p:spPr>
            <a:xfrm>
              <a:off x="8284744" y="4935274"/>
              <a:ext cx="121965" cy="319657"/>
            </a:xfrm>
            <a:custGeom>
              <a:avLst/>
              <a:gdLst/>
              <a:ahLst/>
              <a:cxnLst/>
              <a:rect l="0" t="0" r="0" b="0"/>
              <a:pathLst>
                <a:path w="121965" h="319657">
                  <a:moveTo>
                    <a:pt x="40106" y="8201"/>
                  </a:moveTo>
                  <a:lnTo>
                    <a:pt x="40106" y="8201"/>
                  </a:lnTo>
                  <a:lnTo>
                    <a:pt x="40106" y="0"/>
                  </a:lnTo>
                  <a:lnTo>
                    <a:pt x="39048" y="23662"/>
                  </a:lnTo>
                  <a:lnTo>
                    <a:pt x="31906" y="61076"/>
                  </a:lnTo>
                  <a:lnTo>
                    <a:pt x="30974" y="101126"/>
                  </a:lnTo>
                  <a:lnTo>
                    <a:pt x="25641" y="138040"/>
                  </a:lnTo>
                  <a:lnTo>
                    <a:pt x="17358" y="184255"/>
                  </a:lnTo>
                  <a:lnTo>
                    <a:pt x="13257" y="228052"/>
                  </a:lnTo>
                  <a:lnTo>
                    <a:pt x="5326" y="266627"/>
                  </a:lnTo>
                  <a:lnTo>
                    <a:pt x="2201" y="305757"/>
                  </a:lnTo>
                  <a:lnTo>
                    <a:pt x="3090" y="273359"/>
                  </a:lnTo>
                  <a:lnTo>
                    <a:pt x="10676" y="239637"/>
                  </a:lnTo>
                  <a:lnTo>
                    <a:pt x="32599" y="199663"/>
                  </a:lnTo>
                  <a:lnTo>
                    <a:pt x="47995" y="182171"/>
                  </a:lnTo>
                  <a:lnTo>
                    <a:pt x="62662" y="175479"/>
                  </a:lnTo>
                  <a:lnTo>
                    <a:pt x="78706" y="173563"/>
                  </a:lnTo>
                  <a:lnTo>
                    <a:pt x="92892" y="176240"/>
                  </a:lnTo>
                  <a:lnTo>
                    <a:pt x="106252" y="189424"/>
                  </a:lnTo>
                  <a:lnTo>
                    <a:pt x="117129" y="207278"/>
                  </a:lnTo>
                  <a:lnTo>
                    <a:pt x="121964" y="222269"/>
                  </a:lnTo>
                  <a:lnTo>
                    <a:pt x="119628" y="247664"/>
                  </a:lnTo>
                  <a:lnTo>
                    <a:pt x="112234" y="270241"/>
                  </a:lnTo>
                  <a:lnTo>
                    <a:pt x="93228" y="295392"/>
                  </a:lnTo>
                  <a:lnTo>
                    <a:pt x="67487" y="312840"/>
                  </a:lnTo>
                  <a:lnTo>
                    <a:pt x="44809" y="319656"/>
                  </a:lnTo>
                  <a:lnTo>
                    <a:pt x="19627" y="316619"/>
                  </a:lnTo>
                  <a:lnTo>
                    <a:pt x="2170" y="309017"/>
                  </a:lnTo>
                  <a:lnTo>
                    <a:pt x="0" y="303995"/>
                  </a:lnTo>
                  <a:lnTo>
                    <a:pt x="2006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860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290"/>
          <p:cNvGrpSpPr/>
          <p:nvPr/>
        </p:nvGrpSpPr>
        <p:grpSpPr>
          <a:xfrm>
            <a:off x="659670" y="614772"/>
            <a:ext cx="521431" cy="223429"/>
            <a:chOff x="659670" y="614772"/>
            <a:chExt cx="521431" cy="223429"/>
          </a:xfrm>
        </p:grpSpPr>
        <p:sp>
          <p:nvSpPr>
            <p:cNvPr id="2" name="SMARTInkShape-1268"/>
            <p:cNvSpPr/>
            <p:nvPr>
              <p:custDataLst>
                <p:tags r:id="rId220"/>
              </p:custDataLst>
            </p:nvPr>
          </p:nvSpPr>
          <p:spPr>
            <a:xfrm>
              <a:off x="659670" y="614772"/>
              <a:ext cx="159481" cy="156754"/>
            </a:xfrm>
            <a:custGeom>
              <a:avLst/>
              <a:gdLst/>
              <a:ahLst/>
              <a:cxnLst/>
              <a:rect l="0" t="0" r="0" b="0"/>
              <a:pathLst>
                <a:path w="159481" h="156754">
                  <a:moveTo>
                    <a:pt x="121380" y="32928"/>
                  </a:moveTo>
                  <a:lnTo>
                    <a:pt x="121380" y="32928"/>
                  </a:lnTo>
                  <a:lnTo>
                    <a:pt x="121380" y="24727"/>
                  </a:lnTo>
                  <a:lnTo>
                    <a:pt x="116323" y="13682"/>
                  </a:lnTo>
                  <a:lnTo>
                    <a:pt x="113776" y="10573"/>
                  </a:lnTo>
                  <a:lnTo>
                    <a:pt x="93933" y="116"/>
                  </a:lnTo>
                  <a:lnTo>
                    <a:pt x="82370" y="0"/>
                  </a:lnTo>
                  <a:lnTo>
                    <a:pt x="69117" y="4535"/>
                  </a:lnTo>
                  <a:lnTo>
                    <a:pt x="30576" y="30613"/>
                  </a:lnTo>
                  <a:lnTo>
                    <a:pt x="4574" y="71073"/>
                  </a:lnTo>
                  <a:lnTo>
                    <a:pt x="675" y="84806"/>
                  </a:lnTo>
                  <a:lnTo>
                    <a:pt x="0" y="102552"/>
                  </a:lnTo>
                  <a:lnTo>
                    <a:pt x="3228" y="124550"/>
                  </a:lnTo>
                  <a:lnTo>
                    <a:pt x="11012" y="139971"/>
                  </a:lnTo>
                  <a:lnTo>
                    <a:pt x="16052" y="145565"/>
                  </a:lnTo>
                  <a:lnTo>
                    <a:pt x="27295" y="151781"/>
                  </a:lnTo>
                  <a:lnTo>
                    <a:pt x="33257" y="153438"/>
                  </a:lnTo>
                  <a:lnTo>
                    <a:pt x="48347" y="149635"/>
                  </a:lnTo>
                  <a:lnTo>
                    <a:pt x="64579" y="139831"/>
                  </a:lnTo>
                  <a:lnTo>
                    <a:pt x="89425" y="110489"/>
                  </a:lnTo>
                  <a:lnTo>
                    <a:pt x="111558" y="66431"/>
                  </a:lnTo>
                  <a:lnTo>
                    <a:pt x="117015" y="56285"/>
                  </a:lnTo>
                  <a:lnTo>
                    <a:pt x="120805" y="26309"/>
                  </a:lnTo>
                  <a:lnTo>
                    <a:pt x="119938" y="23224"/>
                  </a:lnTo>
                  <a:lnTo>
                    <a:pt x="118302" y="22225"/>
                  </a:lnTo>
                  <a:lnTo>
                    <a:pt x="116153" y="22618"/>
                  </a:lnTo>
                  <a:lnTo>
                    <a:pt x="114720" y="24996"/>
                  </a:lnTo>
                  <a:lnTo>
                    <a:pt x="113128" y="33283"/>
                  </a:lnTo>
                  <a:lnTo>
                    <a:pt x="122384" y="79868"/>
                  </a:lnTo>
                  <a:lnTo>
                    <a:pt x="142875" y="125971"/>
                  </a:lnTo>
                  <a:lnTo>
                    <a:pt x="159480" y="156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69"/>
            <p:cNvSpPr/>
            <p:nvPr>
              <p:custDataLst>
                <p:tags r:id="rId221"/>
              </p:custDataLst>
            </p:nvPr>
          </p:nvSpPr>
          <p:spPr>
            <a:xfrm>
              <a:off x="876300" y="733425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70"/>
            <p:cNvSpPr/>
            <p:nvPr>
              <p:custDataLst>
                <p:tags r:id="rId222"/>
              </p:custDataLst>
            </p:nvPr>
          </p:nvSpPr>
          <p:spPr>
            <a:xfrm>
              <a:off x="1039549" y="676275"/>
              <a:ext cx="112977" cy="8938"/>
            </a:xfrm>
            <a:custGeom>
              <a:avLst/>
              <a:gdLst/>
              <a:ahLst/>
              <a:cxnLst/>
              <a:rect l="0" t="0" r="0" b="0"/>
              <a:pathLst>
                <a:path w="112977" h="8938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617" y="6546"/>
                  </a:lnTo>
                  <a:lnTo>
                    <a:pt x="2087" y="7539"/>
                  </a:lnTo>
                  <a:lnTo>
                    <a:pt x="9212" y="8937"/>
                  </a:lnTo>
                  <a:lnTo>
                    <a:pt x="33930" y="8389"/>
                  </a:lnTo>
                  <a:lnTo>
                    <a:pt x="74000" y="1971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71"/>
            <p:cNvSpPr/>
            <p:nvPr>
              <p:custDataLst>
                <p:tags r:id="rId223"/>
              </p:custDataLst>
            </p:nvPr>
          </p:nvSpPr>
          <p:spPr>
            <a:xfrm>
              <a:off x="1049074" y="752475"/>
              <a:ext cx="132027" cy="27951"/>
            </a:xfrm>
            <a:custGeom>
              <a:avLst/>
              <a:gdLst/>
              <a:ahLst/>
              <a:cxnLst/>
              <a:rect l="0" t="0" r="0" b="0"/>
              <a:pathLst>
                <a:path w="132027" h="27951">
                  <a:moveTo>
                    <a:pt x="8201" y="0"/>
                  </a:moveTo>
                  <a:lnTo>
                    <a:pt x="8201" y="0"/>
                  </a:lnTo>
                  <a:lnTo>
                    <a:pt x="662" y="17900"/>
                  </a:lnTo>
                  <a:lnTo>
                    <a:pt x="0" y="21459"/>
                  </a:lnTo>
                  <a:lnTo>
                    <a:pt x="1675" y="23831"/>
                  </a:lnTo>
                  <a:lnTo>
                    <a:pt x="9181" y="26466"/>
                  </a:lnTo>
                  <a:lnTo>
                    <a:pt x="20251" y="27950"/>
                  </a:lnTo>
                  <a:lnTo>
                    <a:pt x="61352" y="20319"/>
                  </a:lnTo>
                  <a:lnTo>
                    <a:pt x="1320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91"/>
          <p:cNvGrpSpPr/>
          <p:nvPr/>
        </p:nvGrpSpPr>
        <p:grpSpPr>
          <a:xfrm>
            <a:off x="1434247" y="495300"/>
            <a:ext cx="2108159" cy="508363"/>
            <a:chOff x="1434247" y="495300"/>
            <a:chExt cx="2108159" cy="508363"/>
          </a:xfrm>
        </p:grpSpPr>
        <p:sp>
          <p:nvSpPr>
            <p:cNvPr id="7" name="SMARTInkShape-1272"/>
            <p:cNvSpPr/>
            <p:nvPr>
              <p:custDataLst>
                <p:tags r:id="rId207"/>
              </p:custDataLst>
            </p:nvPr>
          </p:nvSpPr>
          <p:spPr>
            <a:xfrm>
              <a:off x="1434247" y="657768"/>
              <a:ext cx="116166" cy="345895"/>
            </a:xfrm>
            <a:custGeom>
              <a:avLst/>
              <a:gdLst/>
              <a:ahLst/>
              <a:cxnLst/>
              <a:rect l="0" t="0" r="0" b="0"/>
              <a:pathLst>
                <a:path w="116166" h="345895">
                  <a:moveTo>
                    <a:pt x="108803" y="28032"/>
                  </a:moveTo>
                  <a:lnTo>
                    <a:pt x="108803" y="28032"/>
                  </a:lnTo>
                  <a:lnTo>
                    <a:pt x="86413" y="5642"/>
                  </a:lnTo>
                  <a:lnTo>
                    <a:pt x="77332" y="2206"/>
                  </a:lnTo>
                  <a:lnTo>
                    <a:pt x="49199" y="0"/>
                  </a:lnTo>
                  <a:lnTo>
                    <a:pt x="42609" y="1936"/>
                  </a:lnTo>
                  <a:lnTo>
                    <a:pt x="15746" y="26020"/>
                  </a:lnTo>
                  <a:lnTo>
                    <a:pt x="9236" y="35251"/>
                  </a:lnTo>
                  <a:lnTo>
                    <a:pt x="0" y="54858"/>
                  </a:lnTo>
                  <a:lnTo>
                    <a:pt x="285" y="60733"/>
                  </a:lnTo>
                  <a:lnTo>
                    <a:pt x="6245" y="72905"/>
                  </a:lnTo>
                  <a:lnTo>
                    <a:pt x="13127" y="79725"/>
                  </a:lnTo>
                  <a:lnTo>
                    <a:pt x="16444" y="81544"/>
                  </a:lnTo>
                  <a:lnTo>
                    <a:pt x="36282" y="84104"/>
                  </a:lnTo>
                  <a:lnTo>
                    <a:pt x="53288" y="79058"/>
                  </a:lnTo>
                  <a:lnTo>
                    <a:pt x="69313" y="69760"/>
                  </a:lnTo>
                  <a:lnTo>
                    <a:pt x="97095" y="39890"/>
                  </a:lnTo>
                  <a:lnTo>
                    <a:pt x="98308" y="47060"/>
                  </a:lnTo>
                  <a:lnTo>
                    <a:pt x="100208" y="87492"/>
                  </a:lnTo>
                  <a:lnTo>
                    <a:pt x="105786" y="122791"/>
                  </a:lnTo>
                  <a:lnTo>
                    <a:pt x="108967" y="164176"/>
                  </a:lnTo>
                  <a:lnTo>
                    <a:pt x="116165" y="210500"/>
                  </a:lnTo>
                  <a:lnTo>
                    <a:pt x="114865" y="247549"/>
                  </a:lnTo>
                  <a:lnTo>
                    <a:pt x="110001" y="287881"/>
                  </a:lnTo>
                  <a:lnTo>
                    <a:pt x="101435" y="321719"/>
                  </a:lnTo>
                  <a:lnTo>
                    <a:pt x="89552" y="340789"/>
                  </a:lnTo>
                  <a:lnTo>
                    <a:pt x="86444" y="344487"/>
                  </a:lnTo>
                  <a:lnTo>
                    <a:pt x="80139" y="345894"/>
                  </a:lnTo>
                  <a:lnTo>
                    <a:pt x="61844" y="344634"/>
                  </a:lnTo>
                  <a:lnTo>
                    <a:pt x="45246" y="337725"/>
                  </a:lnTo>
                  <a:lnTo>
                    <a:pt x="37857" y="332919"/>
                  </a:lnTo>
                  <a:lnTo>
                    <a:pt x="26824" y="319112"/>
                  </a:lnTo>
                  <a:lnTo>
                    <a:pt x="11118" y="284378"/>
                  </a:lnTo>
                  <a:lnTo>
                    <a:pt x="10001" y="262966"/>
                  </a:lnTo>
                  <a:lnTo>
                    <a:pt x="15323" y="235578"/>
                  </a:lnTo>
                  <a:lnTo>
                    <a:pt x="23078" y="21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73"/>
            <p:cNvSpPr/>
            <p:nvPr>
              <p:custDataLst>
                <p:tags r:id="rId208"/>
              </p:custDataLst>
            </p:nvPr>
          </p:nvSpPr>
          <p:spPr>
            <a:xfrm>
              <a:off x="1734213" y="519532"/>
              <a:ext cx="113638" cy="309144"/>
            </a:xfrm>
            <a:custGeom>
              <a:avLst/>
              <a:gdLst/>
              <a:ahLst/>
              <a:cxnLst/>
              <a:rect l="0" t="0" r="0" b="0"/>
              <a:pathLst>
                <a:path w="113638" h="309144">
                  <a:moveTo>
                    <a:pt x="94587" y="23393"/>
                  </a:moveTo>
                  <a:lnTo>
                    <a:pt x="94587" y="23393"/>
                  </a:lnTo>
                  <a:lnTo>
                    <a:pt x="94587" y="18336"/>
                  </a:lnTo>
                  <a:lnTo>
                    <a:pt x="91765" y="13032"/>
                  </a:lnTo>
                  <a:lnTo>
                    <a:pt x="81329" y="1003"/>
                  </a:lnTo>
                  <a:lnTo>
                    <a:pt x="78340" y="0"/>
                  </a:lnTo>
                  <a:lnTo>
                    <a:pt x="75289" y="389"/>
                  </a:lnTo>
                  <a:lnTo>
                    <a:pt x="57731" y="8618"/>
                  </a:lnTo>
                  <a:lnTo>
                    <a:pt x="40040" y="32539"/>
                  </a:lnTo>
                  <a:lnTo>
                    <a:pt x="21645" y="79606"/>
                  </a:lnTo>
                  <a:lnTo>
                    <a:pt x="6888" y="121305"/>
                  </a:lnTo>
                  <a:lnTo>
                    <a:pt x="1574" y="156826"/>
                  </a:lnTo>
                  <a:lnTo>
                    <a:pt x="0" y="196749"/>
                  </a:lnTo>
                  <a:lnTo>
                    <a:pt x="2290" y="236455"/>
                  </a:lnTo>
                  <a:lnTo>
                    <a:pt x="8058" y="257787"/>
                  </a:lnTo>
                  <a:lnTo>
                    <a:pt x="29936" y="290477"/>
                  </a:lnTo>
                  <a:lnTo>
                    <a:pt x="50384" y="301966"/>
                  </a:lnTo>
                  <a:lnTo>
                    <a:pt x="79192" y="307725"/>
                  </a:lnTo>
                  <a:lnTo>
                    <a:pt x="113637" y="30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74"/>
            <p:cNvSpPr/>
            <p:nvPr>
              <p:custDataLst>
                <p:tags r:id="rId209"/>
              </p:custDataLst>
            </p:nvPr>
          </p:nvSpPr>
          <p:spPr>
            <a:xfrm>
              <a:off x="1914917" y="591874"/>
              <a:ext cx="152009" cy="189177"/>
            </a:xfrm>
            <a:custGeom>
              <a:avLst/>
              <a:gdLst/>
              <a:ahLst/>
              <a:cxnLst/>
              <a:rect l="0" t="0" r="0" b="0"/>
              <a:pathLst>
                <a:path w="152009" h="189177">
                  <a:moveTo>
                    <a:pt x="9133" y="8201"/>
                  </a:moveTo>
                  <a:lnTo>
                    <a:pt x="9133" y="8201"/>
                  </a:lnTo>
                  <a:lnTo>
                    <a:pt x="4077" y="8201"/>
                  </a:lnTo>
                  <a:lnTo>
                    <a:pt x="2587" y="7143"/>
                  </a:lnTo>
                  <a:lnTo>
                    <a:pt x="1594" y="5379"/>
                  </a:lnTo>
                  <a:lnTo>
                    <a:pt x="0" y="0"/>
                  </a:lnTo>
                  <a:lnTo>
                    <a:pt x="30028" y="23663"/>
                  </a:lnTo>
                  <a:lnTo>
                    <a:pt x="75730" y="66848"/>
                  </a:lnTo>
                  <a:lnTo>
                    <a:pt x="92013" y="84845"/>
                  </a:lnTo>
                  <a:lnTo>
                    <a:pt x="128789" y="130789"/>
                  </a:lnTo>
                  <a:lnTo>
                    <a:pt x="152008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75"/>
            <p:cNvSpPr/>
            <p:nvPr>
              <p:custDataLst>
                <p:tags r:id="rId210"/>
              </p:custDataLst>
            </p:nvPr>
          </p:nvSpPr>
          <p:spPr>
            <a:xfrm>
              <a:off x="1943100" y="523875"/>
              <a:ext cx="133351" cy="304801"/>
            </a:xfrm>
            <a:custGeom>
              <a:avLst/>
              <a:gdLst/>
              <a:ahLst/>
              <a:cxnLst/>
              <a:rect l="0" t="0" r="0" b="0"/>
              <a:pathLst>
                <a:path w="133351" h="304801">
                  <a:moveTo>
                    <a:pt x="133350" y="0"/>
                  </a:moveTo>
                  <a:lnTo>
                    <a:pt x="133350" y="0"/>
                  </a:lnTo>
                  <a:lnTo>
                    <a:pt x="128294" y="0"/>
                  </a:lnTo>
                  <a:lnTo>
                    <a:pt x="115036" y="15169"/>
                  </a:lnTo>
                  <a:lnTo>
                    <a:pt x="98139" y="56344"/>
                  </a:lnTo>
                  <a:lnTo>
                    <a:pt x="78339" y="102421"/>
                  </a:lnTo>
                  <a:lnTo>
                    <a:pt x="64487" y="138297"/>
                  </a:lnTo>
                  <a:lnTo>
                    <a:pt x="46977" y="182441"/>
                  </a:lnTo>
                  <a:lnTo>
                    <a:pt x="27153" y="229595"/>
                  </a:lnTo>
                  <a:lnTo>
                    <a:pt x="6504" y="27572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76"/>
            <p:cNvSpPr/>
            <p:nvPr>
              <p:custDataLst>
                <p:tags r:id="rId211"/>
              </p:custDataLst>
            </p:nvPr>
          </p:nvSpPr>
          <p:spPr>
            <a:xfrm>
              <a:off x="2133600" y="743342"/>
              <a:ext cx="17727" cy="94859"/>
            </a:xfrm>
            <a:custGeom>
              <a:avLst/>
              <a:gdLst/>
              <a:ahLst/>
              <a:cxnLst/>
              <a:rect l="0" t="0" r="0" b="0"/>
              <a:pathLst>
                <a:path w="17727" h="94859">
                  <a:moveTo>
                    <a:pt x="9525" y="9133"/>
                  </a:moveTo>
                  <a:lnTo>
                    <a:pt x="9525" y="9133"/>
                  </a:lnTo>
                  <a:lnTo>
                    <a:pt x="9525" y="932"/>
                  </a:lnTo>
                  <a:lnTo>
                    <a:pt x="10583" y="491"/>
                  </a:lnTo>
                  <a:lnTo>
                    <a:pt x="14581" y="0"/>
                  </a:lnTo>
                  <a:lnTo>
                    <a:pt x="16071" y="928"/>
                  </a:lnTo>
                  <a:lnTo>
                    <a:pt x="17064" y="2605"/>
                  </a:lnTo>
                  <a:lnTo>
                    <a:pt x="17726" y="4781"/>
                  </a:lnTo>
                  <a:lnTo>
                    <a:pt x="9272" y="51072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77"/>
            <p:cNvSpPr/>
            <p:nvPr>
              <p:custDataLst>
                <p:tags r:id="rId212"/>
              </p:custDataLst>
            </p:nvPr>
          </p:nvSpPr>
          <p:spPr>
            <a:xfrm>
              <a:off x="2266950" y="8096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29437" y="7604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78"/>
            <p:cNvSpPr/>
            <p:nvPr>
              <p:custDataLst>
                <p:tags r:id="rId213"/>
              </p:custDataLst>
            </p:nvPr>
          </p:nvSpPr>
          <p:spPr>
            <a:xfrm>
              <a:off x="2371725" y="8191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3258" y="9525"/>
                  </a:lnTo>
                  <a:lnTo>
                    <a:pt x="19298" y="6703"/>
                  </a:lnTo>
                  <a:lnTo>
                    <a:pt x="22390" y="446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79"/>
            <p:cNvSpPr/>
            <p:nvPr>
              <p:custDataLst>
                <p:tags r:id="rId214"/>
              </p:custDataLst>
            </p:nvPr>
          </p:nvSpPr>
          <p:spPr>
            <a:xfrm>
              <a:off x="2600325" y="809625"/>
              <a:ext cx="28576" cy="8202"/>
            </a:xfrm>
            <a:custGeom>
              <a:avLst/>
              <a:gdLst/>
              <a:ahLst/>
              <a:cxnLst/>
              <a:rect l="0" t="0" r="0" b="0"/>
              <a:pathLst>
                <a:path w="28576" h="8202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701" y="7584"/>
                  </a:lnTo>
                  <a:lnTo>
                    <a:pt x="16868" y="2717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80"/>
            <p:cNvSpPr/>
            <p:nvPr>
              <p:custDataLst>
                <p:tags r:id="rId215"/>
              </p:custDataLst>
            </p:nvPr>
          </p:nvSpPr>
          <p:spPr>
            <a:xfrm>
              <a:off x="2828925" y="828675"/>
              <a:ext cx="43157" cy="57151"/>
            </a:xfrm>
            <a:custGeom>
              <a:avLst/>
              <a:gdLst/>
              <a:ahLst/>
              <a:cxnLst/>
              <a:rect l="0" t="0" r="0" b="0"/>
              <a:pathLst>
                <a:path w="43157" h="57151">
                  <a:moveTo>
                    <a:pt x="38100" y="0"/>
                  </a:moveTo>
                  <a:lnTo>
                    <a:pt x="38100" y="0"/>
                  </a:lnTo>
                  <a:lnTo>
                    <a:pt x="43156" y="10113"/>
                  </a:lnTo>
                  <a:lnTo>
                    <a:pt x="42529" y="15209"/>
                  </a:lnTo>
                  <a:lnTo>
                    <a:pt x="36188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81"/>
            <p:cNvSpPr/>
            <p:nvPr>
              <p:custDataLst>
                <p:tags r:id="rId216"/>
              </p:custDataLst>
            </p:nvPr>
          </p:nvSpPr>
          <p:spPr>
            <a:xfrm>
              <a:off x="2971800" y="601791"/>
              <a:ext cx="219076" cy="245935"/>
            </a:xfrm>
            <a:custGeom>
              <a:avLst/>
              <a:gdLst/>
              <a:ahLst/>
              <a:cxnLst/>
              <a:rect l="0" t="0" r="0" b="0"/>
              <a:pathLst>
                <a:path w="219076" h="245935">
                  <a:moveTo>
                    <a:pt x="0" y="17334"/>
                  </a:moveTo>
                  <a:lnTo>
                    <a:pt x="0" y="17334"/>
                  </a:lnTo>
                  <a:lnTo>
                    <a:pt x="8663" y="9730"/>
                  </a:lnTo>
                  <a:lnTo>
                    <a:pt x="22793" y="2146"/>
                  </a:lnTo>
                  <a:lnTo>
                    <a:pt x="30591" y="0"/>
                  </a:lnTo>
                  <a:lnTo>
                    <a:pt x="43229" y="7513"/>
                  </a:lnTo>
                  <a:lnTo>
                    <a:pt x="85339" y="45883"/>
                  </a:lnTo>
                  <a:lnTo>
                    <a:pt x="125029" y="92864"/>
                  </a:lnTo>
                  <a:lnTo>
                    <a:pt x="156518" y="136009"/>
                  </a:lnTo>
                  <a:lnTo>
                    <a:pt x="178613" y="175655"/>
                  </a:lnTo>
                  <a:lnTo>
                    <a:pt x="213635" y="222930"/>
                  </a:lnTo>
                  <a:lnTo>
                    <a:pt x="219075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82"/>
            <p:cNvSpPr/>
            <p:nvPr>
              <p:custDataLst>
                <p:tags r:id="rId217"/>
              </p:custDataLst>
            </p:nvPr>
          </p:nvSpPr>
          <p:spPr>
            <a:xfrm>
              <a:off x="3048000" y="582741"/>
              <a:ext cx="152401" cy="274510"/>
            </a:xfrm>
            <a:custGeom>
              <a:avLst/>
              <a:gdLst/>
              <a:ahLst/>
              <a:cxnLst/>
              <a:rect l="0" t="0" r="0" b="0"/>
              <a:pathLst>
                <a:path w="152401" h="274510">
                  <a:moveTo>
                    <a:pt x="152400" y="17334"/>
                  </a:moveTo>
                  <a:lnTo>
                    <a:pt x="152400" y="17334"/>
                  </a:lnTo>
                  <a:lnTo>
                    <a:pt x="152400" y="0"/>
                  </a:lnTo>
                  <a:lnTo>
                    <a:pt x="144796" y="14890"/>
                  </a:lnTo>
                  <a:lnTo>
                    <a:pt x="134037" y="38482"/>
                  </a:lnTo>
                  <a:lnTo>
                    <a:pt x="105851" y="80543"/>
                  </a:lnTo>
                  <a:lnTo>
                    <a:pt x="79588" y="124011"/>
                  </a:lnTo>
                  <a:lnTo>
                    <a:pt x="55332" y="161361"/>
                  </a:lnTo>
                  <a:lnTo>
                    <a:pt x="33093" y="200884"/>
                  </a:lnTo>
                  <a:lnTo>
                    <a:pt x="7025" y="247972"/>
                  </a:lnTo>
                  <a:lnTo>
                    <a:pt x="0" y="27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83"/>
            <p:cNvSpPr/>
            <p:nvPr>
              <p:custDataLst>
                <p:tags r:id="rId218"/>
              </p:custDataLst>
            </p:nvPr>
          </p:nvSpPr>
          <p:spPr>
            <a:xfrm>
              <a:off x="3457575" y="495300"/>
              <a:ext cx="84831" cy="428626"/>
            </a:xfrm>
            <a:custGeom>
              <a:avLst/>
              <a:gdLst/>
              <a:ahLst/>
              <a:cxnLst/>
              <a:rect l="0" t="0" r="0" b="0"/>
              <a:pathLst>
                <a:path w="84831" h="428626">
                  <a:moveTo>
                    <a:pt x="9525" y="0"/>
                  </a:moveTo>
                  <a:lnTo>
                    <a:pt x="9525" y="0"/>
                  </a:lnTo>
                  <a:lnTo>
                    <a:pt x="24694" y="5057"/>
                  </a:lnTo>
                  <a:lnTo>
                    <a:pt x="34964" y="16006"/>
                  </a:lnTo>
                  <a:lnTo>
                    <a:pt x="55237" y="59018"/>
                  </a:lnTo>
                  <a:lnTo>
                    <a:pt x="72020" y="103262"/>
                  </a:lnTo>
                  <a:lnTo>
                    <a:pt x="81194" y="136077"/>
                  </a:lnTo>
                  <a:lnTo>
                    <a:pt x="83711" y="167370"/>
                  </a:lnTo>
                  <a:lnTo>
                    <a:pt x="84830" y="205267"/>
                  </a:lnTo>
                  <a:lnTo>
                    <a:pt x="84269" y="242572"/>
                  </a:lnTo>
                  <a:lnTo>
                    <a:pt x="78003" y="281423"/>
                  </a:lnTo>
                  <a:lnTo>
                    <a:pt x="66404" y="322995"/>
                  </a:lnTo>
                  <a:lnTo>
                    <a:pt x="48865" y="366838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84"/>
            <p:cNvSpPr/>
            <p:nvPr>
              <p:custDataLst>
                <p:tags r:id="rId219"/>
              </p:custDataLst>
            </p:nvPr>
          </p:nvSpPr>
          <p:spPr>
            <a:xfrm>
              <a:off x="3276634" y="753584"/>
              <a:ext cx="104742" cy="113192"/>
            </a:xfrm>
            <a:custGeom>
              <a:avLst/>
              <a:gdLst/>
              <a:ahLst/>
              <a:cxnLst/>
              <a:rect l="0" t="0" r="0" b="0"/>
              <a:pathLst>
                <a:path w="104742" h="113192">
                  <a:moveTo>
                    <a:pt x="9491" y="17941"/>
                  </a:moveTo>
                  <a:lnTo>
                    <a:pt x="9491" y="17941"/>
                  </a:lnTo>
                  <a:lnTo>
                    <a:pt x="9491" y="22997"/>
                  </a:lnTo>
                  <a:lnTo>
                    <a:pt x="6669" y="28302"/>
                  </a:lnTo>
                  <a:lnTo>
                    <a:pt x="4434" y="31198"/>
                  </a:lnTo>
                  <a:lnTo>
                    <a:pt x="1952" y="40061"/>
                  </a:lnTo>
                  <a:lnTo>
                    <a:pt x="0" y="81299"/>
                  </a:lnTo>
                  <a:lnTo>
                    <a:pt x="1047" y="81346"/>
                  </a:lnTo>
                  <a:lnTo>
                    <a:pt x="5033" y="78577"/>
                  </a:lnTo>
                  <a:lnTo>
                    <a:pt x="7510" y="70996"/>
                  </a:lnTo>
                  <a:lnTo>
                    <a:pt x="11726" y="54828"/>
                  </a:lnTo>
                  <a:lnTo>
                    <a:pt x="26719" y="24131"/>
                  </a:lnTo>
                  <a:lnTo>
                    <a:pt x="41524" y="7310"/>
                  </a:lnTo>
                  <a:lnTo>
                    <a:pt x="49481" y="2633"/>
                  </a:lnTo>
                  <a:lnTo>
                    <a:pt x="59910" y="0"/>
                  </a:lnTo>
                  <a:lnTo>
                    <a:pt x="74759" y="4276"/>
                  </a:lnTo>
                  <a:lnTo>
                    <a:pt x="83655" y="12220"/>
                  </a:lnTo>
                  <a:lnTo>
                    <a:pt x="94613" y="31416"/>
                  </a:lnTo>
                  <a:lnTo>
                    <a:pt x="101740" y="54389"/>
                  </a:lnTo>
                  <a:lnTo>
                    <a:pt x="104565" y="97250"/>
                  </a:lnTo>
                  <a:lnTo>
                    <a:pt x="104741" y="113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92"/>
          <p:cNvGrpSpPr/>
          <p:nvPr/>
        </p:nvGrpSpPr>
        <p:grpSpPr>
          <a:xfrm>
            <a:off x="676275" y="952500"/>
            <a:ext cx="238126" cy="37592"/>
            <a:chOff x="676275" y="952500"/>
            <a:chExt cx="238126" cy="37592"/>
          </a:xfrm>
        </p:grpSpPr>
        <p:sp>
          <p:nvSpPr>
            <p:cNvPr id="21" name="SMARTInkShape-1285"/>
            <p:cNvSpPr/>
            <p:nvPr>
              <p:custDataLst>
                <p:tags r:id="rId205"/>
              </p:custDataLst>
            </p:nvPr>
          </p:nvSpPr>
          <p:spPr>
            <a:xfrm>
              <a:off x="702243" y="962025"/>
              <a:ext cx="212158" cy="28067"/>
            </a:xfrm>
            <a:custGeom>
              <a:avLst/>
              <a:gdLst/>
              <a:ahLst/>
              <a:cxnLst/>
              <a:rect l="0" t="0" r="0" b="0"/>
              <a:pathLst>
                <a:path w="212158" h="28067">
                  <a:moveTo>
                    <a:pt x="59757" y="9525"/>
                  </a:moveTo>
                  <a:lnTo>
                    <a:pt x="59757" y="9525"/>
                  </a:lnTo>
                  <a:lnTo>
                    <a:pt x="43490" y="10583"/>
                  </a:lnTo>
                  <a:lnTo>
                    <a:pt x="21776" y="17129"/>
                  </a:lnTo>
                  <a:lnTo>
                    <a:pt x="3885" y="26000"/>
                  </a:lnTo>
                  <a:lnTo>
                    <a:pt x="284" y="26859"/>
                  </a:lnTo>
                  <a:lnTo>
                    <a:pt x="0" y="27431"/>
                  </a:lnTo>
                  <a:lnTo>
                    <a:pt x="5329" y="28066"/>
                  </a:lnTo>
                  <a:lnTo>
                    <a:pt x="45635" y="21928"/>
                  </a:lnTo>
                  <a:lnTo>
                    <a:pt x="89190" y="14372"/>
                  </a:lnTo>
                  <a:lnTo>
                    <a:pt x="122218" y="10961"/>
                  </a:lnTo>
                  <a:lnTo>
                    <a:pt x="212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286"/>
            <p:cNvSpPr/>
            <p:nvPr>
              <p:custDataLst>
                <p:tags r:id="rId206"/>
              </p:custDataLst>
            </p:nvPr>
          </p:nvSpPr>
          <p:spPr>
            <a:xfrm>
              <a:off x="676275" y="952500"/>
              <a:ext cx="180976" cy="26635"/>
            </a:xfrm>
            <a:custGeom>
              <a:avLst/>
              <a:gdLst/>
              <a:ahLst/>
              <a:cxnLst/>
              <a:rect l="0" t="0" r="0" b="0"/>
              <a:pathLst>
                <a:path w="180976" h="26635">
                  <a:moveTo>
                    <a:pt x="0" y="19050"/>
                  </a:moveTo>
                  <a:lnTo>
                    <a:pt x="0" y="19050"/>
                  </a:lnTo>
                  <a:lnTo>
                    <a:pt x="5057" y="24107"/>
                  </a:lnTo>
                  <a:lnTo>
                    <a:pt x="13183" y="26589"/>
                  </a:lnTo>
                  <a:lnTo>
                    <a:pt x="24909" y="26634"/>
                  </a:lnTo>
                  <a:lnTo>
                    <a:pt x="72503" y="20258"/>
                  </a:lnTo>
                  <a:lnTo>
                    <a:pt x="118621" y="884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93"/>
          <p:cNvGrpSpPr/>
          <p:nvPr/>
        </p:nvGrpSpPr>
        <p:grpSpPr>
          <a:xfrm>
            <a:off x="4619625" y="487491"/>
            <a:ext cx="266309" cy="407860"/>
            <a:chOff x="4619625" y="487491"/>
            <a:chExt cx="266309" cy="407860"/>
          </a:xfrm>
        </p:grpSpPr>
        <p:sp>
          <p:nvSpPr>
            <p:cNvPr id="24" name="SMARTInkShape-1287"/>
            <p:cNvSpPr/>
            <p:nvPr>
              <p:custDataLst>
                <p:tags r:id="rId202"/>
              </p:custDataLst>
            </p:nvPr>
          </p:nvSpPr>
          <p:spPr>
            <a:xfrm>
              <a:off x="4636376" y="698803"/>
              <a:ext cx="122376" cy="143041"/>
            </a:xfrm>
            <a:custGeom>
              <a:avLst/>
              <a:gdLst/>
              <a:ahLst/>
              <a:cxnLst/>
              <a:rect l="0" t="0" r="0" b="0"/>
              <a:pathLst>
                <a:path w="122376" h="143041">
                  <a:moveTo>
                    <a:pt x="11824" y="91772"/>
                  </a:moveTo>
                  <a:lnTo>
                    <a:pt x="11824" y="91772"/>
                  </a:lnTo>
                  <a:lnTo>
                    <a:pt x="11824" y="81659"/>
                  </a:lnTo>
                  <a:lnTo>
                    <a:pt x="17469" y="71049"/>
                  </a:lnTo>
                  <a:lnTo>
                    <a:pt x="29724" y="50354"/>
                  </a:lnTo>
                  <a:lnTo>
                    <a:pt x="43347" y="25030"/>
                  </a:lnTo>
                  <a:lnTo>
                    <a:pt x="58088" y="8261"/>
                  </a:lnTo>
                  <a:lnTo>
                    <a:pt x="69780" y="1740"/>
                  </a:lnTo>
                  <a:lnTo>
                    <a:pt x="75862" y="0"/>
                  </a:lnTo>
                  <a:lnTo>
                    <a:pt x="88263" y="890"/>
                  </a:lnTo>
                  <a:lnTo>
                    <a:pt x="94533" y="2609"/>
                  </a:lnTo>
                  <a:lnTo>
                    <a:pt x="107145" y="12986"/>
                  </a:lnTo>
                  <a:lnTo>
                    <a:pt x="117688" y="27122"/>
                  </a:lnTo>
                  <a:lnTo>
                    <a:pt x="122375" y="40461"/>
                  </a:lnTo>
                  <a:lnTo>
                    <a:pt x="119957" y="64927"/>
                  </a:lnTo>
                  <a:lnTo>
                    <a:pt x="112537" y="82172"/>
                  </a:lnTo>
                  <a:lnTo>
                    <a:pt x="76231" y="127171"/>
                  </a:lnTo>
                  <a:lnTo>
                    <a:pt x="55955" y="138597"/>
                  </a:lnTo>
                  <a:lnTo>
                    <a:pt x="47594" y="142038"/>
                  </a:lnTo>
                  <a:lnTo>
                    <a:pt x="29838" y="143040"/>
                  </a:lnTo>
                  <a:lnTo>
                    <a:pt x="13480" y="139958"/>
                  </a:lnTo>
                  <a:lnTo>
                    <a:pt x="2682" y="135060"/>
                  </a:lnTo>
                  <a:lnTo>
                    <a:pt x="437" y="131214"/>
                  </a:lnTo>
                  <a:lnTo>
                    <a:pt x="0" y="1265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88"/>
            <p:cNvSpPr/>
            <p:nvPr>
              <p:custDataLst>
                <p:tags r:id="rId203"/>
              </p:custDataLst>
            </p:nvPr>
          </p:nvSpPr>
          <p:spPr>
            <a:xfrm>
              <a:off x="4619625" y="487491"/>
              <a:ext cx="47626" cy="360235"/>
            </a:xfrm>
            <a:custGeom>
              <a:avLst/>
              <a:gdLst/>
              <a:ahLst/>
              <a:cxnLst/>
              <a:rect l="0" t="0" r="0" b="0"/>
              <a:pathLst>
                <a:path w="47626" h="36023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5057" y="35063"/>
                  </a:lnTo>
                  <a:lnTo>
                    <a:pt x="15188" y="80769"/>
                  </a:lnTo>
                  <a:lnTo>
                    <a:pt x="21109" y="121469"/>
                  </a:lnTo>
                  <a:lnTo>
                    <a:pt x="27100" y="160083"/>
                  </a:lnTo>
                  <a:lnTo>
                    <a:pt x="33194" y="198860"/>
                  </a:lnTo>
                  <a:lnTo>
                    <a:pt x="37131" y="246278"/>
                  </a:lnTo>
                  <a:lnTo>
                    <a:pt x="38871" y="288134"/>
                  </a:lnTo>
                  <a:lnTo>
                    <a:pt x="45582" y="332273"/>
                  </a:lnTo>
                  <a:lnTo>
                    <a:pt x="47625" y="36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89"/>
            <p:cNvSpPr/>
            <p:nvPr>
              <p:custDataLst>
                <p:tags r:id="rId204"/>
              </p:custDataLst>
            </p:nvPr>
          </p:nvSpPr>
          <p:spPr>
            <a:xfrm>
              <a:off x="4876800" y="809625"/>
              <a:ext cx="9134" cy="85726"/>
            </a:xfrm>
            <a:custGeom>
              <a:avLst/>
              <a:gdLst/>
              <a:ahLst/>
              <a:cxnLst/>
              <a:rect l="0" t="0" r="0" b="0"/>
              <a:pathLst>
                <a:path w="9134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7539" y="22120"/>
                  </a:lnTo>
                  <a:lnTo>
                    <a:pt x="9133" y="4000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94"/>
          <p:cNvGrpSpPr/>
          <p:nvPr/>
        </p:nvGrpSpPr>
        <p:grpSpPr>
          <a:xfrm>
            <a:off x="5124450" y="685800"/>
            <a:ext cx="152401" cy="161349"/>
            <a:chOff x="5124450" y="685800"/>
            <a:chExt cx="152401" cy="161349"/>
          </a:xfrm>
        </p:grpSpPr>
        <p:sp>
          <p:nvSpPr>
            <p:cNvPr id="28" name="SMARTInkShape-1290"/>
            <p:cNvSpPr/>
            <p:nvPr>
              <p:custDataLst>
                <p:tags r:id="rId200"/>
              </p:custDataLst>
            </p:nvPr>
          </p:nvSpPr>
          <p:spPr>
            <a:xfrm>
              <a:off x="5124450" y="6858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54088" y="12173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91"/>
            <p:cNvSpPr/>
            <p:nvPr>
              <p:custDataLst>
                <p:tags r:id="rId201"/>
              </p:custDataLst>
            </p:nvPr>
          </p:nvSpPr>
          <p:spPr>
            <a:xfrm>
              <a:off x="5138535" y="809625"/>
              <a:ext cx="138316" cy="37524"/>
            </a:xfrm>
            <a:custGeom>
              <a:avLst/>
              <a:gdLst/>
              <a:ahLst/>
              <a:cxnLst/>
              <a:rect l="0" t="0" r="0" b="0"/>
              <a:pathLst>
                <a:path w="138316" h="37524">
                  <a:moveTo>
                    <a:pt x="24015" y="0"/>
                  </a:moveTo>
                  <a:lnTo>
                    <a:pt x="24015" y="0"/>
                  </a:lnTo>
                  <a:lnTo>
                    <a:pt x="10923" y="14150"/>
                  </a:lnTo>
                  <a:lnTo>
                    <a:pt x="0" y="33715"/>
                  </a:lnTo>
                  <a:lnTo>
                    <a:pt x="597" y="35177"/>
                  </a:lnTo>
                  <a:lnTo>
                    <a:pt x="2053" y="36151"/>
                  </a:lnTo>
                  <a:lnTo>
                    <a:pt x="24328" y="37523"/>
                  </a:lnTo>
                  <a:lnTo>
                    <a:pt x="67935" y="29848"/>
                  </a:lnTo>
                  <a:lnTo>
                    <a:pt x="110507" y="18381"/>
                  </a:lnTo>
                  <a:lnTo>
                    <a:pt x="13831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295"/>
          <p:cNvGrpSpPr/>
          <p:nvPr/>
        </p:nvGrpSpPr>
        <p:grpSpPr>
          <a:xfrm>
            <a:off x="5600700" y="453814"/>
            <a:ext cx="1343026" cy="422487"/>
            <a:chOff x="5600700" y="453814"/>
            <a:chExt cx="1343026" cy="422487"/>
          </a:xfrm>
        </p:grpSpPr>
        <p:sp>
          <p:nvSpPr>
            <p:cNvPr id="31" name="SMARTInkShape-1292"/>
            <p:cNvSpPr/>
            <p:nvPr>
              <p:custDataLst>
                <p:tags r:id="rId191"/>
              </p:custDataLst>
            </p:nvPr>
          </p:nvSpPr>
          <p:spPr>
            <a:xfrm>
              <a:off x="5600700" y="453814"/>
              <a:ext cx="180976" cy="386278"/>
            </a:xfrm>
            <a:custGeom>
              <a:avLst/>
              <a:gdLst/>
              <a:ahLst/>
              <a:cxnLst/>
              <a:rect l="0" t="0" r="0" b="0"/>
              <a:pathLst>
                <a:path w="180976" h="386278">
                  <a:moveTo>
                    <a:pt x="0" y="203411"/>
                  </a:moveTo>
                  <a:lnTo>
                    <a:pt x="0" y="203411"/>
                  </a:lnTo>
                  <a:lnTo>
                    <a:pt x="0" y="208468"/>
                  </a:lnTo>
                  <a:lnTo>
                    <a:pt x="1058" y="208899"/>
                  </a:lnTo>
                  <a:lnTo>
                    <a:pt x="5056" y="206556"/>
                  </a:lnTo>
                  <a:lnTo>
                    <a:pt x="17305" y="194311"/>
                  </a:lnTo>
                  <a:lnTo>
                    <a:pt x="45057" y="154588"/>
                  </a:lnTo>
                  <a:lnTo>
                    <a:pt x="68741" y="115542"/>
                  </a:lnTo>
                  <a:lnTo>
                    <a:pt x="96580" y="71895"/>
                  </a:lnTo>
                  <a:lnTo>
                    <a:pt x="110601" y="25742"/>
                  </a:lnTo>
                  <a:lnTo>
                    <a:pt x="113813" y="1483"/>
                  </a:lnTo>
                  <a:lnTo>
                    <a:pt x="111858" y="0"/>
                  </a:lnTo>
                  <a:lnTo>
                    <a:pt x="108439" y="71"/>
                  </a:lnTo>
                  <a:lnTo>
                    <a:pt x="104042" y="1176"/>
                  </a:lnTo>
                  <a:lnTo>
                    <a:pt x="93513" y="13692"/>
                  </a:lnTo>
                  <a:lnTo>
                    <a:pt x="70876" y="54093"/>
                  </a:lnTo>
                  <a:lnTo>
                    <a:pt x="61688" y="80499"/>
                  </a:lnTo>
                  <a:lnTo>
                    <a:pt x="52691" y="127331"/>
                  </a:lnTo>
                  <a:lnTo>
                    <a:pt x="49126" y="170991"/>
                  </a:lnTo>
                  <a:lnTo>
                    <a:pt x="48293" y="205935"/>
                  </a:lnTo>
                  <a:lnTo>
                    <a:pt x="47822" y="250020"/>
                  </a:lnTo>
                  <a:lnTo>
                    <a:pt x="47684" y="284954"/>
                  </a:lnTo>
                  <a:lnTo>
                    <a:pt x="50464" y="323175"/>
                  </a:lnTo>
                  <a:lnTo>
                    <a:pt x="56889" y="368668"/>
                  </a:lnTo>
                  <a:lnTo>
                    <a:pt x="56975" y="368615"/>
                  </a:lnTo>
                  <a:lnTo>
                    <a:pt x="59957" y="331718"/>
                  </a:lnTo>
                  <a:lnTo>
                    <a:pt x="70405" y="284965"/>
                  </a:lnTo>
                  <a:lnTo>
                    <a:pt x="84595" y="257679"/>
                  </a:lnTo>
                  <a:lnTo>
                    <a:pt x="96160" y="248697"/>
                  </a:lnTo>
                  <a:lnTo>
                    <a:pt x="102206" y="246301"/>
                  </a:lnTo>
                  <a:lnTo>
                    <a:pt x="108355" y="247880"/>
                  </a:lnTo>
                  <a:lnTo>
                    <a:pt x="120829" y="258100"/>
                  </a:lnTo>
                  <a:lnTo>
                    <a:pt x="145027" y="290531"/>
                  </a:lnTo>
                  <a:lnTo>
                    <a:pt x="156448" y="317066"/>
                  </a:lnTo>
                  <a:lnTo>
                    <a:pt x="169049" y="358651"/>
                  </a:lnTo>
                  <a:lnTo>
                    <a:pt x="179195" y="385635"/>
                  </a:lnTo>
                  <a:lnTo>
                    <a:pt x="179789" y="386277"/>
                  </a:lnTo>
                  <a:lnTo>
                    <a:pt x="180975" y="374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93"/>
            <p:cNvSpPr/>
            <p:nvPr>
              <p:custDataLst>
                <p:tags r:id="rId192"/>
              </p:custDataLst>
            </p:nvPr>
          </p:nvSpPr>
          <p:spPr>
            <a:xfrm>
              <a:off x="5879590" y="506934"/>
              <a:ext cx="81737" cy="355141"/>
            </a:xfrm>
            <a:custGeom>
              <a:avLst/>
              <a:gdLst/>
              <a:ahLst/>
              <a:cxnLst/>
              <a:rect l="0" t="0" r="0" b="0"/>
              <a:pathLst>
                <a:path w="81737" h="355141">
                  <a:moveTo>
                    <a:pt x="73535" y="26466"/>
                  </a:moveTo>
                  <a:lnTo>
                    <a:pt x="73535" y="26466"/>
                  </a:lnTo>
                  <a:lnTo>
                    <a:pt x="81074" y="8566"/>
                  </a:lnTo>
                  <a:lnTo>
                    <a:pt x="81736" y="5007"/>
                  </a:lnTo>
                  <a:lnTo>
                    <a:pt x="81119" y="2635"/>
                  </a:lnTo>
                  <a:lnTo>
                    <a:pt x="79649" y="1054"/>
                  </a:lnTo>
                  <a:lnTo>
                    <a:pt x="77611" y="0"/>
                  </a:lnTo>
                  <a:lnTo>
                    <a:pt x="69702" y="7295"/>
                  </a:lnTo>
                  <a:lnTo>
                    <a:pt x="60190" y="22179"/>
                  </a:lnTo>
                  <a:lnTo>
                    <a:pt x="42638" y="60583"/>
                  </a:lnTo>
                  <a:lnTo>
                    <a:pt x="37062" y="68261"/>
                  </a:lnTo>
                  <a:lnTo>
                    <a:pt x="24157" y="109405"/>
                  </a:lnTo>
                  <a:lnTo>
                    <a:pt x="18688" y="146643"/>
                  </a:lnTo>
                  <a:lnTo>
                    <a:pt x="9236" y="187671"/>
                  </a:lnTo>
                  <a:lnTo>
                    <a:pt x="0" y="234815"/>
                  </a:lnTo>
                  <a:lnTo>
                    <a:pt x="946" y="274819"/>
                  </a:lnTo>
                  <a:lnTo>
                    <a:pt x="10749" y="317411"/>
                  </a:lnTo>
                  <a:lnTo>
                    <a:pt x="24828" y="343977"/>
                  </a:lnTo>
                  <a:lnTo>
                    <a:pt x="31539" y="349265"/>
                  </a:lnTo>
                  <a:lnTo>
                    <a:pt x="47462" y="355140"/>
                  </a:lnTo>
                  <a:lnTo>
                    <a:pt x="73535" y="350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94"/>
            <p:cNvSpPr/>
            <p:nvPr>
              <p:custDataLst>
                <p:tags r:id="rId193"/>
              </p:custDataLst>
            </p:nvPr>
          </p:nvSpPr>
          <p:spPr>
            <a:xfrm>
              <a:off x="6048375" y="587819"/>
              <a:ext cx="152401" cy="240857"/>
            </a:xfrm>
            <a:custGeom>
              <a:avLst/>
              <a:gdLst/>
              <a:ahLst/>
              <a:cxnLst/>
              <a:rect l="0" t="0" r="0" b="0"/>
              <a:pathLst>
                <a:path w="152401" h="240857">
                  <a:moveTo>
                    <a:pt x="0" y="12256"/>
                  </a:moveTo>
                  <a:lnTo>
                    <a:pt x="0" y="12256"/>
                  </a:lnTo>
                  <a:lnTo>
                    <a:pt x="10113" y="12256"/>
                  </a:lnTo>
                  <a:lnTo>
                    <a:pt x="20723" y="6612"/>
                  </a:lnTo>
                  <a:lnTo>
                    <a:pt x="26515" y="2143"/>
                  </a:lnTo>
                  <a:lnTo>
                    <a:pt x="31435" y="222"/>
                  </a:lnTo>
                  <a:lnTo>
                    <a:pt x="35773" y="0"/>
                  </a:lnTo>
                  <a:lnTo>
                    <a:pt x="39723" y="911"/>
                  </a:lnTo>
                  <a:lnTo>
                    <a:pt x="60453" y="17361"/>
                  </a:lnTo>
                  <a:lnTo>
                    <a:pt x="87310" y="63376"/>
                  </a:lnTo>
                  <a:lnTo>
                    <a:pt x="108067" y="99016"/>
                  </a:lnTo>
                  <a:lnTo>
                    <a:pt x="122113" y="122783"/>
                  </a:lnTo>
                  <a:lnTo>
                    <a:pt x="136775" y="166733"/>
                  </a:lnTo>
                  <a:lnTo>
                    <a:pt x="147770" y="200549"/>
                  </a:lnTo>
                  <a:lnTo>
                    <a:pt x="152400" y="24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295"/>
            <p:cNvSpPr/>
            <p:nvPr>
              <p:custDataLst>
                <p:tags r:id="rId194"/>
              </p:custDataLst>
            </p:nvPr>
          </p:nvSpPr>
          <p:spPr>
            <a:xfrm>
              <a:off x="6060499" y="552450"/>
              <a:ext cx="187902" cy="304801"/>
            </a:xfrm>
            <a:custGeom>
              <a:avLst/>
              <a:gdLst/>
              <a:ahLst/>
              <a:cxnLst/>
              <a:rect l="0" t="0" r="0" b="0"/>
              <a:pathLst>
                <a:path w="187902" h="304801">
                  <a:moveTo>
                    <a:pt x="187901" y="0"/>
                  </a:moveTo>
                  <a:lnTo>
                    <a:pt x="187901" y="0"/>
                  </a:lnTo>
                  <a:lnTo>
                    <a:pt x="172692" y="1058"/>
                  </a:lnTo>
                  <a:lnTo>
                    <a:pt x="146483" y="13183"/>
                  </a:lnTo>
                  <a:lnTo>
                    <a:pt x="116102" y="35648"/>
                  </a:lnTo>
                  <a:lnTo>
                    <a:pt x="84230" y="74618"/>
                  </a:lnTo>
                  <a:lnTo>
                    <a:pt x="65548" y="113987"/>
                  </a:lnTo>
                  <a:lnTo>
                    <a:pt x="52165" y="139960"/>
                  </a:lnTo>
                  <a:lnTo>
                    <a:pt x="37617" y="163884"/>
                  </a:lnTo>
                  <a:lnTo>
                    <a:pt x="18163" y="210525"/>
                  </a:lnTo>
                  <a:lnTo>
                    <a:pt x="2600" y="255486"/>
                  </a:lnTo>
                  <a:lnTo>
                    <a:pt x="0" y="283133"/>
                  </a:lnTo>
                  <a:lnTo>
                    <a:pt x="692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96"/>
            <p:cNvSpPr/>
            <p:nvPr>
              <p:custDataLst>
                <p:tags r:id="rId195"/>
              </p:custDataLst>
            </p:nvPr>
          </p:nvSpPr>
          <p:spPr>
            <a:xfrm>
              <a:off x="6267450" y="762000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37042" y="9721"/>
                  </a:lnTo>
                  <a:lnTo>
                    <a:pt x="21853" y="5145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97"/>
            <p:cNvSpPr/>
            <p:nvPr>
              <p:custDataLst>
                <p:tags r:id="rId196"/>
              </p:custDataLst>
            </p:nvPr>
          </p:nvSpPr>
          <p:spPr>
            <a:xfrm>
              <a:off x="6391275" y="790575"/>
              <a:ext cx="34064" cy="47626"/>
            </a:xfrm>
            <a:custGeom>
              <a:avLst/>
              <a:gdLst/>
              <a:ahLst/>
              <a:cxnLst/>
              <a:rect l="0" t="0" r="0" b="0"/>
              <a:pathLst>
                <a:path w="34064" h="47626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4063" y="1058"/>
                  </a:lnTo>
                  <a:lnTo>
                    <a:pt x="29972" y="10361"/>
                  </a:lnTo>
                  <a:lnTo>
                    <a:pt x="29506" y="13257"/>
                  </a:lnTo>
                  <a:lnTo>
                    <a:pt x="10287" y="4254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98"/>
            <p:cNvSpPr/>
            <p:nvPr>
              <p:custDataLst>
                <p:tags r:id="rId197"/>
              </p:custDataLst>
            </p:nvPr>
          </p:nvSpPr>
          <p:spPr>
            <a:xfrm>
              <a:off x="6562725" y="7905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4589" y="17992"/>
                  </a:lnTo>
                  <a:lnTo>
                    <a:pt x="79273" y="324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299"/>
            <p:cNvSpPr/>
            <p:nvPr>
              <p:custDataLst>
                <p:tags r:id="rId198"/>
              </p:custDataLst>
            </p:nvPr>
          </p:nvSpPr>
          <p:spPr>
            <a:xfrm>
              <a:off x="6829425" y="7810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7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00"/>
            <p:cNvSpPr/>
            <p:nvPr>
              <p:custDataLst>
                <p:tags r:id="rId199"/>
              </p:custDataLst>
            </p:nvPr>
          </p:nvSpPr>
          <p:spPr>
            <a:xfrm>
              <a:off x="6858000" y="800100"/>
              <a:ext cx="85726" cy="76201"/>
            </a:xfrm>
            <a:custGeom>
              <a:avLst/>
              <a:gdLst/>
              <a:ahLst/>
              <a:cxnLst/>
              <a:rect l="0" t="0" r="0" b="0"/>
              <a:pathLst>
                <a:path w="85726" h="76201">
                  <a:moveTo>
                    <a:pt x="85725" y="0"/>
                  </a:moveTo>
                  <a:lnTo>
                    <a:pt x="85725" y="0"/>
                  </a:lnTo>
                  <a:lnTo>
                    <a:pt x="72542" y="20722"/>
                  </a:lnTo>
                  <a:lnTo>
                    <a:pt x="26480" y="6359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96"/>
          <p:cNvGrpSpPr/>
          <p:nvPr/>
        </p:nvGrpSpPr>
        <p:grpSpPr>
          <a:xfrm>
            <a:off x="7181850" y="547393"/>
            <a:ext cx="466173" cy="376533"/>
            <a:chOff x="7181850" y="547393"/>
            <a:chExt cx="466173" cy="376533"/>
          </a:xfrm>
        </p:grpSpPr>
        <p:sp>
          <p:nvSpPr>
            <p:cNvPr id="41" name="SMARTInkShape-1301"/>
            <p:cNvSpPr/>
            <p:nvPr>
              <p:custDataLst>
                <p:tags r:id="rId187"/>
              </p:custDataLst>
            </p:nvPr>
          </p:nvSpPr>
          <p:spPr>
            <a:xfrm>
              <a:off x="7181850" y="556487"/>
              <a:ext cx="161926" cy="291239"/>
            </a:xfrm>
            <a:custGeom>
              <a:avLst/>
              <a:gdLst/>
              <a:ahLst/>
              <a:cxnLst/>
              <a:rect l="0" t="0" r="0" b="0"/>
              <a:pathLst>
                <a:path w="161926" h="29123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10361" y="4090"/>
                  </a:lnTo>
                  <a:lnTo>
                    <a:pt x="13257" y="4556"/>
                  </a:lnTo>
                  <a:lnTo>
                    <a:pt x="40001" y="35066"/>
                  </a:lnTo>
                  <a:lnTo>
                    <a:pt x="62386" y="73380"/>
                  </a:lnTo>
                  <a:lnTo>
                    <a:pt x="85159" y="112505"/>
                  </a:lnTo>
                  <a:lnTo>
                    <a:pt x="107039" y="158392"/>
                  </a:lnTo>
                  <a:lnTo>
                    <a:pt x="128074" y="203692"/>
                  </a:lnTo>
                  <a:lnTo>
                    <a:pt x="149790" y="250583"/>
                  </a:lnTo>
                  <a:lnTo>
                    <a:pt x="161925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02"/>
            <p:cNvSpPr/>
            <p:nvPr>
              <p:custDataLst>
                <p:tags r:id="rId188"/>
              </p:custDataLst>
            </p:nvPr>
          </p:nvSpPr>
          <p:spPr>
            <a:xfrm>
              <a:off x="7210425" y="563299"/>
              <a:ext cx="180976" cy="293952"/>
            </a:xfrm>
            <a:custGeom>
              <a:avLst/>
              <a:gdLst/>
              <a:ahLst/>
              <a:cxnLst/>
              <a:rect l="0" t="0" r="0" b="0"/>
              <a:pathLst>
                <a:path w="180976" h="293952">
                  <a:moveTo>
                    <a:pt x="180975" y="8201"/>
                  </a:moveTo>
                  <a:lnTo>
                    <a:pt x="180975" y="8201"/>
                  </a:lnTo>
                  <a:lnTo>
                    <a:pt x="175919" y="3144"/>
                  </a:lnTo>
                  <a:lnTo>
                    <a:pt x="170614" y="662"/>
                  </a:lnTo>
                  <a:lnTo>
                    <a:pt x="167718" y="0"/>
                  </a:lnTo>
                  <a:lnTo>
                    <a:pt x="158855" y="4909"/>
                  </a:lnTo>
                  <a:lnTo>
                    <a:pt x="112239" y="48547"/>
                  </a:lnTo>
                  <a:lnTo>
                    <a:pt x="82338" y="85903"/>
                  </a:lnTo>
                  <a:lnTo>
                    <a:pt x="52601" y="130128"/>
                  </a:lnTo>
                  <a:lnTo>
                    <a:pt x="30852" y="174808"/>
                  </a:lnTo>
                  <a:lnTo>
                    <a:pt x="12434" y="211847"/>
                  </a:lnTo>
                  <a:lnTo>
                    <a:pt x="3684" y="249633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03"/>
            <p:cNvSpPr/>
            <p:nvPr>
              <p:custDataLst>
                <p:tags r:id="rId189"/>
              </p:custDataLst>
            </p:nvPr>
          </p:nvSpPr>
          <p:spPr>
            <a:xfrm>
              <a:off x="7382428" y="800100"/>
              <a:ext cx="104223" cy="72415"/>
            </a:xfrm>
            <a:custGeom>
              <a:avLst/>
              <a:gdLst/>
              <a:ahLst/>
              <a:cxnLst/>
              <a:rect l="0" t="0" r="0" b="0"/>
              <a:pathLst>
                <a:path w="104223" h="72415">
                  <a:moveTo>
                    <a:pt x="37547" y="0"/>
                  </a:moveTo>
                  <a:lnTo>
                    <a:pt x="37547" y="0"/>
                  </a:lnTo>
                  <a:lnTo>
                    <a:pt x="29943" y="8663"/>
                  </a:lnTo>
                  <a:lnTo>
                    <a:pt x="8898" y="55485"/>
                  </a:lnTo>
                  <a:lnTo>
                    <a:pt x="1314" y="72108"/>
                  </a:lnTo>
                  <a:lnTo>
                    <a:pt x="692" y="72414"/>
                  </a:lnTo>
                  <a:lnTo>
                    <a:pt x="277" y="71559"/>
                  </a:lnTo>
                  <a:lnTo>
                    <a:pt x="0" y="69931"/>
                  </a:lnTo>
                  <a:lnTo>
                    <a:pt x="2516" y="65300"/>
                  </a:lnTo>
                  <a:lnTo>
                    <a:pt x="37039" y="23483"/>
                  </a:lnTo>
                  <a:lnTo>
                    <a:pt x="40383" y="15655"/>
                  </a:lnTo>
                  <a:lnTo>
                    <a:pt x="44729" y="10437"/>
                  </a:lnTo>
                  <a:lnTo>
                    <a:pt x="55203" y="4639"/>
                  </a:lnTo>
                  <a:lnTo>
                    <a:pt x="73000" y="1374"/>
                  </a:lnTo>
                  <a:lnTo>
                    <a:pt x="78116" y="3033"/>
                  </a:lnTo>
                  <a:lnTo>
                    <a:pt x="86622" y="10520"/>
                  </a:lnTo>
                  <a:lnTo>
                    <a:pt x="91108" y="20903"/>
                  </a:lnTo>
                  <a:lnTo>
                    <a:pt x="104222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04"/>
            <p:cNvSpPr/>
            <p:nvPr>
              <p:custDataLst>
                <p:tags r:id="rId190"/>
              </p:custDataLst>
            </p:nvPr>
          </p:nvSpPr>
          <p:spPr>
            <a:xfrm>
              <a:off x="7515225" y="547393"/>
              <a:ext cx="132798" cy="376533"/>
            </a:xfrm>
            <a:custGeom>
              <a:avLst/>
              <a:gdLst/>
              <a:ahLst/>
              <a:cxnLst/>
              <a:rect l="0" t="0" r="0" b="0"/>
              <a:pathLst>
                <a:path w="132798" h="376533">
                  <a:moveTo>
                    <a:pt x="95250" y="5057"/>
                  </a:moveTo>
                  <a:lnTo>
                    <a:pt x="95250" y="5057"/>
                  </a:lnTo>
                  <a:lnTo>
                    <a:pt x="100306" y="0"/>
                  </a:lnTo>
                  <a:lnTo>
                    <a:pt x="102854" y="628"/>
                  </a:lnTo>
                  <a:lnTo>
                    <a:pt x="108507" y="6969"/>
                  </a:lnTo>
                  <a:lnTo>
                    <a:pt x="120760" y="38008"/>
                  </a:lnTo>
                  <a:lnTo>
                    <a:pt x="129149" y="75968"/>
                  </a:lnTo>
                  <a:lnTo>
                    <a:pt x="132105" y="112498"/>
                  </a:lnTo>
                  <a:lnTo>
                    <a:pt x="132797" y="148411"/>
                  </a:lnTo>
                  <a:lnTo>
                    <a:pt x="128129" y="190055"/>
                  </a:lnTo>
                  <a:lnTo>
                    <a:pt x="117071" y="232570"/>
                  </a:lnTo>
                  <a:lnTo>
                    <a:pt x="104695" y="271542"/>
                  </a:lnTo>
                  <a:lnTo>
                    <a:pt x="87003" y="309815"/>
                  </a:lnTo>
                  <a:lnTo>
                    <a:pt x="69288" y="333363"/>
                  </a:lnTo>
                  <a:lnTo>
                    <a:pt x="0" y="376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97"/>
          <p:cNvGrpSpPr/>
          <p:nvPr/>
        </p:nvGrpSpPr>
        <p:grpSpPr>
          <a:xfrm>
            <a:off x="3300948" y="1477699"/>
            <a:ext cx="347128" cy="284427"/>
            <a:chOff x="3300948" y="1477699"/>
            <a:chExt cx="347128" cy="284427"/>
          </a:xfrm>
        </p:grpSpPr>
        <p:sp>
          <p:nvSpPr>
            <p:cNvPr id="46" name="SMARTInkShape-1305"/>
            <p:cNvSpPr/>
            <p:nvPr>
              <p:custDataLst>
                <p:tags r:id="rId184"/>
              </p:custDataLst>
            </p:nvPr>
          </p:nvSpPr>
          <p:spPr>
            <a:xfrm>
              <a:off x="3300948" y="1477699"/>
              <a:ext cx="89953" cy="284427"/>
            </a:xfrm>
            <a:custGeom>
              <a:avLst/>
              <a:gdLst/>
              <a:ahLst/>
              <a:cxnLst/>
              <a:rect l="0" t="0" r="0" b="0"/>
              <a:pathLst>
                <a:path w="89953" h="284427">
                  <a:moveTo>
                    <a:pt x="80427" y="8201"/>
                  </a:moveTo>
                  <a:lnTo>
                    <a:pt x="80427" y="8201"/>
                  </a:lnTo>
                  <a:lnTo>
                    <a:pt x="75370" y="3145"/>
                  </a:lnTo>
                  <a:lnTo>
                    <a:pt x="70066" y="662"/>
                  </a:lnTo>
                  <a:lnTo>
                    <a:pt x="67170" y="0"/>
                  </a:lnTo>
                  <a:lnTo>
                    <a:pt x="52981" y="4125"/>
                  </a:lnTo>
                  <a:lnTo>
                    <a:pt x="44240" y="12034"/>
                  </a:lnTo>
                  <a:lnTo>
                    <a:pt x="33369" y="31209"/>
                  </a:lnTo>
                  <a:lnTo>
                    <a:pt x="17001" y="70968"/>
                  </a:lnTo>
                  <a:lnTo>
                    <a:pt x="7424" y="109113"/>
                  </a:lnTo>
                  <a:lnTo>
                    <a:pt x="0" y="148756"/>
                  </a:lnTo>
                  <a:lnTo>
                    <a:pt x="2504" y="190370"/>
                  </a:lnTo>
                  <a:lnTo>
                    <a:pt x="5833" y="218575"/>
                  </a:lnTo>
                  <a:lnTo>
                    <a:pt x="30675" y="265485"/>
                  </a:lnTo>
                  <a:lnTo>
                    <a:pt x="42792" y="276008"/>
                  </a:lnTo>
                  <a:lnTo>
                    <a:pt x="56292" y="280684"/>
                  </a:lnTo>
                  <a:lnTo>
                    <a:pt x="89952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306"/>
            <p:cNvSpPr/>
            <p:nvPr>
              <p:custDataLst>
                <p:tags r:id="rId185"/>
              </p:custDataLst>
            </p:nvPr>
          </p:nvSpPr>
          <p:spPr>
            <a:xfrm>
              <a:off x="3422543" y="1553268"/>
              <a:ext cx="130283" cy="143447"/>
            </a:xfrm>
            <a:custGeom>
              <a:avLst/>
              <a:gdLst/>
              <a:ahLst/>
              <a:cxnLst/>
              <a:rect l="0" t="0" r="0" b="0"/>
              <a:pathLst>
                <a:path w="130283" h="143447">
                  <a:moveTo>
                    <a:pt x="101707" y="46932"/>
                  </a:moveTo>
                  <a:lnTo>
                    <a:pt x="101707" y="46932"/>
                  </a:lnTo>
                  <a:lnTo>
                    <a:pt x="101707" y="20417"/>
                  </a:lnTo>
                  <a:lnTo>
                    <a:pt x="99590" y="15497"/>
                  </a:lnTo>
                  <a:lnTo>
                    <a:pt x="91594" y="7208"/>
                  </a:lnTo>
                  <a:lnTo>
                    <a:pt x="78162" y="2819"/>
                  </a:lnTo>
                  <a:lnTo>
                    <a:pt x="53782" y="0"/>
                  </a:lnTo>
                  <a:lnTo>
                    <a:pt x="40190" y="8082"/>
                  </a:lnTo>
                  <a:lnTo>
                    <a:pt x="26741" y="20140"/>
                  </a:lnTo>
                  <a:lnTo>
                    <a:pt x="7286" y="50094"/>
                  </a:lnTo>
                  <a:lnTo>
                    <a:pt x="0" y="86557"/>
                  </a:lnTo>
                  <a:lnTo>
                    <a:pt x="2898" y="120762"/>
                  </a:lnTo>
                  <a:lnTo>
                    <a:pt x="10520" y="135484"/>
                  </a:lnTo>
                  <a:lnTo>
                    <a:pt x="15515" y="140892"/>
                  </a:lnTo>
                  <a:lnTo>
                    <a:pt x="22021" y="143439"/>
                  </a:lnTo>
                  <a:lnTo>
                    <a:pt x="37716" y="143446"/>
                  </a:lnTo>
                  <a:lnTo>
                    <a:pt x="44230" y="140908"/>
                  </a:lnTo>
                  <a:lnTo>
                    <a:pt x="70959" y="115778"/>
                  </a:lnTo>
                  <a:lnTo>
                    <a:pt x="77458" y="106458"/>
                  </a:lnTo>
                  <a:lnTo>
                    <a:pt x="99901" y="59164"/>
                  </a:lnTo>
                  <a:lnTo>
                    <a:pt x="100503" y="60378"/>
                  </a:lnTo>
                  <a:lnTo>
                    <a:pt x="111997" y="105520"/>
                  </a:lnTo>
                  <a:lnTo>
                    <a:pt x="130282" y="14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07"/>
            <p:cNvSpPr/>
            <p:nvPr>
              <p:custDataLst>
                <p:tags r:id="rId186"/>
              </p:custDataLst>
            </p:nvPr>
          </p:nvSpPr>
          <p:spPr>
            <a:xfrm>
              <a:off x="3638550" y="17145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298"/>
          <p:cNvGrpSpPr/>
          <p:nvPr/>
        </p:nvGrpSpPr>
        <p:grpSpPr>
          <a:xfrm>
            <a:off x="3886200" y="1457325"/>
            <a:ext cx="625676" cy="361951"/>
            <a:chOff x="3886200" y="1457325"/>
            <a:chExt cx="625676" cy="361951"/>
          </a:xfrm>
        </p:grpSpPr>
        <p:sp>
          <p:nvSpPr>
            <p:cNvPr id="50" name="SMARTInkShape-1308"/>
            <p:cNvSpPr/>
            <p:nvPr>
              <p:custDataLst>
                <p:tags r:id="rId180"/>
              </p:custDataLst>
            </p:nvPr>
          </p:nvSpPr>
          <p:spPr>
            <a:xfrm>
              <a:off x="3886200" y="1714500"/>
              <a:ext cx="45909" cy="95251"/>
            </a:xfrm>
            <a:custGeom>
              <a:avLst/>
              <a:gdLst/>
              <a:ahLst/>
              <a:cxnLst/>
              <a:rect l="0" t="0" r="0" b="0"/>
              <a:pathLst>
                <a:path w="45909" h="95251">
                  <a:moveTo>
                    <a:pt x="28575" y="0"/>
                  </a:moveTo>
                  <a:lnTo>
                    <a:pt x="28575" y="0"/>
                  </a:lnTo>
                  <a:lnTo>
                    <a:pt x="43763" y="16247"/>
                  </a:lnTo>
                  <a:lnTo>
                    <a:pt x="45908" y="22390"/>
                  </a:lnTo>
                  <a:lnTo>
                    <a:pt x="26016" y="6274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09"/>
            <p:cNvSpPr/>
            <p:nvPr>
              <p:custDataLst>
                <p:tags r:id="rId181"/>
              </p:custDataLst>
            </p:nvPr>
          </p:nvSpPr>
          <p:spPr>
            <a:xfrm>
              <a:off x="4191000" y="1457325"/>
              <a:ext cx="98315" cy="250731"/>
            </a:xfrm>
            <a:custGeom>
              <a:avLst/>
              <a:gdLst/>
              <a:ahLst/>
              <a:cxnLst/>
              <a:rect l="0" t="0" r="0" b="0"/>
              <a:pathLst>
                <a:path w="98315" h="25073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8515" y="45665"/>
                  </a:lnTo>
                  <a:lnTo>
                    <a:pt x="2523" y="85144"/>
                  </a:lnTo>
                  <a:lnTo>
                    <a:pt x="748" y="123653"/>
                  </a:lnTo>
                  <a:lnTo>
                    <a:pt x="3044" y="156230"/>
                  </a:lnTo>
                  <a:lnTo>
                    <a:pt x="8672" y="199471"/>
                  </a:lnTo>
                  <a:lnTo>
                    <a:pt x="9356" y="219397"/>
                  </a:lnTo>
                  <a:lnTo>
                    <a:pt x="9413" y="219290"/>
                  </a:lnTo>
                  <a:lnTo>
                    <a:pt x="9492" y="214082"/>
                  </a:lnTo>
                  <a:lnTo>
                    <a:pt x="35470" y="168680"/>
                  </a:lnTo>
                  <a:lnTo>
                    <a:pt x="46104" y="155755"/>
                  </a:lnTo>
                  <a:lnTo>
                    <a:pt x="57885" y="148599"/>
                  </a:lnTo>
                  <a:lnTo>
                    <a:pt x="82695" y="144006"/>
                  </a:lnTo>
                  <a:lnTo>
                    <a:pt x="87938" y="146804"/>
                  </a:lnTo>
                  <a:lnTo>
                    <a:pt x="96587" y="158379"/>
                  </a:lnTo>
                  <a:lnTo>
                    <a:pt x="98314" y="174107"/>
                  </a:lnTo>
                  <a:lnTo>
                    <a:pt x="92697" y="210933"/>
                  </a:lnTo>
                  <a:lnTo>
                    <a:pt x="90373" y="216822"/>
                  </a:lnTo>
                  <a:lnTo>
                    <a:pt x="71933" y="235223"/>
                  </a:lnTo>
                  <a:lnTo>
                    <a:pt x="46360" y="249025"/>
                  </a:lnTo>
                  <a:lnTo>
                    <a:pt x="28013" y="250730"/>
                  </a:lnTo>
                  <a:lnTo>
                    <a:pt x="18675" y="249704"/>
                  </a:lnTo>
                  <a:lnTo>
                    <a:pt x="12450" y="246902"/>
                  </a:lnTo>
                  <a:lnTo>
                    <a:pt x="8300" y="24291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10"/>
            <p:cNvSpPr/>
            <p:nvPr>
              <p:custDataLst>
                <p:tags r:id="rId182"/>
              </p:custDataLst>
            </p:nvPr>
          </p:nvSpPr>
          <p:spPr>
            <a:xfrm>
              <a:off x="4352925" y="1657350"/>
              <a:ext cx="18543" cy="85726"/>
            </a:xfrm>
            <a:custGeom>
              <a:avLst/>
              <a:gdLst/>
              <a:ahLst/>
              <a:cxnLst/>
              <a:rect l="0" t="0" r="0" b="0"/>
              <a:pathLst>
                <a:path w="18543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7604" y="23414"/>
                  </a:lnTo>
                  <a:lnTo>
                    <a:pt x="13257" y="30867"/>
                  </a:lnTo>
                  <a:lnTo>
                    <a:pt x="17333" y="51126"/>
                  </a:lnTo>
                  <a:lnTo>
                    <a:pt x="18542" y="72181"/>
                  </a:lnTo>
                  <a:lnTo>
                    <a:pt x="17653" y="7669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11"/>
            <p:cNvSpPr/>
            <p:nvPr>
              <p:custDataLst>
                <p:tags r:id="rId183"/>
              </p:custDataLst>
            </p:nvPr>
          </p:nvSpPr>
          <p:spPr>
            <a:xfrm>
              <a:off x="4419600" y="1461362"/>
              <a:ext cx="92276" cy="357914"/>
            </a:xfrm>
            <a:custGeom>
              <a:avLst/>
              <a:gdLst/>
              <a:ahLst/>
              <a:cxnLst/>
              <a:rect l="0" t="0" r="0" b="0"/>
              <a:pathLst>
                <a:path w="92276" h="357914">
                  <a:moveTo>
                    <a:pt x="47625" y="5488"/>
                  </a:moveTo>
                  <a:lnTo>
                    <a:pt x="47625" y="5488"/>
                  </a:lnTo>
                  <a:lnTo>
                    <a:pt x="47625" y="432"/>
                  </a:lnTo>
                  <a:lnTo>
                    <a:pt x="48683" y="0"/>
                  </a:lnTo>
                  <a:lnTo>
                    <a:pt x="52682" y="2344"/>
                  </a:lnTo>
                  <a:lnTo>
                    <a:pt x="70418" y="27680"/>
                  </a:lnTo>
                  <a:lnTo>
                    <a:pt x="85210" y="68903"/>
                  </a:lnTo>
                  <a:lnTo>
                    <a:pt x="92275" y="106475"/>
                  </a:lnTo>
                  <a:lnTo>
                    <a:pt x="91546" y="146182"/>
                  </a:lnTo>
                  <a:lnTo>
                    <a:pt x="84627" y="189697"/>
                  </a:lnTo>
                  <a:lnTo>
                    <a:pt x="73053" y="231166"/>
                  </a:lnTo>
                  <a:lnTo>
                    <a:pt x="56217" y="278025"/>
                  </a:lnTo>
                  <a:lnTo>
                    <a:pt x="31566" y="321672"/>
                  </a:lnTo>
                  <a:lnTo>
                    <a:pt x="0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99"/>
          <p:cNvGrpSpPr/>
          <p:nvPr/>
        </p:nvGrpSpPr>
        <p:grpSpPr>
          <a:xfrm>
            <a:off x="1790865" y="1414169"/>
            <a:ext cx="828511" cy="452732"/>
            <a:chOff x="1790865" y="1414169"/>
            <a:chExt cx="828511" cy="452732"/>
          </a:xfrm>
        </p:grpSpPr>
        <p:sp>
          <p:nvSpPr>
            <p:cNvPr id="55" name="SMARTInkShape-1312"/>
            <p:cNvSpPr/>
            <p:nvPr>
              <p:custDataLst>
                <p:tags r:id="rId176"/>
              </p:custDataLst>
            </p:nvPr>
          </p:nvSpPr>
          <p:spPr>
            <a:xfrm>
              <a:off x="1992978" y="1528043"/>
              <a:ext cx="197773" cy="274513"/>
            </a:xfrm>
            <a:custGeom>
              <a:avLst/>
              <a:gdLst/>
              <a:ahLst/>
              <a:cxnLst/>
              <a:rect l="0" t="0" r="0" b="0"/>
              <a:pathLst>
                <a:path w="197773" h="274513">
                  <a:moveTo>
                    <a:pt x="73947" y="72157"/>
                  </a:moveTo>
                  <a:lnTo>
                    <a:pt x="73947" y="72157"/>
                  </a:lnTo>
                  <a:lnTo>
                    <a:pt x="73947" y="44710"/>
                  </a:lnTo>
                  <a:lnTo>
                    <a:pt x="72889" y="41159"/>
                  </a:lnTo>
                  <a:lnTo>
                    <a:pt x="71125" y="38792"/>
                  </a:lnTo>
                  <a:lnTo>
                    <a:pt x="66343" y="36161"/>
                  </a:lnTo>
                  <a:lnTo>
                    <a:pt x="60689" y="34992"/>
                  </a:lnTo>
                  <a:lnTo>
                    <a:pt x="51827" y="40117"/>
                  </a:lnTo>
                  <a:lnTo>
                    <a:pt x="42949" y="48392"/>
                  </a:lnTo>
                  <a:lnTo>
                    <a:pt x="21185" y="82428"/>
                  </a:lnTo>
                  <a:lnTo>
                    <a:pt x="12607" y="122399"/>
                  </a:lnTo>
                  <a:lnTo>
                    <a:pt x="1780" y="160555"/>
                  </a:lnTo>
                  <a:lnTo>
                    <a:pt x="0" y="194540"/>
                  </a:lnTo>
                  <a:lnTo>
                    <a:pt x="3335" y="218977"/>
                  </a:lnTo>
                  <a:lnTo>
                    <a:pt x="13989" y="238305"/>
                  </a:lnTo>
                  <a:lnTo>
                    <a:pt x="36586" y="262903"/>
                  </a:lnTo>
                  <a:lnTo>
                    <a:pt x="57938" y="274489"/>
                  </a:lnTo>
                  <a:lnTo>
                    <a:pt x="94486" y="274512"/>
                  </a:lnTo>
                  <a:lnTo>
                    <a:pt x="118000" y="264751"/>
                  </a:lnTo>
                  <a:lnTo>
                    <a:pt x="148853" y="242727"/>
                  </a:lnTo>
                  <a:lnTo>
                    <a:pt x="166580" y="216418"/>
                  </a:lnTo>
                  <a:lnTo>
                    <a:pt x="180181" y="176754"/>
                  </a:lnTo>
                  <a:lnTo>
                    <a:pt x="185857" y="146658"/>
                  </a:lnTo>
                  <a:lnTo>
                    <a:pt x="180171" y="109921"/>
                  </a:lnTo>
                  <a:lnTo>
                    <a:pt x="166034" y="69268"/>
                  </a:lnTo>
                  <a:lnTo>
                    <a:pt x="148229" y="30899"/>
                  </a:lnTo>
                  <a:lnTo>
                    <a:pt x="132714" y="16426"/>
                  </a:lnTo>
                  <a:lnTo>
                    <a:pt x="111707" y="5054"/>
                  </a:lnTo>
                  <a:lnTo>
                    <a:pt x="88260" y="0"/>
                  </a:lnTo>
                  <a:lnTo>
                    <a:pt x="66550" y="3398"/>
                  </a:lnTo>
                  <a:lnTo>
                    <a:pt x="56316" y="7268"/>
                  </a:lnTo>
                  <a:lnTo>
                    <a:pt x="42122" y="20034"/>
                  </a:lnTo>
                  <a:lnTo>
                    <a:pt x="33344" y="35233"/>
                  </a:lnTo>
                  <a:lnTo>
                    <a:pt x="29443" y="49043"/>
                  </a:lnTo>
                  <a:lnTo>
                    <a:pt x="32303" y="73775"/>
                  </a:lnTo>
                  <a:lnTo>
                    <a:pt x="39854" y="101212"/>
                  </a:lnTo>
                  <a:lnTo>
                    <a:pt x="48564" y="114351"/>
                  </a:lnTo>
                  <a:lnTo>
                    <a:pt x="71012" y="130520"/>
                  </a:lnTo>
                  <a:lnTo>
                    <a:pt x="107297" y="145894"/>
                  </a:lnTo>
                  <a:lnTo>
                    <a:pt x="145917" y="154330"/>
                  </a:lnTo>
                  <a:lnTo>
                    <a:pt x="197772" y="157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13"/>
            <p:cNvSpPr/>
            <p:nvPr>
              <p:custDataLst>
                <p:tags r:id="rId177"/>
              </p:custDataLst>
            </p:nvPr>
          </p:nvSpPr>
          <p:spPr>
            <a:xfrm>
              <a:off x="2458451" y="1553899"/>
              <a:ext cx="132350" cy="233252"/>
            </a:xfrm>
            <a:custGeom>
              <a:avLst/>
              <a:gdLst/>
              <a:ahLst/>
              <a:cxnLst/>
              <a:rect l="0" t="0" r="0" b="0"/>
              <a:pathLst>
                <a:path w="132350" h="233252">
                  <a:moveTo>
                    <a:pt x="122824" y="8201"/>
                  </a:moveTo>
                  <a:lnTo>
                    <a:pt x="122824" y="8201"/>
                  </a:lnTo>
                  <a:lnTo>
                    <a:pt x="114623" y="0"/>
                  </a:lnTo>
                  <a:lnTo>
                    <a:pt x="103578" y="4125"/>
                  </a:lnTo>
                  <a:lnTo>
                    <a:pt x="74337" y="23663"/>
                  </a:lnTo>
                  <a:lnTo>
                    <a:pt x="47081" y="59821"/>
                  </a:lnTo>
                  <a:lnTo>
                    <a:pt x="21480" y="106760"/>
                  </a:lnTo>
                  <a:lnTo>
                    <a:pt x="6601" y="140297"/>
                  </a:lnTo>
                  <a:lnTo>
                    <a:pt x="0" y="186959"/>
                  </a:lnTo>
                  <a:lnTo>
                    <a:pt x="5088" y="199127"/>
                  </a:lnTo>
                  <a:lnTo>
                    <a:pt x="25602" y="224185"/>
                  </a:lnTo>
                  <a:lnTo>
                    <a:pt x="43278" y="231194"/>
                  </a:lnTo>
                  <a:lnTo>
                    <a:pt x="64187" y="233251"/>
                  </a:lnTo>
                  <a:lnTo>
                    <a:pt x="91692" y="228458"/>
                  </a:lnTo>
                  <a:lnTo>
                    <a:pt x="132349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14"/>
            <p:cNvSpPr/>
            <p:nvPr>
              <p:custDataLst>
                <p:tags r:id="rId178"/>
              </p:custDataLst>
            </p:nvPr>
          </p:nvSpPr>
          <p:spPr>
            <a:xfrm>
              <a:off x="2487349" y="1647825"/>
              <a:ext cx="132027" cy="28576"/>
            </a:xfrm>
            <a:custGeom>
              <a:avLst/>
              <a:gdLst/>
              <a:ahLst/>
              <a:cxnLst/>
              <a:rect l="0" t="0" r="0" b="0"/>
              <a:pathLst>
                <a:path w="1320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8575"/>
                  </a:lnTo>
                  <a:lnTo>
                    <a:pt x="49528" y="15317"/>
                  </a:lnTo>
                  <a:lnTo>
                    <a:pt x="92648" y="11241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15"/>
            <p:cNvSpPr/>
            <p:nvPr>
              <p:custDataLst>
                <p:tags r:id="rId179"/>
              </p:custDataLst>
            </p:nvPr>
          </p:nvSpPr>
          <p:spPr>
            <a:xfrm>
              <a:off x="1790865" y="1414169"/>
              <a:ext cx="95086" cy="452732"/>
            </a:xfrm>
            <a:custGeom>
              <a:avLst/>
              <a:gdLst/>
              <a:ahLst/>
              <a:cxnLst/>
              <a:rect l="0" t="0" r="0" b="0"/>
              <a:pathLst>
                <a:path w="95086" h="452732">
                  <a:moveTo>
                    <a:pt x="95085" y="5056"/>
                  </a:moveTo>
                  <a:lnTo>
                    <a:pt x="95085" y="5056"/>
                  </a:lnTo>
                  <a:lnTo>
                    <a:pt x="84972" y="0"/>
                  </a:lnTo>
                  <a:lnTo>
                    <a:pt x="80935" y="627"/>
                  </a:lnTo>
                  <a:lnTo>
                    <a:pt x="77185" y="3162"/>
                  </a:lnTo>
                  <a:lnTo>
                    <a:pt x="49547" y="41840"/>
                  </a:lnTo>
                  <a:lnTo>
                    <a:pt x="31860" y="82337"/>
                  </a:lnTo>
                  <a:lnTo>
                    <a:pt x="15746" y="129023"/>
                  </a:lnTo>
                  <a:lnTo>
                    <a:pt x="6196" y="162555"/>
                  </a:lnTo>
                  <a:lnTo>
                    <a:pt x="2662" y="195353"/>
                  </a:lnTo>
                  <a:lnTo>
                    <a:pt x="1092" y="230391"/>
                  </a:lnTo>
                  <a:lnTo>
                    <a:pt x="207" y="271141"/>
                  </a:lnTo>
                  <a:lnTo>
                    <a:pt x="0" y="304291"/>
                  </a:lnTo>
                  <a:lnTo>
                    <a:pt x="4941" y="343485"/>
                  </a:lnTo>
                  <a:lnTo>
                    <a:pt x="16091" y="384114"/>
                  </a:lnTo>
                  <a:lnTo>
                    <a:pt x="26406" y="406765"/>
                  </a:lnTo>
                  <a:lnTo>
                    <a:pt x="56985" y="452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300"/>
          <p:cNvGrpSpPr/>
          <p:nvPr/>
        </p:nvGrpSpPr>
        <p:grpSpPr>
          <a:xfrm>
            <a:off x="1447800" y="1443351"/>
            <a:ext cx="238126" cy="462356"/>
            <a:chOff x="1447800" y="1443351"/>
            <a:chExt cx="238126" cy="462356"/>
          </a:xfrm>
        </p:grpSpPr>
        <p:sp>
          <p:nvSpPr>
            <p:cNvPr id="60" name="SMARTInkShape-1316"/>
            <p:cNvSpPr/>
            <p:nvPr>
              <p:custDataLst>
                <p:tags r:id="rId174"/>
              </p:custDataLst>
            </p:nvPr>
          </p:nvSpPr>
          <p:spPr>
            <a:xfrm>
              <a:off x="1447800" y="1443351"/>
              <a:ext cx="102438" cy="462356"/>
            </a:xfrm>
            <a:custGeom>
              <a:avLst/>
              <a:gdLst/>
              <a:ahLst/>
              <a:cxnLst/>
              <a:rect l="0" t="0" r="0" b="0"/>
              <a:pathLst>
                <a:path w="102438" h="462356">
                  <a:moveTo>
                    <a:pt x="0" y="137799"/>
                  </a:moveTo>
                  <a:lnTo>
                    <a:pt x="0" y="137799"/>
                  </a:lnTo>
                  <a:lnTo>
                    <a:pt x="1058" y="153008"/>
                  </a:lnTo>
                  <a:lnTo>
                    <a:pt x="7539" y="182039"/>
                  </a:lnTo>
                  <a:lnTo>
                    <a:pt x="10322" y="226057"/>
                  </a:lnTo>
                  <a:lnTo>
                    <a:pt x="17692" y="266426"/>
                  </a:lnTo>
                  <a:lnTo>
                    <a:pt x="25328" y="303848"/>
                  </a:lnTo>
                  <a:lnTo>
                    <a:pt x="27613" y="350335"/>
                  </a:lnTo>
                  <a:lnTo>
                    <a:pt x="28290" y="394918"/>
                  </a:lnTo>
                  <a:lnTo>
                    <a:pt x="28519" y="433377"/>
                  </a:lnTo>
                  <a:lnTo>
                    <a:pt x="28564" y="461121"/>
                  </a:lnTo>
                  <a:lnTo>
                    <a:pt x="27509" y="462355"/>
                  </a:lnTo>
                  <a:lnTo>
                    <a:pt x="25748" y="461061"/>
                  </a:lnTo>
                  <a:lnTo>
                    <a:pt x="23515" y="458082"/>
                  </a:lnTo>
                  <a:lnTo>
                    <a:pt x="18874" y="421825"/>
                  </a:lnTo>
                  <a:lnTo>
                    <a:pt x="12765" y="380940"/>
                  </a:lnTo>
                  <a:lnTo>
                    <a:pt x="9427" y="341545"/>
                  </a:lnTo>
                  <a:lnTo>
                    <a:pt x="3263" y="303061"/>
                  </a:lnTo>
                  <a:lnTo>
                    <a:pt x="967" y="264847"/>
                  </a:lnTo>
                  <a:lnTo>
                    <a:pt x="286" y="226713"/>
                  </a:lnTo>
                  <a:lnTo>
                    <a:pt x="85" y="188603"/>
                  </a:lnTo>
                  <a:lnTo>
                    <a:pt x="1084" y="151559"/>
                  </a:lnTo>
                  <a:lnTo>
                    <a:pt x="7612" y="116829"/>
                  </a:lnTo>
                  <a:lnTo>
                    <a:pt x="16249" y="69850"/>
                  </a:lnTo>
                  <a:lnTo>
                    <a:pt x="26569" y="30294"/>
                  </a:lnTo>
                  <a:lnTo>
                    <a:pt x="41504" y="6345"/>
                  </a:lnTo>
                  <a:lnTo>
                    <a:pt x="49490" y="0"/>
                  </a:lnTo>
                  <a:lnTo>
                    <a:pt x="54160" y="425"/>
                  </a:lnTo>
                  <a:lnTo>
                    <a:pt x="64993" y="6541"/>
                  </a:lnTo>
                  <a:lnTo>
                    <a:pt x="74042" y="21959"/>
                  </a:lnTo>
                  <a:lnTo>
                    <a:pt x="91791" y="65434"/>
                  </a:lnTo>
                  <a:lnTo>
                    <a:pt x="100457" y="99659"/>
                  </a:lnTo>
                  <a:lnTo>
                    <a:pt x="102437" y="138610"/>
                  </a:lnTo>
                  <a:lnTo>
                    <a:pt x="91349" y="182735"/>
                  </a:lnTo>
                  <a:lnTo>
                    <a:pt x="82335" y="203089"/>
                  </a:lnTo>
                  <a:lnTo>
                    <a:pt x="67905" y="220879"/>
                  </a:lnTo>
                  <a:lnTo>
                    <a:pt x="45167" y="234500"/>
                  </a:lnTo>
                  <a:lnTo>
                    <a:pt x="38578" y="236133"/>
                  </a:lnTo>
                  <a:lnTo>
                    <a:pt x="19050" y="233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17"/>
            <p:cNvSpPr/>
            <p:nvPr>
              <p:custDataLst>
                <p:tags r:id="rId175"/>
              </p:custDataLst>
            </p:nvPr>
          </p:nvSpPr>
          <p:spPr>
            <a:xfrm>
              <a:off x="1600200" y="1609725"/>
              <a:ext cx="85726" cy="230723"/>
            </a:xfrm>
            <a:custGeom>
              <a:avLst/>
              <a:gdLst/>
              <a:ahLst/>
              <a:cxnLst/>
              <a:rect l="0" t="0" r="0" b="0"/>
              <a:pathLst>
                <a:path w="85726" h="230723">
                  <a:moveTo>
                    <a:pt x="0" y="76200"/>
                  </a:moveTo>
                  <a:lnTo>
                    <a:pt x="0" y="76200"/>
                  </a:lnTo>
                  <a:lnTo>
                    <a:pt x="0" y="71144"/>
                  </a:lnTo>
                  <a:lnTo>
                    <a:pt x="1058" y="69654"/>
                  </a:lnTo>
                  <a:lnTo>
                    <a:pt x="2822" y="68661"/>
                  </a:lnTo>
                  <a:lnTo>
                    <a:pt x="13257" y="67067"/>
                  </a:lnTo>
                  <a:lnTo>
                    <a:pt x="27447" y="71848"/>
                  </a:lnTo>
                  <a:lnTo>
                    <a:pt x="45056" y="95136"/>
                  </a:lnTo>
                  <a:lnTo>
                    <a:pt x="61307" y="137757"/>
                  </a:lnTo>
                  <a:lnTo>
                    <a:pt x="65968" y="178759"/>
                  </a:lnTo>
                  <a:lnTo>
                    <a:pt x="61409" y="208893"/>
                  </a:lnTo>
                  <a:lnTo>
                    <a:pt x="53356" y="227817"/>
                  </a:lnTo>
                  <a:lnTo>
                    <a:pt x="50387" y="230195"/>
                  </a:lnTo>
                  <a:lnTo>
                    <a:pt x="47350" y="230722"/>
                  </a:lnTo>
                  <a:lnTo>
                    <a:pt x="44266" y="230014"/>
                  </a:lnTo>
                  <a:lnTo>
                    <a:pt x="38018" y="217940"/>
                  </a:lnTo>
                  <a:lnTo>
                    <a:pt x="31373" y="184519"/>
                  </a:lnTo>
                  <a:lnTo>
                    <a:pt x="32226" y="141103"/>
                  </a:lnTo>
                  <a:lnTo>
                    <a:pt x="39182" y="100369"/>
                  </a:lnTo>
                  <a:lnTo>
                    <a:pt x="45989" y="79534"/>
                  </a:lnTo>
                  <a:lnTo>
                    <a:pt x="68589" y="3707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1318"/>
          <p:cNvSpPr/>
          <p:nvPr>
            <p:custDataLst>
              <p:tags r:id="rId1"/>
            </p:custDataLst>
          </p:nvPr>
        </p:nvSpPr>
        <p:spPr>
          <a:xfrm>
            <a:off x="4724400" y="1404212"/>
            <a:ext cx="150700" cy="510314"/>
          </a:xfrm>
          <a:custGeom>
            <a:avLst/>
            <a:gdLst/>
            <a:ahLst/>
            <a:cxnLst/>
            <a:rect l="0" t="0" r="0" b="0"/>
            <a:pathLst>
              <a:path w="150700" h="510314">
                <a:moveTo>
                  <a:pt x="0" y="5488"/>
                </a:moveTo>
                <a:lnTo>
                  <a:pt x="0" y="5488"/>
                </a:lnTo>
                <a:lnTo>
                  <a:pt x="0" y="432"/>
                </a:lnTo>
                <a:lnTo>
                  <a:pt x="2117" y="0"/>
                </a:lnTo>
                <a:lnTo>
                  <a:pt x="26515" y="9613"/>
                </a:lnTo>
                <a:lnTo>
                  <a:pt x="69915" y="55833"/>
                </a:lnTo>
                <a:lnTo>
                  <a:pt x="101609" y="93034"/>
                </a:lnTo>
                <a:lnTo>
                  <a:pt x="119397" y="130731"/>
                </a:lnTo>
                <a:lnTo>
                  <a:pt x="135925" y="177845"/>
                </a:lnTo>
                <a:lnTo>
                  <a:pt x="145078" y="202741"/>
                </a:lnTo>
                <a:lnTo>
                  <a:pt x="150231" y="240557"/>
                </a:lnTo>
                <a:lnTo>
                  <a:pt x="150699" y="278573"/>
                </a:lnTo>
                <a:lnTo>
                  <a:pt x="144605" y="315590"/>
                </a:lnTo>
                <a:lnTo>
                  <a:pt x="133065" y="359901"/>
                </a:lnTo>
                <a:lnTo>
                  <a:pt x="120918" y="393780"/>
                </a:lnTo>
                <a:lnTo>
                  <a:pt x="91692" y="436798"/>
                </a:lnTo>
                <a:lnTo>
                  <a:pt x="55000" y="482836"/>
                </a:lnTo>
                <a:lnTo>
                  <a:pt x="46317" y="492104"/>
                </a:lnTo>
                <a:lnTo>
                  <a:pt x="9525" y="5103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302"/>
          <p:cNvGrpSpPr/>
          <p:nvPr/>
        </p:nvGrpSpPr>
        <p:grpSpPr>
          <a:xfrm>
            <a:off x="5271794" y="1533525"/>
            <a:ext cx="347957" cy="323851"/>
            <a:chOff x="5271794" y="1533525"/>
            <a:chExt cx="347957" cy="323851"/>
          </a:xfrm>
        </p:grpSpPr>
        <p:sp>
          <p:nvSpPr>
            <p:cNvPr id="64" name="SMARTInkShape-1319"/>
            <p:cNvSpPr/>
            <p:nvPr>
              <p:custDataLst>
                <p:tags r:id="rId172"/>
              </p:custDataLst>
            </p:nvPr>
          </p:nvSpPr>
          <p:spPr>
            <a:xfrm>
              <a:off x="5271794" y="1533525"/>
              <a:ext cx="275321" cy="238126"/>
            </a:xfrm>
            <a:custGeom>
              <a:avLst/>
              <a:gdLst/>
              <a:ahLst/>
              <a:cxnLst/>
              <a:rect l="0" t="0" r="0" b="0"/>
              <a:pathLst>
                <a:path w="275321" h="238126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627" y="1058"/>
                  </a:lnTo>
                  <a:lnTo>
                    <a:pt x="12680" y="7604"/>
                  </a:lnTo>
                  <a:lnTo>
                    <a:pt x="58741" y="27447"/>
                  </a:lnTo>
                  <a:lnTo>
                    <a:pt x="101738" y="39171"/>
                  </a:lnTo>
                  <a:lnTo>
                    <a:pt x="141770" y="57114"/>
                  </a:lnTo>
                  <a:lnTo>
                    <a:pt x="184814" y="67609"/>
                  </a:lnTo>
                  <a:lnTo>
                    <a:pt x="226949" y="83731"/>
                  </a:lnTo>
                  <a:lnTo>
                    <a:pt x="262014" y="106642"/>
                  </a:lnTo>
                  <a:lnTo>
                    <a:pt x="273926" y="122144"/>
                  </a:lnTo>
                  <a:lnTo>
                    <a:pt x="275320" y="126938"/>
                  </a:lnTo>
                  <a:lnTo>
                    <a:pt x="275190" y="131192"/>
                  </a:lnTo>
                  <a:lnTo>
                    <a:pt x="274045" y="135086"/>
                  </a:lnTo>
                  <a:lnTo>
                    <a:pt x="257265" y="150680"/>
                  </a:lnTo>
                  <a:lnTo>
                    <a:pt x="218669" y="173628"/>
                  </a:lnTo>
                  <a:lnTo>
                    <a:pt x="177309" y="192224"/>
                  </a:lnTo>
                  <a:lnTo>
                    <a:pt x="131809" y="209359"/>
                  </a:lnTo>
                  <a:lnTo>
                    <a:pt x="84424" y="225400"/>
                  </a:lnTo>
                  <a:lnTo>
                    <a:pt x="52681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20"/>
            <p:cNvSpPr/>
            <p:nvPr>
              <p:custDataLst>
                <p:tags r:id="rId173"/>
              </p:custDataLst>
            </p:nvPr>
          </p:nvSpPr>
          <p:spPr>
            <a:xfrm>
              <a:off x="5400675" y="1752600"/>
              <a:ext cx="219076" cy="104776"/>
            </a:xfrm>
            <a:custGeom>
              <a:avLst/>
              <a:gdLst/>
              <a:ahLst/>
              <a:cxnLst/>
              <a:rect l="0" t="0" r="0" b="0"/>
              <a:pathLst>
                <a:path w="219076" h="104776">
                  <a:moveTo>
                    <a:pt x="219075" y="0"/>
                  </a:moveTo>
                  <a:lnTo>
                    <a:pt x="219075" y="0"/>
                  </a:lnTo>
                  <a:lnTo>
                    <a:pt x="219075" y="5056"/>
                  </a:lnTo>
                  <a:lnTo>
                    <a:pt x="208962" y="18314"/>
                  </a:lnTo>
                  <a:lnTo>
                    <a:pt x="172334" y="35648"/>
                  </a:lnTo>
                  <a:lnTo>
                    <a:pt x="131378" y="54189"/>
                  </a:lnTo>
                  <a:lnTo>
                    <a:pt x="87375" y="73089"/>
                  </a:lnTo>
                  <a:lnTo>
                    <a:pt x="40308" y="9083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303"/>
          <p:cNvGrpSpPr/>
          <p:nvPr/>
        </p:nvGrpSpPr>
        <p:grpSpPr>
          <a:xfrm>
            <a:off x="5953846" y="1600200"/>
            <a:ext cx="666030" cy="273270"/>
            <a:chOff x="5953846" y="1600200"/>
            <a:chExt cx="666030" cy="273270"/>
          </a:xfrm>
        </p:grpSpPr>
        <p:sp>
          <p:nvSpPr>
            <p:cNvPr id="67" name="SMARTInkShape-1321"/>
            <p:cNvSpPr/>
            <p:nvPr>
              <p:custDataLst>
                <p:tags r:id="rId166"/>
              </p:custDataLst>
            </p:nvPr>
          </p:nvSpPr>
          <p:spPr>
            <a:xfrm>
              <a:off x="5953846" y="1609725"/>
              <a:ext cx="112400" cy="222332"/>
            </a:xfrm>
            <a:custGeom>
              <a:avLst/>
              <a:gdLst/>
              <a:ahLst/>
              <a:cxnLst/>
              <a:rect l="0" t="0" r="0" b="0"/>
              <a:pathLst>
                <a:path w="112400" h="222332">
                  <a:moveTo>
                    <a:pt x="85004" y="28575"/>
                  </a:moveTo>
                  <a:lnTo>
                    <a:pt x="85004" y="28575"/>
                  </a:lnTo>
                  <a:lnTo>
                    <a:pt x="85004" y="2109"/>
                  </a:lnTo>
                  <a:lnTo>
                    <a:pt x="79359" y="937"/>
                  </a:lnTo>
                  <a:lnTo>
                    <a:pt x="74891" y="624"/>
                  </a:lnTo>
                  <a:lnTo>
                    <a:pt x="58489" y="5242"/>
                  </a:lnTo>
                  <a:lnTo>
                    <a:pt x="40223" y="23425"/>
                  </a:lnTo>
                  <a:lnTo>
                    <a:pt x="11583" y="64429"/>
                  </a:lnTo>
                  <a:lnTo>
                    <a:pt x="7481" y="71528"/>
                  </a:lnTo>
                  <a:lnTo>
                    <a:pt x="1709" y="106801"/>
                  </a:lnTo>
                  <a:lnTo>
                    <a:pt x="0" y="150766"/>
                  </a:lnTo>
                  <a:lnTo>
                    <a:pt x="7026" y="195704"/>
                  </a:lnTo>
                  <a:lnTo>
                    <a:pt x="12599" y="207982"/>
                  </a:lnTo>
                  <a:lnTo>
                    <a:pt x="21427" y="216967"/>
                  </a:lnTo>
                  <a:lnTo>
                    <a:pt x="26745" y="220845"/>
                  </a:lnTo>
                  <a:lnTo>
                    <a:pt x="43941" y="222331"/>
                  </a:lnTo>
                  <a:lnTo>
                    <a:pt x="63579" y="218405"/>
                  </a:lnTo>
                  <a:lnTo>
                    <a:pt x="79362" y="209605"/>
                  </a:lnTo>
                  <a:lnTo>
                    <a:pt x="100148" y="187694"/>
                  </a:lnTo>
                  <a:lnTo>
                    <a:pt x="107609" y="167381"/>
                  </a:lnTo>
                  <a:lnTo>
                    <a:pt x="112399" y="129959"/>
                  </a:lnTo>
                  <a:lnTo>
                    <a:pt x="105742" y="95639"/>
                  </a:lnTo>
                  <a:lnTo>
                    <a:pt x="88049" y="48800"/>
                  </a:lnTo>
                  <a:lnTo>
                    <a:pt x="72631" y="27239"/>
                  </a:lnTo>
                  <a:lnTo>
                    <a:pt x="50958" y="5312"/>
                  </a:lnTo>
                  <a:lnTo>
                    <a:pt x="37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22"/>
            <p:cNvSpPr/>
            <p:nvPr>
              <p:custDataLst>
                <p:tags r:id="rId167"/>
              </p:custDataLst>
            </p:nvPr>
          </p:nvSpPr>
          <p:spPr>
            <a:xfrm>
              <a:off x="6250036" y="1609958"/>
              <a:ext cx="112665" cy="256943"/>
            </a:xfrm>
            <a:custGeom>
              <a:avLst/>
              <a:gdLst/>
              <a:ahLst/>
              <a:cxnLst/>
              <a:rect l="0" t="0" r="0" b="0"/>
              <a:pathLst>
                <a:path w="112665" h="256943">
                  <a:moveTo>
                    <a:pt x="112664" y="18817"/>
                  </a:moveTo>
                  <a:lnTo>
                    <a:pt x="112664" y="18817"/>
                  </a:lnTo>
                  <a:lnTo>
                    <a:pt x="107608" y="18817"/>
                  </a:lnTo>
                  <a:lnTo>
                    <a:pt x="87129" y="2415"/>
                  </a:lnTo>
                  <a:lnTo>
                    <a:pt x="44583" y="0"/>
                  </a:lnTo>
                  <a:lnTo>
                    <a:pt x="16997" y="9949"/>
                  </a:lnTo>
                  <a:lnTo>
                    <a:pt x="10786" y="15022"/>
                  </a:lnTo>
                  <a:lnTo>
                    <a:pt x="3885" y="26302"/>
                  </a:lnTo>
                  <a:lnTo>
                    <a:pt x="0" y="49610"/>
                  </a:lnTo>
                  <a:lnTo>
                    <a:pt x="4735" y="64605"/>
                  </a:lnTo>
                  <a:lnTo>
                    <a:pt x="8961" y="71567"/>
                  </a:lnTo>
                  <a:lnTo>
                    <a:pt x="22124" y="82126"/>
                  </a:lnTo>
                  <a:lnTo>
                    <a:pt x="37498" y="89288"/>
                  </a:lnTo>
                  <a:lnTo>
                    <a:pt x="51388" y="92470"/>
                  </a:lnTo>
                  <a:lnTo>
                    <a:pt x="64616" y="91063"/>
                  </a:lnTo>
                  <a:lnTo>
                    <a:pt x="77551" y="85851"/>
                  </a:lnTo>
                  <a:lnTo>
                    <a:pt x="94617" y="72075"/>
                  </a:lnTo>
                  <a:lnTo>
                    <a:pt x="102018" y="59122"/>
                  </a:lnTo>
                  <a:lnTo>
                    <a:pt x="105463" y="63542"/>
                  </a:lnTo>
                  <a:lnTo>
                    <a:pt x="107863" y="67683"/>
                  </a:lnTo>
                  <a:lnTo>
                    <a:pt x="108405" y="72561"/>
                  </a:lnTo>
                  <a:lnTo>
                    <a:pt x="104042" y="111868"/>
                  </a:lnTo>
                  <a:lnTo>
                    <a:pt x="102259" y="147303"/>
                  </a:lnTo>
                  <a:lnTo>
                    <a:pt x="95587" y="185063"/>
                  </a:lnTo>
                  <a:lnTo>
                    <a:pt x="83851" y="227339"/>
                  </a:lnTo>
                  <a:lnTo>
                    <a:pt x="74564" y="256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23"/>
            <p:cNvSpPr/>
            <p:nvPr>
              <p:custDataLst>
                <p:tags r:id="rId168"/>
              </p:custDataLst>
            </p:nvPr>
          </p:nvSpPr>
          <p:spPr>
            <a:xfrm>
              <a:off x="6153658" y="1785212"/>
              <a:ext cx="28068" cy="15014"/>
            </a:xfrm>
            <a:custGeom>
              <a:avLst/>
              <a:gdLst/>
              <a:ahLst/>
              <a:cxnLst/>
              <a:rect l="0" t="0" r="0" b="0"/>
              <a:pathLst>
                <a:path w="28068" h="15014">
                  <a:moveTo>
                    <a:pt x="18542" y="5488"/>
                  </a:moveTo>
                  <a:lnTo>
                    <a:pt x="18542" y="5488"/>
                  </a:lnTo>
                  <a:lnTo>
                    <a:pt x="13486" y="5488"/>
                  </a:lnTo>
                  <a:lnTo>
                    <a:pt x="8181" y="2666"/>
                  </a:lnTo>
                  <a:lnTo>
                    <a:pt x="5285" y="432"/>
                  </a:lnTo>
                  <a:lnTo>
                    <a:pt x="3354" y="0"/>
                  </a:lnTo>
                  <a:lnTo>
                    <a:pt x="2067" y="771"/>
                  </a:lnTo>
                  <a:lnTo>
                    <a:pt x="1209" y="2343"/>
                  </a:lnTo>
                  <a:lnTo>
                    <a:pt x="0" y="9613"/>
                  </a:lnTo>
                  <a:lnTo>
                    <a:pt x="3006" y="11413"/>
                  </a:lnTo>
                  <a:lnTo>
                    <a:pt x="28067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24"/>
            <p:cNvSpPr/>
            <p:nvPr>
              <p:custDataLst>
                <p:tags r:id="rId169"/>
              </p:custDataLst>
            </p:nvPr>
          </p:nvSpPr>
          <p:spPr>
            <a:xfrm>
              <a:off x="6429375" y="1644045"/>
              <a:ext cx="123826" cy="229425"/>
            </a:xfrm>
            <a:custGeom>
              <a:avLst/>
              <a:gdLst/>
              <a:ahLst/>
              <a:cxnLst/>
              <a:rect l="0" t="0" r="0" b="0"/>
              <a:pathLst>
                <a:path w="123826" h="229425">
                  <a:moveTo>
                    <a:pt x="123825" y="32355"/>
                  </a:moveTo>
                  <a:lnTo>
                    <a:pt x="123825" y="32355"/>
                  </a:lnTo>
                  <a:lnTo>
                    <a:pt x="118769" y="32355"/>
                  </a:lnTo>
                  <a:lnTo>
                    <a:pt x="113464" y="26711"/>
                  </a:lnTo>
                  <a:lnTo>
                    <a:pt x="110568" y="22242"/>
                  </a:lnTo>
                  <a:lnTo>
                    <a:pt x="98883" y="14455"/>
                  </a:lnTo>
                  <a:lnTo>
                    <a:pt x="65511" y="832"/>
                  </a:lnTo>
                  <a:lnTo>
                    <a:pt x="49930" y="0"/>
                  </a:lnTo>
                  <a:lnTo>
                    <a:pt x="42811" y="1260"/>
                  </a:lnTo>
                  <a:lnTo>
                    <a:pt x="37007" y="5275"/>
                  </a:lnTo>
                  <a:lnTo>
                    <a:pt x="27737" y="18203"/>
                  </a:lnTo>
                  <a:lnTo>
                    <a:pt x="21625" y="38275"/>
                  </a:lnTo>
                  <a:lnTo>
                    <a:pt x="24869" y="62684"/>
                  </a:lnTo>
                  <a:lnTo>
                    <a:pt x="41993" y="97260"/>
                  </a:lnTo>
                  <a:lnTo>
                    <a:pt x="68773" y="137867"/>
                  </a:lnTo>
                  <a:lnTo>
                    <a:pt x="80278" y="176791"/>
                  </a:lnTo>
                  <a:lnTo>
                    <a:pt x="80483" y="194974"/>
                  </a:lnTo>
                  <a:lnTo>
                    <a:pt x="79055" y="204267"/>
                  </a:lnTo>
                  <a:lnTo>
                    <a:pt x="71825" y="217416"/>
                  </a:lnTo>
                  <a:lnTo>
                    <a:pt x="66932" y="222404"/>
                  </a:lnTo>
                  <a:lnTo>
                    <a:pt x="53031" y="227946"/>
                  </a:lnTo>
                  <a:lnTo>
                    <a:pt x="44879" y="229424"/>
                  </a:lnTo>
                  <a:lnTo>
                    <a:pt x="37328" y="228293"/>
                  </a:lnTo>
                  <a:lnTo>
                    <a:pt x="23293" y="221391"/>
                  </a:lnTo>
                  <a:lnTo>
                    <a:pt x="0" y="175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25"/>
            <p:cNvSpPr/>
            <p:nvPr>
              <p:custDataLst>
                <p:tags r:id="rId170"/>
              </p:custDataLst>
            </p:nvPr>
          </p:nvSpPr>
          <p:spPr>
            <a:xfrm>
              <a:off x="6324600" y="16002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1058" y="33114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26"/>
            <p:cNvSpPr/>
            <p:nvPr>
              <p:custDataLst>
                <p:tags r:id="rId171"/>
              </p:custDataLst>
            </p:nvPr>
          </p:nvSpPr>
          <p:spPr>
            <a:xfrm>
              <a:off x="6477000" y="1639620"/>
              <a:ext cx="142876" cy="17731"/>
            </a:xfrm>
            <a:custGeom>
              <a:avLst/>
              <a:gdLst/>
              <a:ahLst/>
              <a:cxnLst/>
              <a:rect l="0" t="0" r="0" b="0"/>
              <a:pathLst>
                <a:path w="142876" h="17731">
                  <a:moveTo>
                    <a:pt x="0" y="8205"/>
                  </a:moveTo>
                  <a:lnTo>
                    <a:pt x="0" y="8205"/>
                  </a:lnTo>
                  <a:lnTo>
                    <a:pt x="29659" y="4"/>
                  </a:lnTo>
                  <a:lnTo>
                    <a:pt x="59246" y="0"/>
                  </a:lnTo>
                  <a:lnTo>
                    <a:pt x="99995" y="6916"/>
                  </a:lnTo>
                  <a:lnTo>
                    <a:pt x="142875" y="17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304"/>
          <p:cNvGrpSpPr/>
          <p:nvPr/>
        </p:nvGrpSpPr>
        <p:grpSpPr>
          <a:xfrm>
            <a:off x="1524784" y="1049775"/>
            <a:ext cx="275442" cy="92325"/>
            <a:chOff x="1524784" y="1049775"/>
            <a:chExt cx="275442" cy="92325"/>
          </a:xfrm>
        </p:grpSpPr>
        <p:sp>
          <p:nvSpPr>
            <p:cNvPr id="74" name="SMARTInkShape-1327"/>
            <p:cNvSpPr/>
            <p:nvPr>
              <p:custDataLst>
                <p:tags r:id="rId164"/>
              </p:custDataLst>
            </p:nvPr>
          </p:nvSpPr>
          <p:spPr>
            <a:xfrm>
              <a:off x="1524784" y="1049775"/>
              <a:ext cx="208767" cy="25227"/>
            </a:xfrm>
            <a:custGeom>
              <a:avLst/>
              <a:gdLst/>
              <a:ahLst/>
              <a:cxnLst/>
              <a:rect l="0" t="0" r="0" b="0"/>
              <a:pathLst>
                <a:path w="208767" h="25227">
                  <a:moveTo>
                    <a:pt x="18266" y="17025"/>
                  </a:moveTo>
                  <a:lnTo>
                    <a:pt x="18266" y="17025"/>
                  </a:lnTo>
                  <a:lnTo>
                    <a:pt x="1864" y="25226"/>
                  </a:lnTo>
                  <a:lnTo>
                    <a:pt x="981" y="24609"/>
                  </a:lnTo>
                  <a:lnTo>
                    <a:pt x="0" y="21101"/>
                  </a:lnTo>
                  <a:lnTo>
                    <a:pt x="2914" y="19742"/>
                  </a:lnTo>
                  <a:lnTo>
                    <a:pt x="44114" y="12326"/>
                  </a:lnTo>
                  <a:lnTo>
                    <a:pt x="84721" y="8930"/>
                  </a:lnTo>
                  <a:lnTo>
                    <a:pt x="131700" y="1236"/>
                  </a:lnTo>
                  <a:lnTo>
                    <a:pt x="167117" y="0"/>
                  </a:lnTo>
                  <a:lnTo>
                    <a:pt x="208766" y="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28"/>
            <p:cNvSpPr/>
            <p:nvPr>
              <p:custDataLst>
                <p:tags r:id="rId165"/>
              </p:custDataLst>
            </p:nvPr>
          </p:nvSpPr>
          <p:spPr>
            <a:xfrm>
              <a:off x="1578133" y="1104900"/>
              <a:ext cx="222093" cy="37200"/>
            </a:xfrm>
            <a:custGeom>
              <a:avLst/>
              <a:gdLst/>
              <a:ahLst/>
              <a:cxnLst/>
              <a:rect l="0" t="0" r="0" b="0"/>
              <a:pathLst>
                <a:path w="222093" h="37200">
                  <a:moveTo>
                    <a:pt x="50642" y="9525"/>
                  </a:moveTo>
                  <a:lnTo>
                    <a:pt x="50642" y="9525"/>
                  </a:lnTo>
                  <a:lnTo>
                    <a:pt x="28887" y="18188"/>
                  </a:lnTo>
                  <a:lnTo>
                    <a:pt x="5932" y="33540"/>
                  </a:lnTo>
                  <a:lnTo>
                    <a:pt x="79" y="36073"/>
                  </a:lnTo>
                  <a:lnTo>
                    <a:pt x="0" y="36749"/>
                  </a:lnTo>
                  <a:lnTo>
                    <a:pt x="1006" y="37199"/>
                  </a:lnTo>
                  <a:lnTo>
                    <a:pt x="41700" y="30318"/>
                  </a:lnTo>
                  <a:lnTo>
                    <a:pt x="74185" y="24763"/>
                  </a:lnTo>
                  <a:lnTo>
                    <a:pt x="115433" y="18767"/>
                  </a:lnTo>
                  <a:lnTo>
                    <a:pt x="157755" y="12574"/>
                  </a:lnTo>
                  <a:lnTo>
                    <a:pt x="222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305"/>
          <p:cNvGrpSpPr/>
          <p:nvPr/>
        </p:nvGrpSpPr>
        <p:grpSpPr>
          <a:xfrm>
            <a:off x="5419725" y="1001445"/>
            <a:ext cx="180976" cy="84406"/>
            <a:chOff x="5419725" y="1001445"/>
            <a:chExt cx="180976" cy="84406"/>
          </a:xfrm>
        </p:grpSpPr>
        <p:sp>
          <p:nvSpPr>
            <p:cNvPr id="77" name="SMARTInkShape-1329"/>
            <p:cNvSpPr/>
            <p:nvPr>
              <p:custDataLst>
                <p:tags r:id="rId162"/>
              </p:custDataLst>
            </p:nvPr>
          </p:nvSpPr>
          <p:spPr>
            <a:xfrm>
              <a:off x="5419725" y="1001445"/>
              <a:ext cx="180976" cy="27256"/>
            </a:xfrm>
            <a:custGeom>
              <a:avLst/>
              <a:gdLst/>
              <a:ahLst/>
              <a:cxnLst/>
              <a:rect l="0" t="0" r="0" b="0"/>
              <a:pathLst>
                <a:path w="180976" h="27256">
                  <a:moveTo>
                    <a:pt x="0" y="8205"/>
                  </a:moveTo>
                  <a:lnTo>
                    <a:pt x="0" y="8205"/>
                  </a:lnTo>
                  <a:lnTo>
                    <a:pt x="13257" y="8205"/>
                  </a:lnTo>
                  <a:lnTo>
                    <a:pt x="19298" y="5383"/>
                  </a:lnTo>
                  <a:lnTo>
                    <a:pt x="25510" y="1659"/>
                  </a:lnTo>
                  <a:lnTo>
                    <a:pt x="31798" y="4"/>
                  </a:lnTo>
                  <a:lnTo>
                    <a:pt x="66215" y="0"/>
                  </a:lnTo>
                  <a:lnTo>
                    <a:pt x="107507" y="9093"/>
                  </a:lnTo>
                  <a:lnTo>
                    <a:pt x="153426" y="17651"/>
                  </a:lnTo>
                  <a:lnTo>
                    <a:pt x="180975" y="27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330"/>
            <p:cNvSpPr/>
            <p:nvPr>
              <p:custDataLst>
                <p:tags r:id="rId163"/>
              </p:custDataLst>
            </p:nvPr>
          </p:nvSpPr>
          <p:spPr>
            <a:xfrm>
              <a:off x="5497249" y="1076325"/>
              <a:ext cx="93927" cy="9526"/>
            </a:xfrm>
            <a:custGeom>
              <a:avLst/>
              <a:gdLst/>
              <a:ahLst/>
              <a:cxnLst/>
              <a:rect l="0" t="0" r="0" b="0"/>
              <a:pathLst>
                <a:path w="9392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39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1331"/>
          <p:cNvSpPr/>
          <p:nvPr>
            <p:custDataLst>
              <p:tags r:id="rId2"/>
            </p:custDataLst>
          </p:nvPr>
        </p:nvSpPr>
        <p:spPr>
          <a:xfrm>
            <a:off x="5889184" y="2019300"/>
            <a:ext cx="654492" cy="47498"/>
          </a:xfrm>
          <a:custGeom>
            <a:avLst/>
            <a:gdLst/>
            <a:ahLst/>
            <a:cxnLst/>
            <a:rect l="0" t="0" r="0" b="0"/>
            <a:pathLst>
              <a:path w="654492" h="47498">
                <a:moveTo>
                  <a:pt x="54416" y="0"/>
                </a:moveTo>
                <a:lnTo>
                  <a:pt x="54416" y="0"/>
                </a:lnTo>
                <a:lnTo>
                  <a:pt x="38149" y="1058"/>
                </a:lnTo>
                <a:lnTo>
                  <a:pt x="0" y="9133"/>
                </a:lnTo>
                <a:lnTo>
                  <a:pt x="37176" y="9473"/>
                </a:lnTo>
                <a:lnTo>
                  <a:pt x="80705" y="9510"/>
                </a:lnTo>
                <a:lnTo>
                  <a:pt x="123236" y="9520"/>
                </a:lnTo>
                <a:lnTo>
                  <a:pt x="166530" y="12346"/>
                </a:lnTo>
                <a:lnTo>
                  <a:pt x="208991" y="17063"/>
                </a:lnTo>
                <a:lnTo>
                  <a:pt x="255085" y="18461"/>
                </a:lnTo>
                <a:lnTo>
                  <a:pt x="302257" y="18876"/>
                </a:lnTo>
                <a:lnTo>
                  <a:pt x="344103" y="18998"/>
                </a:lnTo>
                <a:lnTo>
                  <a:pt x="379432" y="16212"/>
                </a:lnTo>
                <a:lnTo>
                  <a:pt x="416711" y="11506"/>
                </a:lnTo>
                <a:lnTo>
                  <a:pt x="447008" y="9916"/>
                </a:lnTo>
                <a:lnTo>
                  <a:pt x="432030" y="14698"/>
                </a:lnTo>
                <a:lnTo>
                  <a:pt x="385612" y="17760"/>
                </a:lnTo>
                <a:lnTo>
                  <a:pt x="340108" y="23724"/>
                </a:lnTo>
                <a:lnTo>
                  <a:pt x="294758" y="27138"/>
                </a:lnTo>
                <a:lnTo>
                  <a:pt x="252864" y="33206"/>
                </a:lnTo>
                <a:lnTo>
                  <a:pt x="218110" y="35925"/>
                </a:lnTo>
                <a:lnTo>
                  <a:pt x="171004" y="40278"/>
                </a:lnTo>
                <a:lnTo>
                  <a:pt x="128801" y="46658"/>
                </a:lnTo>
                <a:lnTo>
                  <a:pt x="166308" y="47497"/>
                </a:lnTo>
                <a:lnTo>
                  <a:pt x="201634" y="42531"/>
                </a:lnTo>
                <a:lnTo>
                  <a:pt x="243968" y="39413"/>
                </a:lnTo>
                <a:lnTo>
                  <a:pt x="277303" y="38683"/>
                </a:lnTo>
                <a:lnTo>
                  <a:pt x="314343" y="37301"/>
                </a:lnTo>
                <a:lnTo>
                  <a:pt x="355500" y="33159"/>
                </a:lnTo>
                <a:lnTo>
                  <a:pt x="398487" y="30612"/>
                </a:lnTo>
                <a:lnTo>
                  <a:pt x="442287" y="29480"/>
                </a:lnTo>
                <a:lnTo>
                  <a:pt x="486447" y="28977"/>
                </a:lnTo>
                <a:lnTo>
                  <a:pt x="530769" y="28754"/>
                </a:lnTo>
                <a:lnTo>
                  <a:pt x="574104" y="28654"/>
                </a:lnTo>
                <a:lnTo>
                  <a:pt x="614530" y="28610"/>
                </a:lnTo>
                <a:lnTo>
                  <a:pt x="654491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307"/>
          <p:cNvGrpSpPr/>
          <p:nvPr/>
        </p:nvGrpSpPr>
        <p:grpSpPr>
          <a:xfrm>
            <a:off x="1391042" y="2726419"/>
            <a:ext cx="694934" cy="378134"/>
            <a:chOff x="1391042" y="2726419"/>
            <a:chExt cx="694934" cy="378134"/>
          </a:xfrm>
        </p:grpSpPr>
        <p:sp>
          <p:nvSpPr>
            <p:cNvPr id="81" name="SMARTInkShape-1332"/>
            <p:cNvSpPr/>
            <p:nvPr>
              <p:custDataLst>
                <p:tags r:id="rId156"/>
              </p:custDataLst>
            </p:nvPr>
          </p:nvSpPr>
          <p:spPr>
            <a:xfrm>
              <a:off x="1391042" y="2726419"/>
              <a:ext cx="238278" cy="302030"/>
            </a:xfrm>
            <a:custGeom>
              <a:avLst/>
              <a:gdLst/>
              <a:ahLst/>
              <a:cxnLst/>
              <a:rect l="0" t="0" r="0" b="0"/>
              <a:pathLst>
                <a:path w="238278" h="302030">
                  <a:moveTo>
                    <a:pt x="9133" y="45356"/>
                  </a:moveTo>
                  <a:lnTo>
                    <a:pt x="9133" y="45356"/>
                  </a:lnTo>
                  <a:lnTo>
                    <a:pt x="4076" y="50412"/>
                  </a:lnTo>
                  <a:lnTo>
                    <a:pt x="2587" y="48727"/>
                  </a:lnTo>
                  <a:lnTo>
                    <a:pt x="196" y="34498"/>
                  </a:lnTo>
                  <a:lnTo>
                    <a:pt x="0" y="34942"/>
                  </a:lnTo>
                  <a:lnTo>
                    <a:pt x="2605" y="35436"/>
                  </a:lnTo>
                  <a:lnTo>
                    <a:pt x="15665" y="38536"/>
                  </a:lnTo>
                  <a:lnTo>
                    <a:pt x="58677" y="51004"/>
                  </a:lnTo>
                  <a:lnTo>
                    <a:pt x="99745" y="54115"/>
                  </a:lnTo>
                  <a:lnTo>
                    <a:pt x="144036" y="49674"/>
                  </a:lnTo>
                  <a:lnTo>
                    <a:pt x="183277" y="41579"/>
                  </a:lnTo>
                  <a:lnTo>
                    <a:pt x="211603" y="32478"/>
                  </a:lnTo>
                  <a:lnTo>
                    <a:pt x="233401" y="18022"/>
                  </a:lnTo>
                  <a:lnTo>
                    <a:pt x="236962" y="13375"/>
                  </a:lnTo>
                  <a:lnTo>
                    <a:pt x="238277" y="9218"/>
                  </a:lnTo>
                  <a:lnTo>
                    <a:pt x="238096" y="5389"/>
                  </a:lnTo>
                  <a:lnTo>
                    <a:pt x="233741" y="2837"/>
                  </a:lnTo>
                  <a:lnTo>
                    <a:pt x="217615" y="0"/>
                  </a:lnTo>
                  <a:lnTo>
                    <a:pt x="179679" y="3459"/>
                  </a:lnTo>
                  <a:lnTo>
                    <a:pt x="139981" y="16244"/>
                  </a:lnTo>
                  <a:lnTo>
                    <a:pt x="96245" y="32981"/>
                  </a:lnTo>
                  <a:lnTo>
                    <a:pt x="57529" y="56635"/>
                  </a:lnTo>
                  <a:lnTo>
                    <a:pt x="45227" y="72217"/>
                  </a:lnTo>
                  <a:lnTo>
                    <a:pt x="45896" y="77022"/>
                  </a:lnTo>
                  <a:lnTo>
                    <a:pt x="49517" y="81283"/>
                  </a:lnTo>
                  <a:lnTo>
                    <a:pt x="78141" y="95727"/>
                  </a:lnTo>
                  <a:lnTo>
                    <a:pt x="121973" y="102225"/>
                  </a:lnTo>
                  <a:lnTo>
                    <a:pt x="168814" y="110531"/>
                  </a:lnTo>
                  <a:lnTo>
                    <a:pt x="172737" y="112089"/>
                  </a:lnTo>
                  <a:lnTo>
                    <a:pt x="175353" y="114186"/>
                  </a:lnTo>
                  <a:lnTo>
                    <a:pt x="177096" y="116643"/>
                  </a:lnTo>
                  <a:lnTo>
                    <a:pt x="177200" y="120397"/>
                  </a:lnTo>
                  <a:lnTo>
                    <a:pt x="174493" y="130213"/>
                  </a:lnTo>
                  <a:lnTo>
                    <a:pt x="161296" y="141631"/>
                  </a:lnTo>
                  <a:lnTo>
                    <a:pt x="119440" y="168435"/>
                  </a:lnTo>
                  <a:lnTo>
                    <a:pt x="96497" y="181307"/>
                  </a:lnTo>
                  <a:lnTo>
                    <a:pt x="52185" y="214212"/>
                  </a:lnTo>
                  <a:lnTo>
                    <a:pt x="30455" y="234050"/>
                  </a:lnTo>
                  <a:lnTo>
                    <a:pt x="23901" y="248812"/>
                  </a:lnTo>
                  <a:lnTo>
                    <a:pt x="22153" y="257193"/>
                  </a:lnTo>
                  <a:lnTo>
                    <a:pt x="23105" y="264898"/>
                  </a:lnTo>
                  <a:lnTo>
                    <a:pt x="29807" y="279102"/>
                  </a:lnTo>
                  <a:lnTo>
                    <a:pt x="39841" y="289649"/>
                  </a:lnTo>
                  <a:lnTo>
                    <a:pt x="45480" y="293943"/>
                  </a:lnTo>
                  <a:lnTo>
                    <a:pt x="63034" y="298714"/>
                  </a:lnTo>
                  <a:lnTo>
                    <a:pt x="109051" y="302029"/>
                  </a:lnTo>
                  <a:lnTo>
                    <a:pt x="155243" y="299609"/>
                  </a:lnTo>
                  <a:lnTo>
                    <a:pt x="199633" y="283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33"/>
            <p:cNvSpPr/>
            <p:nvPr>
              <p:custDataLst>
                <p:tags r:id="rId157"/>
              </p:custDataLst>
            </p:nvPr>
          </p:nvSpPr>
          <p:spPr>
            <a:xfrm>
              <a:off x="1670912" y="2844042"/>
              <a:ext cx="224564" cy="146809"/>
            </a:xfrm>
            <a:custGeom>
              <a:avLst/>
              <a:gdLst/>
              <a:ahLst/>
              <a:cxnLst/>
              <a:rect l="0" t="0" r="0" b="0"/>
              <a:pathLst>
                <a:path w="224564" h="146809">
                  <a:moveTo>
                    <a:pt x="5488" y="22983"/>
                  </a:moveTo>
                  <a:lnTo>
                    <a:pt x="5488" y="22983"/>
                  </a:lnTo>
                  <a:lnTo>
                    <a:pt x="432" y="17927"/>
                  </a:lnTo>
                  <a:lnTo>
                    <a:pt x="0" y="15379"/>
                  </a:lnTo>
                  <a:lnTo>
                    <a:pt x="771" y="12622"/>
                  </a:lnTo>
                  <a:lnTo>
                    <a:pt x="2343" y="9726"/>
                  </a:lnTo>
                  <a:lnTo>
                    <a:pt x="5508" y="7795"/>
                  </a:lnTo>
                  <a:lnTo>
                    <a:pt x="22192" y="5077"/>
                  </a:lnTo>
                  <a:lnTo>
                    <a:pt x="61861" y="6981"/>
                  </a:lnTo>
                  <a:lnTo>
                    <a:pt x="71645" y="9140"/>
                  </a:lnTo>
                  <a:lnTo>
                    <a:pt x="100584" y="27348"/>
                  </a:lnTo>
                  <a:lnTo>
                    <a:pt x="111253" y="41150"/>
                  </a:lnTo>
                  <a:lnTo>
                    <a:pt x="114098" y="47795"/>
                  </a:lnTo>
                  <a:lnTo>
                    <a:pt x="113046" y="77371"/>
                  </a:lnTo>
                  <a:lnTo>
                    <a:pt x="105855" y="92311"/>
                  </a:lnTo>
                  <a:lnTo>
                    <a:pt x="64237" y="132708"/>
                  </a:lnTo>
                  <a:lnTo>
                    <a:pt x="57354" y="137408"/>
                  </a:lnTo>
                  <a:lnTo>
                    <a:pt x="51707" y="139483"/>
                  </a:lnTo>
                  <a:lnTo>
                    <a:pt x="46884" y="139808"/>
                  </a:lnTo>
                  <a:lnTo>
                    <a:pt x="42610" y="138966"/>
                  </a:lnTo>
                  <a:lnTo>
                    <a:pt x="40820" y="137347"/>
                  </a:lnTo>
                  <a:lnTo>
                    <a:pt x="40684" y="135209"/>
                  </a:lnTo>
                  <a:lnTo>
                    <a:pt x="48071" y="119117"/>
                  </a:lnTo>
                  <a:lnTo>
                    <a:pt x="79185" y="78050"/>
                  </a:lnTo>
                  <a:lnTo>
                    <a:pt x="104046" y="50284"/>
                  </a:lnTo>
                  <a:lnTo>
                    <a:pt x="149662" y="11805"/>
                  </a:lnTo>
                  <a:lnTo>
                    <a:pt x="160507" y="1209"/>
                  </a:lnTo>
                  <a:lnTo>
                    <a:pt x="162809" y="0"/>
                  </a:lnTo>
                  <a:lnTo>
                    <a:pt x="164344" y="253"/>
                  </a:lnTo>
                  <a:lnTo>
                    <a:pt x="165367" y="1479"/>
                  </a:lnTo>
                  <a:lnTo>
                    <a:pt x="145775" y="46635"/>
                  </a:lnTo>
                  <a:lnTo>
                    <a:pt x="124674" y="92158"/>
                  </a:lnTo>
                  <a:lnTo>
                    <a:pt x="123045" y="97675"/>
                  </a:lnTo>
                  <a:lnTo>
                    <a:pt x="124076" y="103469"/>
                  </a:lnTo>
                  <a:lnTo>
                    <a:pt x="135640" y="121737"/>
                  </a:lnTo>
                  <a:lnTo>
                    <a:pt x="146589" y="134255"/>
                  </a:lnTo>
                  <a:lnTo>
                    <a:pt x="161333" y="141228"/>
                  </a:lnTo>
                  <a:lnTo>
                    <a:pt x="224563" y="14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334"/>
            <p:cNvSpPr/>
            <p:nvPr>
              <p:custDataLst>
                <p:tags r:id="rId158"/>
              </p:custDataLst>
            </p:nvPr>
          </p:nvSpPr>
          <p:spPr>
            <a:xfrm>
              <a:off x="1434128" y="3048000"/>
              <a:ext cx="442298" cy="56553"/>
            </a:xfrm>
            <a:custGeom>
              <a:avLst/>
              <a:gdLst/>
              <a:ahLst/>
              <a:cxnLst/>
              <a:rect l="0" t="0" r="0" b="0"/>
              <a:pathLst>
                <a:path w="442298" h="56553">
                  <a:moveTo>
                    <a:pt x="127972" y="0"/>
                  </a:moveTo>
                  <a:lnTo>
                    <a:pt x="127972" y="0"/>
                  </a:lnTo>
                  <a:lnTo>
                    <a:pt x="86527" y="20722"/>
                  </a:lnTo>
                  <a:lnTo>
                    <a:pt x="47959" y="35774"/>
                  </a:lnTo>
                  <a:lnTo>
                    <a:pt x="2688" y="50341"/>
                  </a:lnTo>
                  <a:lnTo>
                    <a:pt x="0" y="52610"/>
                  </a:lnTo>
                  <a:lnTo>
                    <a:pt x="1382" y="54123"/>
                  </a:lnTo>
                  <a:lnTo>
                    <a:pt x="36527" y="56552"/>
                  </a:lnTo>
                  <a:lnTo>
                    <a:pt x="74184" y="51916"/>
                  </a:lnTo>
                  <a:lnTo>
                    <a:pt x="112152" y="43840"/>
                  </a:lnTo>
                  <a:lnTo>
                    <a:pt x="150213" y="34744"/>
                  </a:lnTo>
                  <a:lnTo>
                    <a:pt x="193359" y="30403"/>
                  </a:lnTo>
                  <a:lnTo>
                    <a:pt x="239656" y="24060"/>
                  </a:lnTo>
                  <a:lnTo>
                    <a:pt x="286888" y="15478"/>
                  </a:lnTo>
                  <a:lnTo>
                    <a:pt x="329340" y="6232"/>
                  </a:lnTo>
                  <a:lnTo>
                    <a:pt x="368729" y="1847"/>
                  </a:lnTo>
                  <a:lnTo>
                    <a:pt x="412267" y="547"/>
                  </a:lnTo>
                  <a:lnTo>
                    <a:pt x="442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335"/>
            <p:cNvSpPr/>
            <p:nvPr>
              <p:custDataLst>
                <p:tags r:id="rId159"/>
              </p:custDataLst>
            </p:nvPr>
          </p:nvSpPr>
          <p:spPr>
            <a:xfrm>
              <a:off x="1691147" y="3019425"/>
              <a:ext cx="213854" cy="83894"/>
            </a:xfrm>
            <a:custGeom>
              <a:avLst/>
              <a:gdLst/>
              <a:ahLst/>
              <a:cxnLst/>
              <a:rect l="0" t="0" r="0" b="0"/>
              <a:pathLst>
                <a:path w="213854" h="83894">
                  <a:moveTo>
                    <a:pt x="80503" y="57150"/>
                  </a:moveTo>
                  <a:lnTo>
                    <a:pt x="80503" y="57150"/>
                  </a:lnTo>
                  <a:lnTo>
                    <a:pt x="37586" y="70407"/>
                  </a:lnTo>
                  <a:lnTo>
                    <a:pt x="0" y="83893"/>
                  </a:lnTo>
                  <a:lnTo>
                    <a:pt x="40065" y="72306"/>
                  </a:lnTo>
                  <a:lnTo>
                    <a:pt x="86587" y="59124"/>
                  </a:lnTo>
                  <a:lnTo>
                    <a:pt x="127448" y="40058"/>
                  </a:lnTo>
                  <a:lnTo>
                    <a:pt x="166094" y="25787"/>
                  </a:lnTo>
                  <a:lnTo>
                    <a:pt x="213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336"/>
            <p:cNvSpPr/>
            <p:nvPr>
              <p:custDataLst>
                <p:tags r:id="rId160"/>
              </p:custDataLst>
            </p:nvPr>
          </p:nvSpPr>
          <p:spPr>
            <a:xfrm>
              <a:off x="2057792" y="2809875"/>
              <a:ext cx="9134" cy="38101"/>
            </a:xfrm>
            <a:custGeom>
              <a:avLst/>
              <a:gdLst/>
              <a:ahLst/>
              <a:cxnLst/>
              <a:rect l="0" t="0" r="0" b="0"/>
              <a:pathLst>
                <a:path w="9134" h="38101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491" y="9721"/>
                  </a:lnTo>
                  <a:lnTo>
                    <a:pt x="0" y="23370"/>
                  </a:lnTo>
                  <a:lnTo>
                    <a:pt x="928" y="28280"/>
                  </a:lnTo>
                  <a:lnTo>
                    <a:pt x="913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37"/>
            <p:cNvSpPr/>
            <p:nvPr>
              <p:custDataLst>
                <p:tags r:id="rId161"/>
              </p:custDataLst>
            </p:nvPr>
          </p:nvSpPr>
          <p:spPr>
            <a:xfrm>
              <a:off x="2085975" y="29527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308"/>
          <p:cNvGrpSpPr/>
          <p:nvPr/>
        </p:nvGrpSpPr>
        <p:grpSpPr>
          <a:xfrm>
            <a:off x="2567871" y="2764475"/>
            <a:ext cx="651580" cy="239439"/>
            <a:chOff x="2567871" y="2764475"/>
            <a:chExt cx="651580" cy="239439"/>
          </a:xfrm>
        </p:grpSpPr>
        <p:sp>
          <p:nvSpPr>
            <p:cNvPr id="88" name="SMARTInkShape-1338"/>
            <p:cNvSpPr/>
            <p:nvPr>
              <p:custDataLst>
                <p:tags r:id="rId152"/>
              </p:custDataLst>
            </p:nvPr>
          </p:nvSpPr>
          <p:spPr>
            <a:xfrm>
              <a:off x="2567871" y="2764475"/>
              <a:ext cx="175330" cy="239439"/>
            </a:xfrm>
            <a:custGeom>
              <a:avLst/>
              <a:gdLst/>
              <a:ahLst/>
              <a:cxnLst/>
              <a:rect l="0" t="0" r="0" b="0"/>
              <a:pathLst>
                <a:path w="175330" h="239439">
                  <a:moveTo>
                    <a:pt x="127704" y="35875"/>
                  </a:moveTo>
                  <a:lnTo>
                    <a:pt x="127704" y="35875"/>
                  </a:lnTo>
                  <a:lnTo>
                    <a:pt x="122648" y="30819"/>
                  </a:lnTo>
                  <a:lnTo>
                    <a:pt x="120165" y="22692"/>
                  </a:lnTo>
                  <a:lnTo>
                    <a:pt x="118003" y="13082"/>
                  </a:lnTo>
                  <a:lnTo>
                    <a:pt x="113515" y="5284"/>
                  </a:lnTo>
                  <a:lnTo>
                    <a:pt x="109778" y="2781"/>
                  </a:lnTo>
                  <a:lnTo>
                    <a:pt x="99981" y="0"/>
                  </a:lnTo>
                  <a:lnTo>
                    <a:pt x="77509" y="3491"/>
                  </a:lnTo>
                  <a:lnTo>
                    <a:pt x="60855" y="11228"/>
                  </a:lnTo>
                  <a:lnTo>
                    <a:pt x="25810" y="56106"/>
                  </a:lnTo>
                  <a:lnTo>
                    <a:pt x="8250" y="94317"/>
                  </a:lnTo>
                  <a:lnTo>
                    <a:pt x="0" y="129273"/>
                  </a:lnTo>
                  <a:lnTo>
                    <a:pt x="2799" y="173367"/>
                  </a:lnTo>
                  <a:lnTo>
                    <a:pt x="5516" y="190116"/>
                  </a:lnTo>
                  <a:lnTo>
                    <a:pt x="13779" y="208143"/>
                  </a:lnTo>
                  <a:lnTo>
                    <a:pt x="27329" y="221095"/>
                  </a:lnTo>
                  <a:lnTo>
                    <a:pt x="55630" y="234336"/>
                  </a:lnTo>
                  <a:lnTo>
                    <a:pt x="76621" y="239438"/>
                  </a:lnTo>
                  <a:lnTo>
                    <a:pt x="93006" y="238178"/>
                  </a:lnTo>
                  <a:lnTo>
                    <a:pt x="126259" y="222199"/>
                  </a:lnTo>
                  <a:lnTo>
                    <a:pt x="136940" y="214642"/>
                  </a:lnTo>
                  <a:lnTo>
                    <a:pt x="153959" y="189267"/>
                  </a:lnTo>
                  <a:lnTo>
                    <a:pt x="167351" y="149881"/>
                  </a:lnTo>
                  <a:lnTo>
                    <a:pt x="172965" y="119866"/>
                  </a:lnTo>
                  <a:lnTo>
                    <a:pt x="167479" y="76569"/>
                  </a:lnTo>
                  <a:lnTo>
                    <a:pt x="164432" y="60311"/>
                  </a:lnTo>
                  <a:lnTo>
                    <a:pt x="149500" y="18331"/>
                  </a:lnTo>
                  <a:lnTo>
                    <a:pt x="145410" y="13596"/>
                  </a:lnTo>
                  <a:lnTo>
                    <a:pt x="132398" y="5512"/>
                  </a:lnTo>
                  <a:lnTo>
                    <a:pt x="116032" y="4036"/>
                  </a:lnTo>
                  <a:lnTo>
                    <a:pt x="84711" y="11712"/>
                  </a:lnTo>
                  <a:lnTo>
                    <a:pt x="64636" y="25423"/>
                  </a:lnTo>
                  <a:lnTo>
                    <a:pt x="50339" y="42891"/>
                  </a:lnTo>
                  <a:lnTo>
                    <a:pt x="45694" y="55221"/>
                  </a:lnTo>
                  <a:lnTo>
                    <a:pt x="44456" y="61472"/>
                  </a:lnTo>
                  <a:lnTo>
                    <a:pt x="48724" y="76885"/>
                  </a:lnTo>
                  <a:lnTo>
                    <a:pt x="52826" y="85440"/>
                  </a:lnTo>
                  <a:lnTo>
                    <a:pt x="60852" y="91144"/>
                  </a:lnTo>
                  <a:lnTo>
                    <a:pt x="96372" y="100228"/>
                  </a:lnTo>
                  <a:lnTo>
                    <a:pt x="133120" y="107036"/>
                  </a:lnTo>
                  <a:lnTo>
                    <a:pt x="175329" y="10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39"/>
            <p:cNvSpPr/>
            <p:nvPr>
              <p:custDataLst>
                <p:tags r:id="rId153"/>
              </p:custDataLst>
            </p:nvPr>
          </p:nvSpPr>
          <p:spPr>
            <a:xfrm>
              <a:off x="2671037" y="2828925"/>
              <a:ext cx="119789" cy="9410"/>
            </a:xfrm>
            <a:custGeom>
              <a:avLst/>
              <a:gdLst/>
              <a:ahLst/>
              <a:cxnLst/>
              <a:rect l="0" t="0" r="0" b="0"/>
              <a:pathLst>
                <a:path w="119789" h="9410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36784" y="9409"/>
                  </a:lnTo>
                  <a:lnTo>
                    <a:pt x="79246" y="2956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40"/>
            <p:cNvSpPr/>
            <p:nvPr>
              <p:custDataLst>
                <p:tags r:id="rId154"/>
              </p:custDataLst>
            </p:nvPr>
          </p:nvSpPr>
          <p:spPr>
            <a:xfrm>
              <a:off x="3028950" y="2838450"/>
              <a:ext cx="104776" cy="9134"/>
            </a:xfrm>
            <a:custGeom>
              <a:avLst/>
              <a:gdLst/>
              <a:ahLst/>
              <a:cxnLst/>
              <a:rect l="0" t="0" r="0" b="0"/>
              <a:pathLst>
                <a:path w="104776" h="913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44654" y="665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41"/>
            <p:cNvSpPr/>
            <p:nvPr>
              <p:custDataLst>
                <p:tags r:id="rId155"/>
              </p:custDataLst>
            </p:nvPr>
          </p:nvSpPr>
          <p:spPr>
            <a:xfrm>
              <a:off x="3039799" y="2905125"/>
              <a:ext cx="179652" cy="35453"/>
            </a:xfrm>
            <a:custGeom>
              <a:avLst/>
              <a:gdLst/>
              <a:ahLst/>
              <a:cxnLst/>
              <a:rect l="0" t="0" r="0" b="0"/>
              <a:pathLst>
                <a:path w="179652" h="35453">
                  <a:moveTo>
                    <a:pt x="8201" y="19050"/>
                  </a:moveTo>
                  <a:lnTo>
                    <a:pt x="8201" y="19050"/>
                  </a:lnTo>
                  <a:lnTo>
                    <a:pt x="0" y="35452"/>
                  </a:lnTo>
                  <a:lnTo>
                    <a:pt x="47493" y="28244"/>
                  </a:lnTo>
                  <a:lnTo>
                    <a:pt x="90281" y="21180"/>
                  </a:lnTo>
                  <a:lnTo>
                    <a:pt x="133768" y="14037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09"/>
          <p:cNvGrpSpPr/>
          <p:nvPr/>
        </p:nvGrpSpPr>
        <p:grpSpPr>
          <a:xfrm>
            <a:off x="3495101" y="2737712"/>
            <a:ext cx="579582" cy="300764"/>
            <a:chOff x="3495101" y="2737712"/>
            <a:chExt cx="579582" cy="300764"/>
          </a:xfrm>
        </p:grpSpPr>
        <p:sp>
          <p:nvSpPr>
            <p:cNvPr id="93" name="SMARTInkShape-1342"/>
            <p:cNvSpPr/>
            <p:nvPr>
              <p:custDataLst>
                <p:tags r:id="rId148"/>
              </p:custDataLst>
            </p:nvPr>
          </p:nvSpPr>
          <p:spPr>
            <a:xfrm>
              <a:off x="4048125" y="2737712"/>
              <a:ext cx="26558" cy="291239"/>
            </a:xfrm>
            <a:custGeom>
              <a:avLst/>
              <a:gdLst/>
              <a:ahLst/>
              <a:cxnLst/>
              <a:rect l="0" t="0" r="0" b="0"/>
              <a:pathLst>
                <a:path w="26558" h="291239">
                  <a:moveTo>
                    <a:pt x="9525" y="5488"/>
                  </a:moveTo>
                  <a:lnTo>
                    <a:pt x="9525" y="5488"/>
                  </a:lnTo>
                  <a:lnTo>
                    <a:pt x="9525" y="432"/>
                  </a:lnTo>
                  <a:lnTo>
                    <a:pt x="10583" y="0"/>
                  </a:lnTo>
                  <a:lnTo>
                    <a:pt x="14582" y="2343"/>
                  </a:lnTo>
                  <a:lnTo>
                    <a:pt x="19226" y="41830"/>
                  </a:lnTo>
                  <a:lnTo>
                    <a:pt x="25334" y="81049"/>
                  </a:lnTo>
                  <a:lnTo>
                    <a:pt x="26557" y="127713"/>
                  </a:lnTo>
                  <a:lnTo>
                    <a:pt x="21745" y="161059"/>
                  </a:lnTo>
                  <a:lnTo>
                    <a:pt x="18790" y="206100"/>
                  </a:lnTo>
                  <a:lnTo>
                    <a:pt x="11682" y="242023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343"/>
            <p:cNvSpPr/>
            <p:nvPr>
              <p:custDataLst>
                <p:tags r:id="rId149"/>
              </p:custDataLst>
            </p:nvPr>
          </p:nvSpPr>
          <p:spPr>
            <a:xfrm>
              <a:off x="3948192" y="2933700"/>
              <a:ext cx="12885" cy="9265"/>
            </a:xfrm>
            <a:custGeom>
              <a:avLst/>
              <a:gdLst/>
              <a:ahLst/>
              <a:cxnLst/>
              <a:rect l="0" t="0" r="0" b="0"/>
              <a:pathLst>
                <a:path w="12885" h="9265">
                  <a:moveTo>
                    <a:pt x="4683" y="0"/>
                  </a:moveTo>
                  <a:lnTo>
                    <a:pt x="4683" y="0"/>
                  </a:lnTo>
                  <a:lnTo>
                    <a:pt x="9740" y="0"/>
                  </a:lnTo>
                  <a:lnTo>
                    <a:pt x="11229" y="1058"/>
                  </a:lnTo>
                  <a:lnTo>
                    <a:pt x="12222" y="2822"/>
                  </a:lnTo>
                  <a:lnTo>
                    <a:pt x="12884" y="5056"/>
                  </a:lnTo>
                  <a:lnTo>
                    <a:pt x="12267" y="6546"/>
                  </a:lnTo>
                  <a:lnTo>
                    <a:pt x="10797" y="7539"/>
                  </a:lnTo>
                  <a:lnTo>
                    <a:pt x="3673" y="8936"/>
                  </a:lnTo>
                  <a:lnTo>
                    <a:pt x="0" y="926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344"/>
            <p:cNvSpPr/>
            <p:nvPr>
              <p:custDataLst>
                <p:tags r:id="rId150"/>
              </p:custDataLst>
            </p:nvPr>
          </p:nvSpPr>
          <p:spPr>
            <a:xfrm>
              <a:off x="3495101" y="2745620"/>
              <a:ext cx="143450" cy="292856"/>
            </a:xfrm>
            <a:custGeom>
              <a:avLst/>
              <a:gdLst/>
              <a:ahLst/>
              <a:cxnLst/>
              <a:rect l="0" t="0" r="0" b="0"/>
              <a:pathLst>
                <a:path w="143450" h="292856">
                  <a:moveTo>
                    <a:pt x="76774" y="73780"/>
                  </a:moveTo>
                  <a:lnTo>
                    <a:pt x="76774" y="73780"/>
                  </a:lnTo>
                  <a:lnTo>
                    <a:pt x="84379" y="65117"/>
                  </a:lnTo>
                  <a:lnTo>
                    <a:pt x="91962" y="49929"/>
                  </a:lnTo>
                  <a:lnTo>
                    <a:pt x="95316" y="19590"/>
                  </a:lnTo>
                  <a:lnTo>
                    <a:pt x="92776" y="9832"/>
                  </a:lnTo>
                  <a:lnTo>
                    <a:pt x="90617" y="5748"/>
                  </a:lnTo>
                  <a:lnTo>
                    <a:pt x="86003" y="3025"/>
                  </a:lnTo>
                  <a:lnTo>
                    <a:pt x="72409" y="0"/>
                  </a:lnTo>
                  <a:lnTo>
                    <a:pt x="46906" y="3353"/>
                  </a:lnTo>
                  <a:lnTo>
                    <a:pt x="24297" y="16107"/>
                  </a:lnTo>
                  <a:lnTo>
                    <a:pt x="4193" y="38347"/>
                  </a:lnTo>
                  <a:lnTo>
                    <a:pt x="870" y="46983"/>
                  </a:lnTo>
                  <a:lnTo>
                    <a:pt x="0" y="65045"/>
                  </a:lnTo>
                  <a:lnTo>
                    <a:pt x="2308" y="72190"/>
                  </a:lnTo>
                  <a:lnTo>
                    <a:pt x="10517" y="82951"/>
                  </a:lnTo>
                  <a:lnTo>
                    <a:pt x="17786" y="85186"/>
                  </a:lnTo>
                  <a:lnTo>
                    <a:pt x="47184" y="83274"/>
                  </a:lnTo>
                  <a:lnTo>
                    <a:pt x="76473" y="74947"/>
                  </a:lnTo>
                  <a:lnTo>
                    <a:pt x="102085" y="60603"/>
                  </a:lnTo>
                  <a:lnTo>
                    <a:pt x="127633" y="32610"/>
                  </a:lnTo>
                  <a:lnTo>
                    <a:pt x="129730" y="32575"/>
                  </a:lnTo>
                  <a:lnTo>
                    <a:pt x="131128" y="34668"/>
                  </a:lnTo>
                  <a:lnTo>
                    <a:pt x="132060" y="38180"/>
                  </a:lnTo>
                  <a:lnTo>
                    <a:pt x="126140" y="78185"/>
                  </a:lnTo>
                  <a:lnTo>
                    <a:pt x="124915" y="116008"/>
                  </a:lnTo>
                  <a:lnTo>
                    <a:pt x="124552" y="155084"/>
                  </a:lnTo>
                  <a:lnTo>
                    <a:pt x="124429" y="201788"/>
                  </a:lnTo>
                  <a:lnTo>
                    <a:pt x="130951" y="244175"/>
                  </a:lnTo>
                  <a:lnTo>
                    <a:pt x="134101" y="271376"/>
                  </a:lnTo>
                  <a:lnTo>
                    <a:pt x="143449" y="29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345"/>
            <p:cNvSpPr/>
            <p:nvPr>
              <p:custDataLst>
                <p:tags r:id="rId151"/>
              </p:custDataLst>
            </p:nvPr>
          </p:nvSpPr>
          <p:spPr>
            <a:xfrm>
              <a:off x="3706942" y="2757933"/>
              <a:ext cx="107274" cy="236717"/>
            </a:xfrm>
            <a:custGeom>
              <a:avLst/>
              <a:gdLst/>
              <a:ahLst/>
              <a:cxnLst/>
              <a:rect l="0" t="0" r="0" b="0"/>
              <a:pathLst>
                <a:path w="107274" h="236717">
                  <a:moveTo>
                    <a:pt x="17333" y="32892"/>
                  </a:moveTo>
                  <a:lnTo>
                    <a:pt x="17333" y="32892"/>
                  </a:lnTo>
                  <a:lnTo>
                    <a:pt x="12276" y="32892"/>
                  </a:lnTo>
                  <a:lnTo>
                    <a:pt x="6972" y="30070"/>
                  </a:lnTo>
                  <a:lnTo>
                    <a:pt x="4076" y="27836"/>
                  </a:lnTo>
                  <a:lnTo>
                    <a:pt x="858" y="19709"/>
                  </a:lnTo>
                  <a:lnTo>
                    <a:pt x="0" y="14578"/>
                  </a:lnTo>
                  <a:lnTo>
                    <a:pt x="1544" y="11158"/>
                  </a:lnTo>
                  <a:lnTo>
                    <a:pt x="4690" y="8877"/>
                  </a:lnTo>
                  <a:lnTo>
                    <a:pt x="30005" y="161"/>
                  </a:lnTo>
                  <a:lnTo>
                    <a:pt x="47307" y="0"/>
                  </a:lnTo>
                  <a:lnTo>
                    <a:pt x="91206" y="9121"/>
                  </a:lnTo>
                  <a:lnTo>
                    <a:pt x="95157" y="13870"/>
                  </a:lnTo>
                  <a:lnTo>
                    <a:pt x="99547" y="27613"/>
                  </a:lnTo>
                  <a:lnTo>
                    <a:pt x="98675" y="41482"/>
                  </a:lnTo>
                  <a:lnTo>
                    <a:pt x="96961" y="48143"/>
                  </a:lnTo>
                  <a:lnTo>
                    <a:pt x="86590" y="61190"/>
                  </a:lnTo>
                  <a:lnTo>
                    <a:pt x="43401" y="99312"/>
                  </a:lnTo>
                  <a:lnTo>
                    <a:pt x="34210" y="105804"/>
                  </a:lnTo>
                  <a:lnTo>
                    <a:pt x="30126" y="112217"/>
                  </a:lnTo>
                  <a:lnTo>
                    <a:pt x="30095" y="114350"/>
                  </a:lnTo>
                  <a:lnTo>
                    <a:pt x="31133" y="115772"/>
                  </a:lnTo>
                  <a:lnTo>
                    <a:pt x="77314" y="135811"/>
                  </a:lnTo>
                  <a:lnTo>
                    <a:pt x="99250" y="153546"/>
                  </a:lnTo>
                  <a:lnTo>
                    <a:pt x="106986" y="165891"/>
                  </a:lnTo>
                  <a:lnTo>
                    <a:pt x="107273" y="179844"/>
                  </a:lnTo>
                  <a:lnTo>
                    <a:pt x="102815" y="195571"/>
                  </a:lnTo>
                  <a:lnTo>
                    <a:pt x="93778" y="209616"/>
                  </a:lnTo>
                  <a:lnTo>
                    <a:pt x="76790" y="224367"/>
                  </a:lnTo>
                  <a:lnTo>
                    <a:pt x="53294" y="235440"/>
                  </a:lnTo>
                  <a:lnTo>
                    <a:pt x="46599" y="236716"/>
                  </a:lnTo>
                  <a:lnTo>
                    <a:pt x="36338" y="235311"/>
                  </a:lnTo>
                  <a:lnTo>
                    <a:pt x="33178" y="233454"/>
                  </a:lnTo>
                  <a:lnTo>
                    <a:pt x="26858" y="223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310"/>
          <p:cNvGrpSpPr/>
          <p:nvPr/>
        </p:nvGrpSpPr>
        <p:grpSpPr>
          <a:xfrm>
            <a:off x="1991848" y="3434149"/>
            <a:ext cx="941853" cy="384283"/>
            <a:chOff x="1991848" y="3434149"/>
            <a:chExt cx="941853" cy="384283"/>
          </a:xfrm>
        </p:grpSpPr>
        <p:sp>
          <p:nvSpPr>
            <p:cNvPr id="98" name="SMARTInkShape-1346"/>
            <p:cNvSpPr/>
            <p:nvPr>
              <p:custDataLst>
                <p:tags r:id="rId142"/>
              </p:custDataLst>
            </p:nvPr>
          </p:nvSpPr>
          <p:spPr>
            <a:xfrm>
              <a:off x="1991848" y="3548954"/>
              <a:ext cx="122703" cy="269478"/>
            </a:xfrm>
            <a:custGeom>
              <a:avLst/>
              <a:gdLst/>
              <a:ahLst/>
              <a:cxnLst/>
              <a:rect l="0" t="0" r="0" b="0"/>
              <a:pathLst>
                <a:path w="122703" h="269478">
                  <a:moveTo>
                    <a:pt x="122702" y="51496"/>
                  </a:moveTo>
                  <a:lnTo>
                    <a:pt x="122702" y="51496"/>
                  </a:lnTo>
                  <a:lnTo>
                    <a:pt x="115163" y="33596"/>
                  </a:lnTo>
                  <a:lnTo>
                    <a:pt x="112380" y="16723"/>
                  </a:lnTo>
                  <a:lnTo>
                    <a:pt x="108237" y="10289"/>
                  </a:lnTo>
                  <a:lnTo>
                    <a:pt x="94897" y="716"/>
                  </a:lnTo>
                  <a:lnTo>
                    <a:pt x="80711" y="0"/>
                  </a:lnTo>
                  <a:lnTo>
                    <a:pt x="50790" y="8163"/>
                  </a:lnTo>
                  <a:lnTo>
                    <a:pt x="30957" y="21959"/>
                  </a:lnTo>
                  <a:lnTo>
                    <a:pt x="7409" y="51071"/>
                  </a:lnTo>
                  <a:lnTo>
                    <a:pt x="2669" y="61185"/>
                  </a:lnTo>
                  <a:lnTo>
                    <a:pt x="0" y="93055"/>
                  </a:lnTo>
                  <a:lnTo>
                    <a:pt x="5021" y="115475"/>
                  </a:lnTo>
                  <a:lnTo>
                    <a:pt x="19747" y="143125"/>
                  </a:lnTo>
                  <a:lnTo>
                    <a:pt x="37516" y="161901"/>
                  </a:lnTo>
                  <a:lnTo>
                    <a:pt x="82663" y="194865"/>
                  </a:lnTo>
                  <a:lnTo>
                    <a:pt x="100255" y="207923"/>
                  </a:lnTo>
                  <a:lnTo>
                    <a:pt x="104563" y="209756"/>
                  </a:lnTo>
                  <a:lnTo>
                    <a:pt x="112171" y="217436"/>
                  </a:lnTo>
                  <a:lnTo>
                    <a:pt x="115681" y="222448"/>
                  </a:lnTo>
                  <a:lnTo>
                    <a:pt x="116963" y="227906"/>
                  </a:lnTo>
                  <a:lnTo>
                    <a:pt x="115565" y="239614"/>
                  </a:lnTo>
                  <a:lnTo>
                    <a:pt x="108828" y="258106"/>
                  </a:lnTo>
                  <a:lnTo>
                    <a:pt x="102869" y="262261"/>
                  </a:lnTo>
                  <a:lnTo>
                    <a:pt x="68533" y="268930"/>
                  </a:lnTo>
                  <a:lnTo>
                    <a:pt x="61189" y="269477"/>
                  </a:lnTo>
                  <a:lnTo>
                    <a:pt x="56294" y="267725"/>
                  </a:lnTo>
                  <a:lnTo>
                    <a:pt x="53030" y="264440"/>
                  </a:lnTo>
                  <a:lnTo>
                    <a:pt x="50854" y="260134"/>
                  </a:lnTo>
                  <a:lnTo>
                    <a:pt x="46502" y="222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47"/>
            <p:cNvSpPr/>
            <p:nvPr>
              <p:custDataLst>
                <p:tags r:id="rId143"/>
              </p:custDataLst>
            </p:nvPr>
          </p:nvSpPr>
          <p:spPr>
            <a:xfrm>
              <a:off x="2181273" y="3535099"/>
              <a:ext cx="60823" cy="280711"/>
            </a:xfrm>
            <a:custGeom>
              <a:avLst/>
              <a:gdLst/>
              <a:ahLst/>
              <a:cxnLst/>
              <a:rect l="0" t="0" r="0" b="0"/>
              <a:pathLst>
                <a:path w="60823" h="280711">
                  <a:moveTo>
                    <a:pt x="28527" y="8201"/>
                  </a:moveTo>
                  <a:lnTo>
                    <a:pt x="28527" y="8201"/>
                  </a:lnTo>
                  <a:lnTo>
                    <a:pt x="36728" y="0"/>
                  </a:lnTo>
                  <a:lnTo>
                    <a:pt x="21728" y="39910"/>
                  </a:lnTo>
                  <a:lnTo>
                    <a:pt x="9388" y="80002"/>
                  </a:lnTo>
                  <a:lnTo>
                    <a:pt x="4146" y="98321"/>
                  </a:lnTo>
                  <a:lnTo>
                    <a:pt x="780" y="144732"/>
                  </a:lnTo>
                  <a:lnTo>
                    <a:pt x="116" y="190392"/>
                  </a:lnTo>
                  <a:lnTo>
                    <a:pt x="0" y="229871"/>
                  </a:lnTo>
                  <a:lnTo>
                    <a:pt x="2796" y="247126"/>
                  </a:lnTo>
                  <a:lnTo>
                    <a:pt x="13214" y="271884"/>
                  </a:lnTo>
                  <a:lnTo>
                    <a:pt x="18318" y="276064"/>
                  </a:lnTo>
                  <a:lnTo>
                    <a:pt x="32456" y="280710"/>
                  </a:lnTo>
                  <a:lnTo>
                    <a:pt x="38555" y="279831"/>
                  </a:lnTo>
                  <a:lnTo>
                    <a:pt x="43679" y="277130"/>
                  </a:lnTo>
                  <a:lnTo>
                    <a:pt x="59507" y="262641"/>
                  </a:lnTo>
                  <a:lnTo>
                    <a:pt x="60822" y="257203"/>
                  </a:lnTo>
                  <a:lnTo>
                    <a:pt x="57102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348"/>
            <p:cNvSpPr/>
            <p:nvPr>
              <p:custDataLst>
                <p:tags r:id="rId144"/>
              </p:custDataLst>
            </p:nvPr>
          </p:nvSpPr>
          <p:spPr>
            <a:xfrm>
              <a:off x="2129867" y="3657600"/>
              <a:ext cx="137084" cy="38101"/>
            </a:xfrm>
            <a:custGeom>
              <a:avLst/>
              <a:gdLst/>
              <a:ahLst/>
              <a:cxnLst/>
              <a:rect l="0" t="0" r="0" b="0"/>
              <a:pathLst>
                <a:path w="137084" h="38101">
                  <a:moveTo>
                    <a:pt x="13258" y="38100"/>
                  </a:moveTo>
                  <a:lnTo>
                    <a:pt x="13258" y="38100"/>
                  </a:lnTo>
                  <a:lnTo>
                    <a:pt x="0" y="38100"/>
                  </a:lnTo>
                  <a:lnTo>
                    <a:pt x="187" y="37042"/>
                  </a:lnTo>
                  <a:lnTo>
                    <a:pt x="16175" y="24843"/>
                  </a:lnTo>
                  <a:lnTo>
                    <a:pt x="41051" y="15710"/>
                  </a:lnTo>
                  <a:lnTo>
                    <a:pt x="86324" y="9689"/>
                  </a:lnTo>
                  <a:lnTo>
                    <a:pt x="137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49"/>
            <p:cNvSpPr/>
            <p:nvPr>
              <p:custDataLst>
                <p:tags r:id="rId145"/>
              </p:custDataLst>
            </p:nvPr>
          </p:nvSpPr>
          <p:spPr>
            <a:xfrm>
              <a:off x="2286116" y="3497590"/>
              <a:ext cx="483208" cy="267119"/>
            </a:xfrm>
            <a:custGeom>
              <a:avLst/>
              <a:gdLst/>
              <a:ahLst/>
              <a:cxnLst/>
              <a:rect l="0" t="0" r="0" b="0"/>
              <a:pathLst>
                <a:path w="483208" h="267119">
                  <a:moveTo>
                    <a:pt x="9409" y="150485"/>
                  </a:moveTo>
                  <a:lnTo>
                    <a:pt x="9409" y="150485"/>
                  </a:lnTo>
                  <a:lnTo>
                    <a:pt x="8351" y="160206"/>
                  </a:lnTo>
                  <a:lnTo>
                    <a:pt x="767" y="203001"/>
                  </a:lnTo>
                  <a:lnTo>
                    <a:pt x="0" y="244328"/>
                  </a:lnTo>
                  <a:lnTo>
                    <a:pt x="2758" y="253224"/>
                  </a:lnTo>
                  <a:lnTo>
                    <a:pt x="4975" y="257078"/>
                  </a:lnTo>
                  <a:lnTo>
                    <a:pt x="8570" y="257530"/>
                  </a:lnTo>
                  <a:lnTo>
                    <a:pt x="18208" y="252388"/>
                  </a:lnTo>
                  <a:lnTo>
                    <a:pt x="30478" y="242650"/>
                  </a:lnTo>
                  <a:lnTo>
                    <a:pt x="40817" y="228005"/>
                  </a:lnTo>
                  <a:lnTo>
                    <a:pt x="46921" y="193510"/>
                  </a:lnTo>
                  <a:lnTo>
                    <a:pt x="48176" y="191868"/>
                  </a:lnTo>
                  <a:lnTo>
                    <a:pt x="52391" y="190044"/>
                  </a:lnTo>
                  <a:lnTo>
                    <a:pt x="54997" y="191675"/>
                  </a:lnTo>
                  <a:lnTo>
                    <a:pt x="69606" y="206677"/>
                  </a:lnTo>
                  <a:lnTo>
                    <a:pt x="104926" y="231318"/>
                  </a:lnTo>
                  <a:lnTo>
                    <a:pt x="135169" y="235243"/>
                  </a:lnTo>
                  <a:lnTo>
                    <a:pt x="177204" y="228415"/>
                  </a:lnTo>
                  <a:lnTo>
                    <a:pt x="205262" y="216874"/>
                  </a:lnTo>
                  <a:lnTo>
                    <a:pt x="209828" y="213795"/>
                  </a:lnTo>
                  <a:lnTo>
                    <a:pt x="212872" y="209625"/>
                  </a:lnTo>
                  <a:lnTo>
                    <a:pt x="216254" y="199347"/>
                  </a:lnTo>
                  <a:lnTo>
                    <a:pt x="216097" y="194702"/>
                  </a:lnTo>
                  <a:lnTo>
                    <a:pt x="213101" y="186717"/>
                  </a:lnTo>
                  <a:lnTo>
                    <a:pt x="208704" y="184165"/>
                  </a:lnTo>
                  <a:lnTo>
                    <a:pt x="195351" y="181329"/>
                  </a:lnTo>
                  <a:lnTo>
                    <a:pt x="188404" y="182690"/>
                  </a:lnTo>
                  <a:lnTo>
                    <a:pt x="160673" y="195661"/>
                  </a:lnTo>
                  <a:lnTo>
                    <a:pt x="153190" y="202666"/>
                  </a:lnTo>
                  <a:lnTo>
                    <a:pt x="149713" y="207497"/>
                  </a:lnTo>
                  <a:lnTo>
                    <a:pt x="144820" y="234523"/>
                  </a:lnTo>
                  <a:lnTo>
                    <a:pt x="146497" y="248866"/>
                  </a:lnTo>
                  <a:lnTo>
                    <a:pt x="148426" y="254172"/>
                  </a:lnTo>
                  <a:lnTo>
                    <a:pt x="159036" y="262890"/>
                  </a:lnTo>
                  <a:lnTo>
                    <a:pt x="166310" y="266697"/>
                  </a:lnTo>
                  <a:lnTo>
                    <a:pt x="173277" y="267118"/>
                  </a:lnTo>
                  <a:lnTo>
                    <a:pt x="186661" y="261941"/>
                  </a:lnTo>
                  <a:lnTo>
                    <a:pt x="220204" y="234388"/>
                  </a:lnTo>
                  <a:lnTo>
                    <a:pt x="231088" y="208742"/>
                  </a:lnTo>
                  <a:lnTo>
                    <a:pt x="241014" y="169275"/>
                  </a:lnTo>
                  <a:lnTo>
                    <a:pt x="246246" y="127111"/>
                  </a:lnTo>
                  <a:lnTo>
                    <a:pt x="247152" y="81823"/>
                  </a:lnTo>
                  <a:lnTo>
                    <a:pt x="247421" y="42769"/>
                  </a:lnTo>
                  <a:lnTo>
                    <a:pt x="246442" y="16852"/>
                  </a:lnTo>
                  <a:lnTo>
                    <a:pt x="242462" y="2545"/>
                  </a:lnTo>
                  <a:lnTo>
                    <a:pt x="240978" y="0"/>
                  </a:lnTo>
                  <a:lnTo>
                    <a:pt x="239989" y="420"/>
                  </a:lnTo>
                  <a:lnTo>
                    <a:pt x="227821" y="43707"/>
                  </a:lnTo>
                  <a:lnTo>
                    <a:pt x="220710" y="86001"/>
                  </a:lnTo>
                  <a:lnTo>
                    <a:pt x="219478" y="123147"/>
                  </a:lnTo>
                  <a:lnTo>
                    <a:pt x="220120" y="163469"/>
                  </a:lnTo>
                  <a:lnTo>
                    <a:pt x="226594" y="202074"/>
                  </a:lnTo>
                  <a:lnTo>
                    <a:pt x="236273" y="232446"/>
                  </a:lnTo>
                  <a:lnTo>
                    <a:pt x="246409" y="244415"/>
                  </a:lnTo>
                  <a:lnTo>
                    <a:pt x="257970" y="250440"/>
                  </a:lnTo>
                  <a:lnTo>
                    <a:pt x="264017" y="252047"/>
                  </a:lnTo>
                  <a:lnTo>
                    <a:pt x="270164" y="251001"/>
                  </a:lnTo>
                  <a:lnTo>
                    <a:pt x="282639" y="244195"/>
                  </a:lnTo>
                  <a:lnTo>
                    <a:pt x="301562" y="228463"/>
                  </a:lnTo>
                  <a:lnTo>
                    <a:pt x="315518" y="200283"/>
                  </a:lnTo>
                  <a:lnTo>
                    <a:pt x="322111" y="173531"/>
                  </a:lnTo>
                  <a:lnTo>
                    <a:pt x="322195" y="152022"/>
                  </a:lnTo>
                  <a:lnTo>
                    <a:pt x="320591" y="148335"/>
                  </a:lnTo>
                  <a:lnTo>
                    <a:pt x="318464" y="145876"/>
                  </a:lnTo>
                  <a:lnTo>
                    <a:pt x="314929" y="146355"/>
                  </a:lnTo>
                  <a:lnTo>
                    <a:pt x="299841" y="157140"/>
                  </a:lnTo>
                  <a:lnTo>
                    <a:pt x="288067" y="167907"/>
                  </a:lnTo>
                  <a:lnTo>
                    <a:pt x="281424" y="185392"/>
                  </a:lnTo>
                  <a:lnTo>
                    <a:pt x="277159" y="215941"/>
                  </a:lnTo>
                  <a:lnTo>
                    <a:pt x="281477" y="233614"/>
                  </a:lnTo>
                  <a:lnTo>
                    <a:pt x="286037" y="237654"/>
                  </a:lnTo>
                  <a:lnTo>
                    <a:pt x="299572" y="242144"/>
                  </a:lnTo>
                  <a:lnTo>
                    <a:pt x="316170" y="238494"/>
                  </a:lnTo>
                  <a:lnTo>
                    <a:pt x="340543" y="224540"/>
                  </a:lnTo>
                  <a:lnTo>
                    <a:pt x="372122" y="195711"/>
                  </a:lnTo>
                  <a:lnTo>
                    <a:pt x="379730" y="181462"/>
                  </a:lnTo>
                  <a:lnTo>
                    <a:pt x="380114" y="181720"/>
                  </a:lnTo>
                  <a:lnTo>
                    <a:pt x="380854" y="222971"/>
                  </a:lnTo>
                  <a:lnTo>
                    <a:pt x="380882" y="251661"/>
                  </a:lnTo>
                  <a:lnTo>
                    <a:pt x="381942" y="230128"/>
                  </a:lnTo>
                  <a:lnTo>
                    <a:pt x="389547" y="206891"/>
                  </a:lnTo>
                  <a:lnTo>
                    <a:pt x="406419" y="178086"/>
                  </a:lnTo>
                  <a:lnTo>
                    <a:pt x="416575" y="170514"/>
                  </a:lnTo>
                  <a:lnTo>
                    <a:pt x="423728" y="167012"/>
                  </a:lnTo>
                  <a:lnTo>
                    <a:pt x="437320" y="165945"/>
                  </a:lnTo>
                  <a:lnTo>
                    <a:pt x="463293" y="173882"/>
                  </a:lnTo>
                  <a:lnTo>
                    <a:pt x="473249" y="185225"/>
                  </a:lnTo>
                  <a:lnTo>
                    <a:pt x="480143" y="200850"/>
                  </a:lnTo>
                  <a:lnTo>
                    <a:pt x="483207" y="218378"/>
                  </a:lnTo>
                  <a:lnTo>
                    <a:pt x="481747" y="233929"/>
                  </a:lnTo>
                  <a:lnTo>
                    <a:pt x="466609" y="26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50"/>
            <p:cNvSpPr/>
            <p:nvPr>
              <p:custDataLst>
                <p:tags r:id="rId146"/>
              </p:custDataLst>
            </p:nvPr>
          </p:nvSpPr>
          <p:spPr>
            <a:xfrm>
              <a:off x="2810707" y="3434149"/>
              <a:ext cx="60663" cy="342496"/>
            </a:xfrm>
            <a:custGeom>
              <a:avLst/>
              <a:gdLst/>
              <a:ahLst/>
              <a:cxnLst/>
              <a:rect l="0" t="0" r="0" b="0"/>
              <a:pathLst>
                <a:path w="60663" h="342496">
                  <a:moveTo>
                    <a:pt x="37268" y="52001"/>
                  </a:moveTo>
                  <a:lnTo>
                    <a:pt x="37268" y="52001"/>
                  </a:lnTo>
                  <a:lnTo>
                    <a:pt x="53514" y="6436"/>
                  </a:lnTo>
                  <a:lnTo>
                    <a:pt x="59658" y="0"/>
                  </a:lnTo>
                  <a:lnTo>
                    <a:pt x="60662" y="1459"/>
                  </a:lnTo>
                  <a:lnTo>
                    <a:pt x="52043" y="45188"/>
                  </a:lnTo>
                  <a:lnTo>
                    <a:pt x="41284" y="83268"/>
                  </a:lnTo>
                  <a:lnTo>
                    <a:pt x="35239" y="126538"/>
                  </a:lnTo>
                  <a:lnTo>
                    <a:pt x="24167" y="165972"/>
                  </a:lnTo>
                  <a:lnTo>
                    <a:pt x="11789" y="206453"/>
                  </a:lnTo>
                  <a:lnTo>
                    <a:pt x="3378" y="246049"/>
                  </a:lnTo>
                  <a:lnTo>
                    <a:pt x="0" y="291767"/>
                  </a:lnTo>
                  <a:lnTo>
                    <a:pt x="2237" y="323068"/>
                  </a:lnTo>
                  <a:lnTo>
                    <a:pt x="6882" y="336517"/>
                  </a:lnTo>
                  <a:lnTo>
                    <a:pt x="9602" y="340103"/>
                  </a:lnTo>
                  <a:lnTo>
                    <a:pt x="12474" y="342495"/>
                  </a:lnTo>
                  <a:lnTo>
                    <a:pt x="15447" y="340913"/>
                  </a:lnTo>
                  <a:lnTo>
                    <a:pt x="27743" y="29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51"/>
            <p:cNvSpPr/>
            <p:nvPr>
              <p:custDataLst>
                <p:tags r:id="rId147"/>
              </p:custDataLst>
            </p:nvPr>
          </p:nvSpPr>
          <p:spPr>
            <a:xfrm>
              <a:off x="2746749" y="3609975"/>
              <a:ext cx="186952" cy="27252"/>
            </a:xfrm>
            <a:custGeom>
              <a:avLst/>
              <a:gdLst/>
              <a:ahLst/>
              <a:cxnLst/>
              <a:rect l="0" t="0" r="0" b="0"/>
              <a:pathLst>
                <a:path w="186952" h="27252">
                  <a:moveTo>
                    <a:pt x="44076" y="19050"/>
                  </a:moveTo>
                  <a:lnTo>
                    <a:pt x="44076" y="19050"/>
                  </a:lnTo>
                  <a:lnTo>
                    <a:pt x="20225" y="20108"/>
                  </a:lnTo>
                  <a:lnTo>
                    <a:pt x="0" y="27251"/>
                  </a:lnTo>
                  <a:lnTo>
                    <a:pt x="7615" y="23126"/>
                  </a:lnTo>
                  <a:lnTo>
                    <a:pt x="51965" y="18797"/>
                  </a:lnTo>
                  <a:lnTo>
                    <a:pt x="96273" y="12743"/>
                  </a:lnTo>
                  <a:lnTo>
                    <a:pt x="140798" y="9420"/>
                  </a:lnTo>
                  <a:lnTo>
                    <a:pt x="186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SMARTInkShape-1352"/>
          <p:cNvSpPr/>
          <p:nvPr>
            <p:custDataLst>
              <p:tags r:id="rId3"/>
            </p:custDataLst>
          </p:nvPr>
        </p:nvSpPr>
        <p:spPr>
          <a:xfrm>
            <a:off x="3276600" y="3520518"/>
            <a:ext cx="15014" cy="260908"/>
          </a:xfrm>
          <a:custGeom>
            <a:avLst/>
            <a:gdLst/>
            <a:ahLst/>
            <a:cxnLst/>
            <a:rect l="0" t="0" r="0" b="0"/>
            <a:pathLst>
              <a:path w="15014" h="260908">
                <a:moveTo>
                  <a:pt x="9525" y="13257"/>
                </a:moveTo>
                <a:lnTo>
                  <a:pt x="9525" y="13257"/>
                </a:lnTo>
                <a:lnTo>
                  <a:pt x="9525" y="8200"/>
                </a:lnTo>
                <a:lnTo>
                  <a:pt x="12347" y="2896"/>
                </a:lnTo>
                <a:lnTo>
                  <a:pt x="14582" y="0"/>
                </a:lnTo>
                <a:lnTo>
                  <a:pt x="15013" y="185"/>
                </a:lnTo>
                <a:lnTo>
                  <a:pt x="11621" y="11618"/>
                </a:lnTo>
                <a:lnTo>
                  <a:pt x="9939" y="49034"/>
                </a:lnTo>
                <a:lnTo>
                  <a:pt x="9607" y="91585"/>
                </a:lnTo>
                <a:lnTo>
                  <a:pt x="9549" y="133832"/>
                </a:lnTo>
                <a:lnTo>
                  <a:pt x="4476" y="171397"/>
                </a:lnTo>
                <a:lnTo>
                  <a:pt x="1326" y="212748"/>
                </a:lnTo>
                <a:lnTo>
                  <a:pt x="0" y="2609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312"/>
          <p:cNvGrpSpPr/>
          <p:nvPr/>
        </p:nvGrpSpPr>
        <p:grpSpPr>
          <a:xfrm>
            <a:off x="3914903" y="3394942"/>
            <a:ext cx="418973" cy="421066"/>
            <a:chOff x="3914903" y="3394942"/>
            <a:chExt cx="418973" cy="421066"/>
          </a:xfrm>
        </p:grpSpPr>
        <p:sp>
          <p:nvSpPr>
            <p:cNvPr id="106" name="SMARTInkShape-1353"/>
            <p:cNvSpPr/>
            <p:nvPr>
              <p:custDataLst>
                <p:tags r:id="rId138"/>
              </p:custDataLst>
            </p:nvPr>
          </p:nvSpPr>
          <p:spPr>
            <a:xfrm>
              <a:off x="3916307" y="3576481"/>
              <a:ext cx="160394" cy="239527"/>
            </a:xfrm>
            <a:custGeom>
              <a:avLst/>
              <a:gdLst/>
              <a:ahLst/>
              <a:cxnLst/>
              <a:rect l="0" t="0" r="0" b="0"/>
              <a:pathLst>
                <a:path w="160394" h="239527">
                  <a:moveTo>
                    <a:pt x="74668" y="43019"/>
                  </a:moveTo>
                  <a:lnTo>
                    <a:pt x="74668" y="43019"/>
                  </a:lnTo>
                  <a:lnTo>
                    <a:pt x="92278" y="7799"/>
                  </a:lnTo>
                  <a:lnTo>
                    <a:pt x="91700" y="5781"/>
                  </a:lnTo>
                  <a:lnTo>
                    <a:pt x="88235" y="716"/>
                  </a:lnTo>
                  <a:lnTo>
                    <a:pt x="85829" y="0"/>
                  </a:lnTo>
                  <a:lnTo>
                    <a:pt x="83167" y="582"/>
                  </a:lnTo>
                  <a:lnTo>
                    <a:pt x="76329" y="5108"/>
                  </a:lnTo>
                  <a:lnTo>
                    <a:pt x="61637" y="19556"/>
                  </a:lnTo>
                  <a:lnTo>
                    <a:pt x="32388" y="64552"/>
                  </a:lnTo>
                  <a:lnTo>
                    <a:pt x="10617" y="107989"/>
                  </a:lnTo>
                  <a:lnTo>
                    <a:pt x="3868" y="129045"/>
                  </a:lnTo>
                  <a:lnTo>
                    <a:pt x="68" y="164699"/>
                  </a:lnTo>
                  <a:lnTo>
                    <a:pt x="0" y="198899"/>
                  </a:lnTo>
                  <a:lnTo>
                    <a:pt x="3735" y="212135"/>
                  </a:lnTo>
                  <a:lnTo>
                    <a:pt x="16844" y="230593"/>
                  </a:lnTo>
                  <a:lnTo>
                    <a:pt x="33799" y="237511"/>
                  </a:lnTo>
                  <a:lnTo>
                    <a:pt x="54387" y="239526"/>
                  </a:lnTo>
                  <a:lnTo>
                    <a:pt x="74121" y="236894"/>
                  </a:lnTo>
                  <a:lnTo>
                    <a:pt x="87830" y="229375"/>
                  </a:lnTo>
                  <a:lnTo>
                    <a:pt x="110312" y="202244"/>
                  </a:lnTo>
                  <a:lnTo>
                    <a:pt x="126472" y="160823"/>
                  </a:lnTo>
                  <a:lnTo>
                    <a:pt x="130762" y="124419"/>
                  </a:lnTo>
                  <a:lnTo>
                    <a:pt x="126553" y="77089"/>
                  </a:lnTo>
                  <a:lnTo>
                    <a:pt x="118542" y="57809"/>
                  </a:lnTo>
                  <a:lnTo>
                    <a:pt x="96152" y="23128"/>
                  </a:lnTo>
                  <a:lnTo>
                    <a:pt x="88990" y="17058"/>
                  </a:lnTo>
                  <a:lnTo>
                    <a:pt x="72567" y="10314"/>
                  </a:lnTo>
                  <a:lnTo>
                    <a:pt x="54684" y="10139"/>
                  </a:lnTo>
                  <a:lnTo>
                    <a:pt x="38269" y="13589"/>
                  </a:lnTo>
                  <a:lnTo>
                    <a:pt x="27446" y="18650"/>
                  </a:lnTo>
                  <a:lnTo>
                    <a:pt x="10347" y="32506"/>
                  </a:lnTo>
                  <a:lnTo>
                    <a:pt x="3748" y="41169"/>
                  </a:lnTo>
                  <a:lnTo>
                    <a:pt x="1988" y="44961"/>
                  </a:lnTo>
                  <a:lnTo>
                    <a:pt x="2855" y="54818"/>
                  </a:lnTo>
                  <a:lnTo>
                    <a:pt x="4567" y="60410"/>
                  </a:lnTo>
                  <a:lnTo>
                    <a:pt x="14937" y="72268"/>
                  </a:lnTo>
                  <a:lnTo>
                    <a:pt x="29071" y="82477"/>
                  </a:lnTo>
                  <a:lnTo>
                    <a:pt x="66874" y="94625"/>
                  </a:lnTo>
                  <a:lnTo>
                    <a:pt x="104344" y="98526"/>
                  </a:lnTo>
                  <a:lnTo>
                    <a:pt x="160393" y="90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54"/>
            <p:cNvSpPr/>
            <p:nvPr>
              <p:custDataLst>
                <p:tags r:id="rId139"/>
              </p:custDataLst>
            </p:nvPr>
          </p:nvSpPr>
          <p:spPr>
            <a:xfrm>
              <a:off x="3914903" y="3394942"/>
              <a:ext cx="104648" cy="100734"/>
            </a:xfrm>
            <a:custGeom>
              <a:avLst/>
              <a:gdLst/>
              <a:ahLst/>
              <a:cxnLst/>
              <a:rect l="0" t="0" r="0" b="0"/>
              <a:pathLst>
                <a:path w="104648" h="100734">
                  <a:moveTo>
                    <a:pt x="28447" y="34058"/>
                  </a:moveTo>
                  <a:lnTo>
                    <a:pt x="28447" y="34058"/>
                  </a:lnTo>
                  <a:lnTo>
                    <a:pt x="20246" y="34058"/>
                  </a:lnTo>
                  <a:lnTo>
                    <a:pt x="14258" y="44171"/>
                  </a:lnTo>
                  <a:lnTo>
                    <a:pt x="302" y="80713"/>
                  </a:lnTo>
                  <a:lnTo>
                    <a:pt x="0" y="66226"/>
                  </a:lnTo>
                  <a:lnTo>
                    <a:pt x="2751" y="56116"/>
                  </a:lnTo>
                  <a:lnTo>
                    <a:pt x="29536" y="16422"/>
                  </a:lnTo>
                  <a:lnTo>
                    <a:pt x="40573" y="5053"/>
                  </a:lnTo>
                  <a:lnTo>
                    <a:pt x="49006" y="0"/>
                  </a:lnTo>
                  <a:lnTo>
                    <a:pt x="53795" y="770"/>
                  </a:lnTo>
                  <a:lnTo>
                    <a:pt x="64760" y="7269"/>
                  </a:lnTo>
                  <a:lnTo>
                    <a:pt x="71044" y="14391"/>
                  </a:lnTo>
                  <a:lnTo>
                    <a:pt x="89035" y="60568"/>
                  </a:lnTo>
                  <a:lnTo>
                    <a:pt x="104647" y="10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55"/>
            <p:cNvSpPr/>
            <p:nvPr>
              <p:custDataLst>
                <p:tags r:id="rId140"/>
              </p:custDataLst>
            </p:nvPr>
          </p:nvSpPr>
          <p:spPr>
            <a:xfrm>
              <a:off x="4238625" y="3676650"/>
              <a:ext cx="76201" cy="8202"/>
            </a:xfrm>
            <a:custGeom>
              <a:avLst/>
              <a:gdLst/>
              <a:ahLst/>
              <a:cxnLst/>
              <a:rect l="0" t="0" r="0" b="0"/>
              <a:pathLst>
                <a:path w="76201" h="8202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56"/>
            <p:cNvSpPr/>
            <p:nvPr>
              <p:custDataLst>
                <p:tags r:id="rId141"/>
              </p:custDataLst>
            </p:nvPr>
          </p:nvSpPr>
          <p:spPr>
            <a:xfrm>
              <a:off x="4230424" y="3752850"/>
              <a:ext cx="103452" cy="27125"/>
            </a:xfrm>
            <a:custGeom>
              <a:avLst/>
              <a:gdLst/>
              <a:ahLst/>
              <a:cxnLst/>
              <a:rect l="0" t="0" r="0" b="0"/>
              <a:pathLst>
                <a:path w="103452" h="27125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9701"/>
                  </a:lnTo>
                  <a:lnTo>
                    <a:pt x="4125" y="14189"/>
                  </a:lnTo>
                  <a:lnTo>
                    <a:pt x="12034" y="16890"/>
                  </a:lnTo>
                  <a:lnTo>
                    <a:pt x="56019" y="27124"/>
                  </a:lnTo>
                  <a:lnTo>
                    <a:pt x="1034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313"/>
          <p:cNvGrpSpPr/>
          <p:nvPr/>
        </p:nvGrpSpPr>
        <p:grpSpPr>
          <a:xfrm>
            <a:off x="4584247" y="3575217"/>
            <a:ext cx="635454" cy="339559"/>
            <a:chOff x="4584247" y="3575217"/>
            <a:chExt cx="635454" cy="339559"/>
          </a:xfrm>
        </p:grpSpPr>
        <p:sp>
          <p:nvSpPr>
            <p:cNvPr id="111" name="SMARTInkShape-1357"/>
            <p:cNvSpPr/>
            <p:nvPr>
              <p:custDataLst>
                <p:tags r:id="rId135"/>
              </p:custDataLst>
            </p:nvPr>
          </p:nvSpPr>
          <p:spPr>
            <a:xfrm>
              <a:off x="4584247" y="3575217"/>
              <a:ext cx="111579" cy="272884"/>
            </a:xfrm>
            <a:custGeom>
              <a:avLst/>
              <a:gdLst/>
              <a:ahLst/>
              <a:cxnLst/>
              <a:rect l="0" t="0" r="0" b="0"/>
              <a:pathLst>
                <a:path w="111579" h="272884">
                  <a:moveTo>
                    <a:pt x="111578" y="63333"/>
                  </a:moveTo>
                  <a:lnTo>
                    <a:pt x="111578" y="63333"/>
                  </a:lnTo>
                  <a:lnTo>
                    <a:pt x="111578" y="23609"/>
                  </a:lnTo>
                  <a:lnTo>
                    <a:pt x="105933" y="13575"/>
                  </a:lnTo>
                  <a:lnTo>
                    <a:pt x="97427" y="4177"/>
                  </a:lnTo>
                  <a:lnTo>
                    <a:pt x="90119" y="0"/>
                  </a:lnTo>
                  <a:lnTo>
                    <a:pt x="64885" y="2705"/>
                  </a:lnTo>
                  <a:lnTo>
                    <a:pt x="48140" y="10282"/>
                  </a:lnTo>
                  <a:lnTo>
                    <a:pt x="33642" y="21763"/>
                  </a:lnTo>
                  <a:lnTo>
                    <a:pt x="5699" y="54018"/>
                  </a:lnTo>
                  <a:lnTo>
                    <a:pt x="1021" y="70482"/>
                  </a:lnTo>
                  <a:lnTo>
                    <a:pt x="0" y="88735"/>
                  </a:lnTo>
                  <a:lnTo>
                    <a:pt x="3074" y="100376"/>
                  </a:lnTo>
                  <a:lnTo>
                    <a:pt x="10790" y="109077"/>
                  </a:lnTo>
                  <a:lnTo>
                    <a:pt x="15811" y="112879"/>
                  </a:lnTo>
                  <a:lnTo>
                    <a:pt x="32679" y="114281"/>
                  </a:lnTo>
                  <a:lnTo>
                    <a:pt x="67888" y="106558"/>
                  </a:lnTo>
                  <a:lnTo>
                    <a:pt x="98913" y="84207"/>
                  </a:lnTo>
                  <a:lnTo>
                    <a:pt x="105949" y="76844"/>
                  </a:lnTo>
                  <a:lnTo>
                    <a:pt x="109076" y="70043"/>
                  </a:lnTo>
                  <a:lnTo>
                    <a:pt x="109910" y="69923"/>
                  </a:lnTo>
                  <a:lnTo>
                    <a:pt x="110837" y="75434"/>
                  </a:lnTo>
                  <a:lnTo>
                    <a:pt x="103941" y="115374"/>
                  </a:lnTo>
                  <a:lnTo>
                    <a:pt x="102302" y="161948"/>
                  </a:lnTo>
                  <a:lnTo>
                    <a:pt x="102102" y="207500"/>
                  </a:lnTo>
                  <a:lnTo>
                    <a:pt x="102063" y="252207"/>
                  </a:lnTo>
                  <a:lnTo>
                    <a:pt x="111578" y="272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58"/>
            <p:cNvSpPr/>
            <p:nvPr>
              <p:custDataLst>
                <p:tags r:id="rId136"/>
              </p:custDataLst>
            </p:nvPr>
          </p:nvSpPr>
          <p:spPr>
            <a:xfrm>
              <a:off x="4781550" y="3606140"/>
              <a:ext cx="180976" cy="217065"/>
            </a:xfrm>
            <a:custGeom>
              <a:avLst/>
              <a:gdLst/>
              <a:ahLst/>
              <a:cxnLst/>
              <a:rect l="0" t="0" r="0" b="0"/>
              <a:pathLst>
                <a:path w="180976" h="217065">
                  <a:moveTo>
                    <a:pt x="0" y="51460"/>
                  </a:moveTo>
                  <a:lnTo>
                    <a:pt x="0" y="51460"/>
                  </a:lnTo>
                  <a:lnTo>
                    <a:pt x="0" y="20869"/>
                  </a:lnTo>
                  <a:lnTo>
                    <a:pt x="3175" y="17308"/>
                  </a:lnTo>
                  <a:lnTo>
                    <a:pt x="39773" y="762"/>
                  </a:lnTo>
                  <a:lnTo>
                    <a:pt x="55071" y="0"/>
                  </a:lnTo>
                  <a:lnTo>
                    <a:pt x="62114" y="1278"/>
                  </a:lnTo>
                  <a:lnTo>
                    <a:pt x="75584" y="8343"/>
                  </a:lnTo>
                  <a:lnTo>
                    <a:pt x="86509" y="17480"/>
                  </a:lnTo>
                  <a:lnTo>
                    <a:pt x="91365" y="25069"/>
                  </a:lnTo>
                  <a:lnTo>
                    <a:pt x="94099" y="45404"/>
                  </a:lnTo>
                  <a:lnTo>
                    <a:pt x="87418" y="86207"/>
                  </a:lnTo>
                  <a:lnTo>
                    <a:pt x="81891" y="102534"/>
                  </a:lnTo>
                  <a:lnTo>
                    <a:pt x="48688" y="149986"/>
                  </a:lnTo>
                  <a:lnTo>
                    <a:pt x="18131" y="194375"/>
                  </a:lnTo>
                  <a:lnTo>
                    <a:pt x="12075" y="208341"/>
                  </a:lnTo>
                  <a:lnTo>
                    <a:pt x="10658" y="215729"/>
                  </a:lnTo>
                  <a:lnTo>
                    <a:pt x="12397" y="217064"/>
                  </a:lnTo>
                  <a:lnTo>
                    <a:pt x="46252" y="209022"/>
                  </a:lnTo>
                  <a:lnTo>
                    <a:pt x="85635" y="194178"/>
                  </a:lnTo>
                  <a:lnTo>
                    <a:pt x="123799" y="184763"/>
                  </a:lnTo>
                  <a:lnTo>
                    <a:pt x="180975" y="175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359"/>
            <p:cNvSpPr/>
            <p:nvPr>
              <p:custDataLst>
                <p:tags r:id="rId137"/>
              </p:custDataLst>
            </p:nvPr>
          </p:nvSpPr>
          <p:spPr>
            <a:xfrm>
              <a:off x="5181600" y="3819525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7042" y="9721"/>
                  </a:lnTo>
                  <a:lnTo>
                    <a:pt x="24843" y="489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314"/>
          <p:cNvGrpSpPr/>
          <p:nvPr/>
        </p:nvGrpSpPr>
        <p:grpSpPr>
          <a:xfrm>
            <a:off x="5929848" y="3574640"/>
            <a:ext cx="737131" cy="330611"/>
            <a:chOff x="5929848" y="3574640"/>
            <a:chExt cx="737131" cy="330611"/>
          </a:xfrm>
        </p:grpSpPr>
        <p:sp>
          <p:nvSpPr>
            <p:cNvPr id="115" name="SMARTInkShape-1360"/>
            <p:cNvSpPr/>
            <p:nvPr>
              <p:custDataLst>
                <p:tags r:id="rId128"/>
              </p:custDataLst>
            </p:nvPr>
          </p:nvSpPr>
          <p:spPr>
            <a:xfrm>
              <a:off x="5929848" y="3574640"/>
              <a:ext cx="80428" cy="263936"/>
            </a:xfrm>
            <a:custGeom>
              <a:avLst/>
              <a:gdLst/>
              <a:ahLst/>
              <a:cxnLst/>
              <a:rect l="0" t="0" r="0" b="0"/>
              <a:pathLst>
                <a:path w="80428" h="263936">
                  <a:moveTo>
                    <a:pt x="80427" y="25810"/>
                  </a:moveTo>
                  <a:lnTo>
                    <a:pt x="80427" y="25810"/>
                  </a:lnTo>
                  <a:lnTo>
                    <a:pt x="80427" y="17609"/>
                  </a:lnTo>
                  <a:lnTo>
                    <a:pt x="75371" y="6564"/>
                  </a:lnTo>
                  <a:lnTo>
                    <a:pt x="72823" y="3455"/>
                  </a:lnTo>
                  <a:lnTo>
                    <a:pt x="67170" y="0"/>
                  </a:lnTo>
                  <a:lnTo>
                    <a:pt x="63122" y="1195"/>
                  </a:lnTo>
                  <a:lnTo>
                    <a:pt x="52981" y="8167"/>
                  </a:lnTo>
                  <a:lnTo>
                    <a:pt x="40426" y="23992"/>
                  </a:lnTo>
                  <a:lnTo>
                    <a:pt x="23445" y="69642"/>
                  </a:lnTo>
                  <a:lnTo>
                    <a:pt x="10610" y="108199"/>
                  </a:lnTo>
                  <a:lnTo>
                    <a:pt x="0" y="154464"/>
                  </a:lnTo>
                  <a:lnTo>
                    <a:pt x="5901" y="189002"/>
                  </a:lnTo>
                  <a:lnTo>
                    <a:pt x="14835" y="221377"/>
                  </a:lnTo>
                  <a:lnTo>
                    <a:pt x="23405" y="233026"/>
                  </a:lnTo>
                  <a:lnTo>
                    <a:pt x="58188" y="255635"/>
                  </a:lnTo>
                  <a:lnTo>
                    <a:pt x="80427" y="263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61"/>
            <p:cNvSpPr/>
            <p:nvPr>
              <p:custDataLst>
                <p:tags r:id="rId129"/>
              </p:custDataLst>
            </p:nvPr>
          </p:nvSpPr>
          <p:spPr>
            <a:xfrm>
              <a:off x="6049116" y="3697765"/>
              <a:ext cx="104035" cy="102711"/>
            </a:xfrm>
            <a:custGeom>
              <a:avLst/>
              <a:gdLst/>
              <a:ahLst/>
              <a:cxnLst/>
              <a:rect l="0" t="0" r="0" b="0"/>
              <a:pathLst>
                <a:path w="104035" h="102711">
                  <a:moveTo>
                    <a:pt x="65934" y="45560"/>
                  </a:moveTo>
                  <a:lnTo>
                    <a:pt x="65934" y="45560"/>
                  </a:lnTo>
                  <a:lnTo>
                    <a:pt x="74135" y="15901"/>
                  </a:lnTo>
                  <a:lnTo>
                    <a:pt x="73518" y="12029"/>
                  </a:lnTo>
                  <a:lnTo>
                    <a:pt x="70010" y="4904"/>
                  </a:lnTo>
                  <a:lnTo>
                    <a:pt x="67593" y="2581"/>
                  </a:lnTo>
                  <a:lnTo>
                    <a:pt x="62085" y="0"/>
                  </a:lnTo>
                  <a:lnTo>
                    <a:pt x="42921" y="3604"/>
                  </a:lnTo>
                  <a:lnTo>
                    <a:pt x="22191" y="11374"/>
                  </a:lnTo>
                  <a:lnTo>
                    <a:pt x="11920" y="20136"/>
                  </a:lnTo>
                  <a:lnTo>
                    <a:pt x="7700" y="25435"/>
                  </a:lnTo>
                  <a:lnTo>
                    <a:pt x="3010" y="39791"/>
                  </a:lnTo>
                  <a:lnTo>
                    <a:pt x="0" y="74877"/>
                  </a:lnTo>
                  <a:lnTo>
                    <a:pt x="1870" y="80980"/>
                  </a:lnTo>
                  <a:lnTo>
                    <a:pt x="5233" y="85048"/>
                  </a:lnTo>
                  <a:lnTo>
                    <a:pt x="14614" y="89569"/>
                  </a:lnTo>
                  <a:lnTo>
                    <a:pt x="25839" y="91578"/>
                  </a:lnTo>
                  <a:lnTo>
                    <a:pt x="37883" y="86826"/>
                  </a:lnTo>
                  <a:lnTo>
                    <a:pt x="49234" y="77659"/>
                  </a:lnTo>
                  <a:lnTo>
                    <a:pt x="68583" y="48363"/>
                  </a:lnTo>
                  <a:lnTo>
                    <a:pt x="73422" y="34632"/>
                  </a:lnTo>
                  <a:lnTo>
                    <a:pt x="75159" y="32982"/>
                  </a:lnTo>
                  <a:lnTo>
                    <a:pt x="77376" y="32942"/>
                  </a:lnTo>
                  <a:lnTo>
                    <a:pt x="79913" y="33973"/>
                  </a:lnTo>
                  <a:lnTo>
                    <a:pt x="81603" y="35718"/>
                  </a:lnTo>
                  <a:lnTo>
                    <a:pt x="91233" y="59765"/>
                  </a:lnTo>
                  <a:lnTo>
                    <a:pt x="104034" y="10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62"/>
            <p:cNvSpPr/>
            <p:nvPr>
              <p:custDataLst>
                <p:tags r:id="rId130"/>
              </p:custDataLst>
            </p:nvPr>
          </p:nvSpPr>
          <p:spPr>
            <a:xfrm>
              <a:off x="6191250" y="38004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12173" y="13183"/>
                  </a:lnTo>
                  <a:lnTo>
                    <a:pt x="17013" y="26837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63"/>
            <p:cNvSpPr/>
            <p:nvPr>
              <p:custDataLst>
                <p:tags r:id="rId131"/>
              </p:custDataLst>
            </p:nvPr>
          </p:nvSpPr>
          <p:spPr>
            <a:xfrm>
              <a:off x="6296025" y="381952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8575" y="31572"/>
                  </a:lnTo>
                  <a:lnTo>
                    <a:pt x="18462" y="5803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64"/>
            <p:cNvSpPr/>
            <p:nvPr>
              <p:custDataLst>
                <p:tags r:id="rId132"/>
              </p:custDataLst>
            </p:nvPr>
          </p:nvSpPr>
          <p:spPr>
            <a:xfrm>
              <a:off x="6410325" y="3620824"/>
              <a:ext cx="102182" cy="206176"/>
            </a:xfrm>
            <a:custGeom>
              <a:avLst/>
              <a:gdLst/>
              <a:ahLst/>
              <a:cxnLst/>
              <a:rect l="0" t="0" r="0" b="0"/>
              <a:pathLst>
                <a:path w="102182" h="206176">
                  <a:moveTo>
                    <a:pt x="47625" y="8201"/>
                  </a:moveTo>
                  <a:lnTo>
                    <a:pt x="47625" y="8201"/>
                  </a:lnTo>
                  <a:lnTo>
                    <a:pt x="55826" y="0"/>
                  </a:lnTo>
                  <a:lnTo>
                    <a:pt x="56267" y="617"/>
                  </a:lnTo>
                  <a:lnTo>
                    <a:pt x="56757" y="4125"/>
                  </a:lnTo>
                  <a:lnTo>
                    <a:pt x="43857" y="44471"/>
                  </a:lnTo>
                  <a:lnTo>
                    <a:pt x="38606" y="91945"/>
                  </a:lnTo>
                  <a:lnTo>
                    <a:pt x="27805" y="136573"/>
                  </a:lnTo>
                  <a:lnTo>
                    <a:pt x="20203" y="179858"/>
                  </a:lnTo>
                  <a:lnTo>
                    <a:pt x="19392" y="191589"/>
                  </a:lnTo>
                  <a:lnTo>
                    <a:pt x="19278" y="191843"/>
                  </a:lnTo>
                  <a:lnTo>
                    <a:pt x="19202" y="190954"/>
                  </a:lnTo>
                  <a:lnTo>
                    <a:pt x="24152" y="174533"/>
                  </a:lnTo>
                  <a:lnTo>
                    <a:pt x="42909" y="148144"/>
                  </a:lnTo>
                  <a:lnTo>
                    <a:pt x="61354" y="125371"/>
                  </a:lnTo>
                  <a:lnTo>
                    <a:pt x="63128" y="121239"/>
                  </a:lnTo>
                  <a:lnTo>
                    <a:pt x="67485" y="118485"/>
                  </a:lnTo>
                  <a:lnTo>
                    <a:pt x="80793" y="115424"/>
                  </a:lnTo>
                  <a:lnTo>
                    <a:pt x="91647" y="116887"/>
                  </a:lnTo>
                  <a:lnTo>
                    <a:pt x="96023" y="118758"/>
                  </a:lnTo>
                  <a:lnTo>
                    <a:pt x="98940" y="123181"/>
                  </a:lnTo>
                  <a:lnTo>
                    <a:pt x="102181" y="136561"/>
                  </a:lnTo>
                  <a:lnTo>
                    <a:pt x="100800" y="150269"/>
                  </a:lnTo>
                  <a:lnTo>
                    <a:pt x="95600" y="163417"/>
                  </a:lnTo>
                  <a:lnTo>
                    <a:pt x="74116" y="190422"/>
                  </a:lnTo>
                  <a:lnTo>
                    <a:pt x="58767" y="201305"/>
                  </a:lnTo>
                  <a:lnTo>
                    <a:pt x="35756" y="206175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65"/>
            <p:cNvSpPr/>
            <p:nvPr>
              <p:custDataLst>
                <p:tags r:id="rId133"/>
              </p:custDataLst>
            </p:nvPr>
          </p:nvSpPr>
          <p:spPr>
            <a:xfrm>
              <a:off x="6534150" y="3790950"/>
              <a:ext cx="18658" cy="76201"/>
            </a:xfrm>
            <a:custGeom>
              <a:avLst/>
              <a:gdLst/>
              <a:ahLst/>
              <a:cxnLst/>
              <a:rect l="0" t="0" r="0" b="0"/>
              <a:pathLst>
                <a:path w="18658" h="76201">
                  <a:moveTo>
                    <a:pt x="9525" y="0"/>
                  </a:moveTo>
                  <a:lnTo>
                    <a:pt x="9525" y="0"/>
                  </a:lnTo>
                  <a:lnTo>
                    <a:pt x="14581" y="5057"/>
                  </a:lnTo>
                  <a:lnTo>
                    <a:pt x="17063" y="13183"/>
                  </a:lnTo>
                  <a:lnTo>
                    <a:pt x="18657" y="35648"/>
                  </a:lnTo>
                  <a:lnTo>
                    <a:pt x="16053" y="451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66"/>
            <p:cNvSpPr/>
            <p:nvPr>
              <p:custDataLst>
                <p:tags r:id="rId134"/>
              </p:custDataLst>
            </p:nvPr>
          </p:nvSpPr>
          <p:spPr>
            <a:xfrm>
              <a:off x="6610350" y="3620824"/>
              <a:ext cx="56629" cy="246327"/>
            </a:xfrm>
            <a:custGeom>
              <a:avLst/>
              <a:gdLst/>
              <a:ahLst/>
              <a:cxnLst/>
              <a:rect l="0" t="0" r="0" b="0"/>
              <a:pathLst>
                <a:path w="56629" h="246327">
                  <a:moveTo>
                    <a:pt x="19050" y="8201"/>
                  </a:moveTo>
                  <a:lnTo>
                    <a:pt x="19050" y="8201"/>
                  </a:lnTo>
                  <a:lnTo>
                    <a:pt x="24106" y="3144"/>
                  </a:lnTo>
                  <a:lnTo>
                    <a:pt x="29411" y="662"/>
                  </a:lnTo>
                  <a:lnTo>
                    <a:pt x="32307" y="0"/>
                  </a:lnTo>
                  <a:lnTo>
                    <a:pt x="34238" y="617"/>
                  </a:lnTo>
                  <a:lnTo>
                    <a:pt x="35525" y="2087"/>
                  </a:lnTo>
                  <a:lnTo>
                    <a:pt x="48235" y="41570"/>
                  </a:lnTo>
                  <a:lnTo>
                    <a:pt x="54508" y="79119"/>
                  </a:lnTo>
                  <a:lnTo>
                    <a:pt x="56628" y="124045"/>
                  </a:lnTo>
                  <a:lnTo>
                    <a:pt x="51938" y="156590"/>
                  </a:lnTo>
                  <a:lnTo>
                    <a:pt x="43897" y="175046"/>
                  </a:lnTo>
                  <a:lnTo>
                    <a:pt x="21489" y="214254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315"/>
          <p:cNvGrpSpPr/>
          <p:nvPr/>
        </p:nvGrpSpPr>
        <p:grpSpPr>
          <a:xfrm>
            <a:off x="6991350" y="3714750"/>
            <a:ext cx="161926" cy="101620"/>
            <a:chOff x="6991350" y="3714750"/>
            <a:chExt cx="161926" cy="101620"/>
          </a:xfrm>
        </p:grpSpPr>
        <p:sp>
          <p:nvSpPr>
            <p:cNvPr id="123" name="SMARTInkShape-1367"/>
            <p:cNvSpPr/>
            <p:nvPr>
              <p:custDataLst>
                <p:tags r:id="rId126"/>
              </p:custDataLst>
            </p:nvPr>
          </p:nvSpPr>
          <p:spPr>
            <a:xfrm>
              <a:off x="6991350" y="3714750"/>
              <a:ext cx="133351" cy="5489"/>
            </a:xfrm>
            <a:custGeom>
              <a:avLst/>
              <a:gdLst/>
              <a:ahLst/>
              <a:cxnLst/>
              <a:rect l="0" t="0" r="0" b="0"/>
              <a:pathLst>
                <a:path w="133351" h="5489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5488"/>
                  </a:lnTo>
                  <a:lnTo>
                    <a:pt x="9721" y="2096"/>
                  </a:lnTo>
                  <a:lnTo>
                    <a:pt x="48905" y="276"/>
                  </a:lnTo>
                  <a:lnTo>
                    <a:pt x="87036" y="5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68"/>
            <p:cNvSpPr/>
            <p:nvPr>
              <p:custDataLst>
                <p:tags r:id="rId127"/>
              </p:custDataLst>
            </p:nvPr>
          </p:nvSpPr>
          <p:spPr>
            <a:xfrm>
              <a:off x="7022965" y="3781425"/>
              <a:ext cx="130311" cy="34945"/>
            </a:xfrm>
            <a:custGeom>
              <a:avLst/>
              <a:gdLst/>
              <a:ahLst/>
              <a:cxnLst/>
              <a:rect l="0" t="0" r="0" b="0"/>
              <a:pathLst>
                <a:path w="130311" h="34945">
                  <a:moveTo>
                    <a:pt x="25535" y="0"/>
                  </a:moveTo>
                  <a:lnTo>
                    <a:pt x="25535" y="0"/>
                  </a:lnTo>
                  <a:lnTo>
                    <a:pt x="16873" y="7605"/>
                  </a:lnTo>
                  <a:lnTo>
                    <a:pt x="7221" y="13257"/>
                  </a:lnTo>
                  <a:lnTo>
                    <a:pt x="3801" y="17305"/>
                  </a:lnTo>
                  <a:lnTo>
                    <a:pt x="0" y="27446"/>
                  </a:lnTo>
                  <a:lnTo>
                    <a:pt x="1103" y="30998"/>
                  </a:lnTo>
                  <a:lnTo>
                    <a:pt x="3956" y="33365"/>
                  </a:lnTo>
                  <a:lnTo>
                    <a:pt x="7973" y="34944"/>
                  </a:lnTo>
                  <a:lnTo>
                    <a:pt x="50020" y="29622"/>
                  </a:lnTo>
                  <a:lnTo>
                    <a:pt x="92925" y="25891"/>
                  </a:lnTo>
                  <a:lnTo>
                    <a:pt x="13031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316"/>
          <p:cNvGrpSpPr/>
          <p:nvPr/>
        </p:nvGrpSpPr>
        <p:grpSpPr>
          <a:xfrm>
            <a:off x="7498181" y="3543300"/>
            <a:ext cx="1929586" cy="361951"/>
            <a:chOff x="7498181" y="3543300"/>
            <a:chExt cx="1929586" cy="361951"/>
          </a:xfrm>
        </p:grpSpPr>
        <p:sp>
          <p:nvSpPr>
            <p:cNvPr id="126" name="SMARTInkShape-1369"/>
            <p:cNvSpPr/>
            <p:nvPr>
              <p:custDataLst>
                <p:tags r:id="rId113"/>
              </p:custDataLst>
            </p:nvPr>
          </p:nvSpPr>
          <p:spPr>
            <a:xfrm>
              <a:off x="7498181" y="3610092"/>
              <a:ext cx="83720" cy="266584"/>
            </a:xfrm>
            <a:custGeom>
              <a:avLst/>
              <a:gdLst/>
              <a:ahLst/>
              <a:cxnLst/>
              <a:rect l="0" t="0" r="0" b="0"/>
              <a:pathLst>
                <a:path w="83720" h="266584">
                  <a:moveTo>
                    <a:pt x="64669" y="9408"/>
                  </a:moveTo>
                  <a:lnTo>
                    <a:pt x="64669" y="9408"/>
                  </a:lnTo>
                  <a:lnTo>
                    <a:pt x="64669" y="1207"/>
                  </a:lnTo>
                  <a:lnTo>
                    <a:pt x="65727" y="766"/>
                  </a:lnTo>
                  <a:lnTo>
                    <a:pt x="72869" y="0"/>
                  </a:lnTo>
                  <a:lnTo>
                    <a:pt x="68745" y="10031"/>
                  </a:lnTo>
                  <a:lnTo>
                    <a:pt x="38960" y="56177"/>
                  </a:lnTo>
                  <a:lnTo>
                    <a:pt x="19178" y="99158"/>
                  </a:lnTo>
                  <a:lnTo>
                    <a:pt x="4766" y="144141"/>
                  </a:lnTo>
                  <a:lnTo>
                    <a:pt x="0" y="183502"/>
                  </a:lnTo>
                  <a:lnTo>
                    <a:pt x="3646" y="211863"/>
                  </a:lnTo>
                  <a:lnTo>
                    <a:pt x="14264" y="226740"/>
                  </a:lnTo>
                  <a:lnTo>
                    <a:pt x="40915" y="247017"/>
                  </a:lnTo>
                  <a:lnTo>
                    <a:pt x="83719" y="266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70"/>
            <p:cNvSpPr/>
            <p:nvPr>
              <p:custDataLst>
                <p:tags r:id="rId114"/>
              </p:custDataLst>
            </p:nvPr>
          </p:nvSpPr>
          <p:spPr>
            <a:xfrm>
              <a:off x="7735292" y="3621286"/>
              <a:ext cx="94259" cy="198240"/>
            </a:xfrm>
            <a:custGeom>
              <a:avLst/>
              <a:gdLst/>
              <a:ahLst/>
              <a:cxnLst/>
              <a:rect l="0" t="0" r="0" b="0"/>
              <a:pathLst>
                <a:path w="94259" h="198240">
                  <a:moveTo>
                    <a:pt x="65683" y="36314"/>
                  </a:moveTo>
                  <a:lnTo>
                    <a:pt x="65683" y="36314"/>
                  </a:lnTo>
                  <a:lnTo>
                    <a:pt x="70739" y="26201"/>
                  </a:lnTo>
                  <a:lnTo>
                    <a:pt x="71170" y="23222"/>
                  </a:lnTo>
                  <a:lnTo>
                    <a:pt x="70400" y="21236"/>
                  </a:lnTo>
                  <a:lnTo>
                    <a:pt x="68828" y="19912"/>
                  </a:lnTo>
                  <a:lnTo>
                    <a:pt x="68838" y="17971"/>
                  </a:lnTo>
                  <a:lnTo>
                    <a:pt x="71671" y="12992"/>
                  </a:lnTo>
                  <a:lnTo>
                    <a:pt x="71793" y="10183"/>
                  </a:lnTo>
                  <a:lnTo>
                    <a:pt x="69103" y="4239"/>
                  </a:lnTo>
                  <a:lnTo>
                    <a:pt x="65847" y="2230"/>
                  </a:lnTo>
                  <a:lnTo>
                    <a:pt x="56584" y="0"/>
                  </a:lnTo>
                  <a:lnTo>
                    <a:pt x="45411" y="1830"/>
                  </a:lnTo>
                  <a:lnTo>
                    <a:pt x="39468" y="3799"/>
                  </a:lnTo>
                  <a:lnTo>
                    <a:pt x="30043" y="11632"/>
                  </a:lnTo>
                  <a:lnTo>
                    <a:pt x="6544" y="40002"/>
                  </a:lnTo>
                  <a:lnTo>
                    <a:pt x="1240" y="58691"/>
                  </a:lnTo>
                  <a:lnTo>
                    <a:pt x="0" y="71307"/>
                  </a:lnTo>
                  <a:lnTo>
                    <a:pt x="2271" y="81147"/>
                  </a:lnTo>
                  <a:lnTo>
                    <a:pt x="4359" y="85252"/>
                  </a:lnTo>
                  <a:lnTo>
                    <a:pt x="7867" y="87990"/>
                  </a:lnTo>
                  <a:lnTo>
                    <a:pt x="17409" y="91031"/>
                  </a:lnTo>
                  <a:lnTo>
                    <a:pt x="22917" y="89725"/>
                  </a:lnTo>
                  <a:lnTo>
                    <a:pt x="53205" y="71791"/>
                  </a:lnTo>
                  <a:lnTo>
                    <a:pt x="72099" y="46708"/>
                  </a:lnTo>
                  <a:lnTo>
                    <a:pt x="80990" y="27634"/>
                  </a:lnTo>
                  <a:lnTo>
                    <a:pt x="83994" y="13825"/>
                  </a:lnTo>
                  <a:lnTo>
                    <a:pt x="84240" y="13913"/>
                  </a:lnTo>
                  <a:lnTo>
                    <a:pt x="84636" y="26715"/>
                  </a:lnTo>
                  <a:lnTo>
                    <a:pt x="76085" y="71400"/>
                  </a:lnTo>
                  <a:lnTo>
                    <a:pt x="78204" y="109920"/>
                  </a:lnTo>
                  <a:lnTo>
                    <a:pt x="82798" y="147023"/>
                  </a:lnTo>
                  <a:lnTo>
                    <a:pt x="84931" y="165951"/>
                  </a:lnTo>
                  <a:lnTo>
                    <a:pt x="94258" y="198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71"/>
            <p:cNvSpPr/>
            <p:nvPr>
              <p:custDataLst>
                <p:tags r:id="rId115"/>
              </p:custDataLst>
            </p:nvPr>
          </p:nvSpPr>
          <p:spPr>
            <a:xfrm>
              <a:off x="9296400" y="3543300"/>
              <a:ext cx="131367" cy="333376"/>
            </a:xfrm>
            <a:custGeom>
              <a:avLst/>
              <a:gdLst/>
              <a:ahLst/>
              <a:cxnLst/>
              <a:rect l="0" t="0" r="0" b="0"/>
              <a:pathLst>
                <a:path w="131367" h="333376">
                  <a:moveTo>
                    <a:pt x="85725" y="0"/>
                  </a:moveTo>
                  <a:lnTo>
                    <a:pt x="85725" y="0"/>
                  </a:lnTo>
                  <a:lnTo>
                    <a:pt x="94388" y="10780"/>
                  </a:lnTo>
                  <a:lnTo>
                    <a:pt x="112561" y="50381"/>
                  </a:lnTo>
                  <a:lnTo>
                    <a:pt x="126657" y="93913"/>
                  </a:lnTo>
                  <a:lnTo>
                    <a:pt x="131366" y="133542"/>
                  </a:lnTo>
                  <a:lnTo>
                    <a:pt x="125354" y="178073"/>
                  </a:lnTo>
                  <a:lnTo>
                    <a:pt x="110908" y="220156"/>
                  </a:lnTo>
                  <a:lnTo>
                    <a:pt x="83173" y="263935"/>
                  </a:lnTo>
                  <a:lnTo>
                    <a:pt x="47120" y="304254"/>
                  </a:lnTo>
                  <a:lnTo>
                    <a:pt x="29409" y="320432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72"/>
            <p:cNvSpPr/>
            <p:nvPr>
              <p:custDataLst>
                <p:tags r:id="rId116"/>
              </p:custDataLst>
            </p:nvPr>
          </p:nvSpPr>
          <p:spPr>
            <a:xfrm>
              <a:off x="9115425" y="3629025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2822" y="46789"/>
                  </a:lnTo>
                  <a:lnTo>
                    <a:pt x="9721" y="39845"/>
                  </a:lnTo>
                  <a:lnTo>
                    <a:pt x="40020" y="20963"/>
                  </a:lnTo>
                  <a:lnTo>
                    <a:pt x="59062" y="14609"/>
                  </a:lnTo>
                  <a:lnTo>
                    <a:pt x="102957" y="10529"/>
                  </a:lnTo>
                  <a:lnTo>
                    <a:pt x="138456" y="982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373"/>
            <p:cNvSpPr/>
            <p:nvPr>
              <p:custDataLst>
                <p:tags r:id="rId117"/>
              </p:custDataLst>
            </p:nvPr>
          </p:nvSpPr>
          <p:spPr>
            <a:xfrm>
              <a:off x="9139845" y="3625302"/>
              <a:ext cx="80356" cy="220033"/>
            </a:xfrm>
            <a:custGeom>
              <a:avLst/>
              <a:gdLst/>
              <a:ahLst/>
              <a:cxnLst/>
              <a:rect l="0" t="0" r="0" b="0"/>
              <a:pathLst>
                <a:path w="80356" h="220033">
                  <a:moveTo>
                    <a:pt x="80355" y="22773"/>
                  </a:moveTo>
                  <a:lnTo>
                    <a:pt x="80355" y="22773"/>
                  </a:lnTo>
                  <a:lnTo>
                    <a:pt x="58897" y="1314"/>
                  </a:lnTo>
                  <a:lnTo>
                    <a:pt x="55466" y="0"/>
                  </a:lnTo>
                  <a:lnTo>
                    <a:pt x="52120" y="183"/>
                  </a:lnTo>
                  <a:lnTo>
                    <a:pt x="29404" y="10861"/>
                  </a:lnTo>
                  <a:lnTo>
                    <a:pt x="21375" y="16773"/>
                  </a:lnTo>
                  <a:lnTo>
                    <a:pt x="4332" y="42706"/>
                  </a:lnTo>
                  <a:lnTo>
                    <a:pt x="1098" y="48762"/>
                  </a:lnTo>
                  <a:lnTo>
                    <a:pt x="0" y="54915"/>
                  </a:lnTo>
                  <a:lnTo>
                    <a:pt x="8456" y="96437"/>
                  </a:lnTo>
                  <a:lnTo>
                    <a:pt x="26798" y="136573"/>
                  </a:lnTo>
                  <a:lnTo>
                    <a:pt x="40011" y="174519"/>
                  </a:lnTo>
                  <a:lnTo>
                    <a:pt x="41589" y="196852"/>
                  </a:lnTo>
                  <a:lnTo>
                    <a:pt x="39138" y="208797"/>
                  </a:lnTo>
                  <a:lnTo>
                    <a:pt x="37002" y="213464"/>
                  </a:lnTo>
                  <a:lnTo>
                    <a:pt x="33462" y="216575"/>
                  </a:lnTo>
                  <a:lnTo>
                    <a:pt x="23883" y="220032"/>
                  </a:lnTo>
                  <a:lnTo>
                    <a:pt x="19425" y="219896"/>
                  </a:lnTo>
                  <a:lnTo>
                    <a:pt x="4155" y="213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374"/>
            <p:cNvSpPr/>
            <p:nvPr>
              <p:custDataLst>
                <p:tags r:id="rId118"/>
              </p:custDataLst>
            </p:nvPr>
          </p:nvSpPr>
          <p:spPr>
            <a:xfrm>
              <a:off x="9014687" y="378142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375"/>
            <p:cNvSpPr/>
            <p:nvPr>
              <p:custDataLst>
                <p:tags r:id="rId119"/>
              </p:custDataLst>
            </p:nvPr>
          </p:nvSpPr>
          <p:spPr>
            <a:xfrm>
              <a:off x="8812624" y="3616039"/>
              <a:ext cx="131352" cy="198238"/>
            </a:xfrm>
            <a:custGeom>
              <a:avLst/>
              <a:gdLst/>
              <a:ahLst/>
              <a:cxnLst/>
              <a:rect l="0" t="0" r="0" b="0"/>
              <a:pathLst>
                <a:path w="131352" h="198238">
                  <a:moveTo>
                    <a:pt x="7526" y="32036"/>
                  </a:moveTo>
                  <a:lnTo>
                    <a:pt x="7526" y="32036"/>
                  </a:lnTo>
                  <a:lnTo>
                    <a:pt x="7526" y="26979"/>
                  </a:lnTo>
                  <a:lnTo>
                    <a:pt x="12583" y="13722"/>
                  </a:lnTo>
                  <a:lnTo>
                    <a:pt x="20710" y="5199"/>
                  </a:lnTo>
                  <a:lnTo>
                    <a:pt x="25840" y="1445"/>
                  </a:lnTo>
                  <a:lnTo>
                    <a:pt x="30318" y="0"/>
                  </a:lnTo>
                  <a:lnTo>
                    <a:pt x="34362" y="96"/>
                  </a:lnTo>
                  <a:lnTo>
                    <a:pt x="43796" y="4082"/>
                  </a:lnTo>
                  <a:lnTo>
                    <a:pt x="64840" y="18226"/>
                  </a:lnTo>
                  <a:lnTo>
                    <a:pt x="74626" y="29779"/>
                  </a:lnTo>
                  <a:lnTo>
                    <a:pt x="76601" y="36881"/>
                  </a:lnTo>
                  <a:lnTo>
                    <a:pt x="74726" y="70186"/>
                  </a:lnTo>
                  <a:lnTo>
                    <a:pt x="56370" y="109497"/>
                  </a:lnTo>
                  <a:lnTo>
                    <a:pt x="42692" y="136472"/>
                  </a:lnTo>
                  <a:lnTo>
                    <a:pt x="4750" y="182659"/>
                  </a:lnTo>
                  <a:lnTo>
                    <a:pt x="0" y="190612"/>
                  </a:lnTo>
                  <a:lnTo>
                    <a:pt x="1451" y="192787"/>
                  </a:lnTo>
                  <a:lnTo>
                    <a:pt x="8707" y="198025"/>
                  </a:lnTo>
                  <a:lnTo>
                    <a:pt x="21808" y="198237"/>
                  </a:lnTo>
                  <a:lnTo>
                    <a:pt x="61148" y="194806"/>
                  </a:lnTo>
                  <a:lnTo>
                    <a:pt x="131351" y="184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376"/>
            <p:cNvSpPr/>
            <p:nvPr>
              <p:custDataLst>
                <p:tags r:id="rId120"/>
              </p:custDataLst>
            </p:nvPr>
          </p:nvSpPr>
          <p:spPr>
            <a:xfrm>
              <a:off x="8620853" y="3615199"/>
              <a:ext cx="104048" cy="261477"/>
            </a:xfrm>
            <a:custGeom>
              <a:avLst/>
              <a:gdLst/>
              <a:ahLst/>
              <a:cxnLst/>
              <a:rect l="0" t="0" r="0" b="0"/>
              <a:pathLst>
                <a:path w="104048" h="261477">
                  <a:moveTo>
                    <a:pt x="84997" y="42401"/>
                  </a:moveTo>
                  <a:lnTo>
                    <a:pt x="84997" y="42401"/>
                  </a:lnTo>
                  <a:lnTo>
                    <a:pt x="84997" y="14955"/>
                  </a:lnTo>
                  <a:lnTo>
                    <a:pt x="83939" y="11403"/>
                  </a:lnTo>
                  <a:lnTo>
                    <a:pt x="82175" y="9036"/>
                  </a:lnTo>
                  <a:lnTo>
                    <a:pt x="75276" y="5347"/>
                  </a:lnTo>
                  <a:lnTo>
                    <a:pt x="61627" y="180"/>
                  </a:lnTo>
                  <a:lnTo>
                    <a:pt x="47798" y="0"/>
                  </a:lnTo>
                  <a:lnTo>
                    <a:pt x="41148" y="1434"/>
                  </a:lnTo>
                  <a:lnTo>
                    <a:pt x="21675" y="13564"/>
                  </a:lnTo>
                  <a:lnTo>
                    <a:pt x="7556" y="30564"/>
                  </a:lnTo>
                  <a:lnTo>
                    <a:pt x="2954" y="42785"/>
                  </a:lnTo>
                  <a:lnTo>
                    <a:pt x="0" y="77990"/>
                  </a:lnTo>
                  <a:lnTo>
                    <a:pt x="2418" y="92791"/>
                  </a:lnTo>
                  <a:lnTo>
                    <a:pt x="4545" y="98219"/>
                  </a:lnTo>
                  <a:lnTo>
                    <a:pt x="8078" y="101838"/>
                  </a:lnTo>
                  <a:lnTo>
                    <a:pt x="17649" y="105859"/>
                  </a:lnTo>
                  <a:lnTo>
                    <a:pt x="56611" y="100593"/>
                  </a:lnTo>
                  <a:lnTo>
                    <a:pt x="67442" y="94370"/>
                  </a:lnTo>
                  <a:lnTo>
                    <a:pt x="73295" y="89747"/>
                  </a:lnTo>
                  <a:lnTo>
                    <a:pt x="86585" y="68071"/>
                  </a:lnTo>
                  <a:lnTo>
                    <a:pt x="93825" y="45143"/>
                  </a:lnTo>
                  <a:lnTo>
                    <a:pt x="94482" y="83717"/>
                  </a:lnTo>
                  <a:lnTo>
                    <a:pt x="94513" y="123744"/>
                  </a:lnTo>
                  <a:lnTo>
                    <a:pt x="94521" y="162773"/>
                  </a:lnTo>
                  <a:lnTo>
                    <a:pt x="94521" y="198834"/>
                  </a:lnTo>
                  <a:lnTo>
                    <a:pt x="94522" y="244712"/>
                  </a:lnTo>
                  <a:lnTo>
                    <a:pt x="94522" y="254026"/>
                  </a:lnTo>
                  <a:lnTo>
                    <a:pt x="95580" y="256509"/>
                  </a:lnTo>
                  <a:lnTo>
                    <a:pt x="104047" y="261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377"/>
            <p:cNvSpPr/>
            <p:nvPr>
              <p:custDataLst>
                <p:tags r:id="rId121"/>
              </p:custDataLst>
            </p:nvPr>
          </p:nvSpPr>
          <p:spPr>
            <a:xfrm>
              <a:off x="8324850" y="3790950"/>
              <a:ext cx="85726" cy="114301"/>
            </a:xfrm>
            <a:custGeom>
              <a:avLst/>
              <a:gdLst/>
              <a:ahLst/>
              <a:cxnLst/>
              <a:rect l="0" t="0" r="0" b="0"/>
              <a:pathLst>
                <a:path w="85726" h="114301">
                  <a:moveTo>
                    <a:pt x="85725" y="0"/>
                  </a:moveTo>
                  <a:lnTo>
                    <a:pt x="85725" y="0"/>
                  </a:lnTo>
                  <a:lnTo>
                    <a:pt x="72468" y="39772"/>
                  </a:lnTo>
                  <a:lnTo>
                    <a:pt x="60783" y="55071"/>
                  </a:lnTo>
                  <a:lnTo>
                    <a:pt x="48182" y="68926"/>
                  </a:lnTo>
                  <a:lnTo>
                    <a:pt x="42580" y="82140"/>
                  </a:lnTo>
                  <a:lnTo>
                    <a:pt x="31625" y="9224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378"/>
            <p:cNvSpPr/>
            <p:nvPr>
              <p:custDataLst>
                <p:tags r:id="rId122"/>
              </p:custDataLst>
            </p:nvPr>
          </p:nvSpPr>
          <p:spPr>
            <a:xfrm>
              <a:off x="8134350" y="360045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27987"/>
                  </a:lnTo>
                  <a:lnTo>
                    <a:pt x="16005" y="20200"/>
                  </a:lnTo>
                  <a:lnTo>
                    <a:pt x="58003" y="4385"/>
                  </a:lnTo>
                  <a:lnTo>
                    <a:pt x="104887" y="57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379"/>
            <p:cNvSpPr/>
            <p:nvPr>
              <p:custDataLst>
                <p:tags r:id="rId123"/>
              </p:custDataLst>
            </p:nvPr>
          </p:nvSpPr>
          <p:spPr>
            <a:xfrm>
              <a:off x="8134350" y="3614536"/>
              <a:ext cx="66676" cy="209431"/>
            </a:xfrm>
            <a:custGeom>
              <a:avLst/>
              <a:gdLst/>
              <a:ahLst/>
              <a:cxnLst/>
              <a:rect l="0" t="0" r="0" b="0"/>
              <a:pathLst>
                <a:path w="66676" h="209431">
                  <a:moveTo>
                    <a:pt x="66675" y="24014"/>
                  </a:moveTo>
                  <a:lnTo>
                    <a:pt x="66675" y="24014"/>
                  </a:lnTo>
                  <a:lnTo>
                    <a:pt x="66675" y="13901"/>
                  </a:lnTo>
                  <a:lnTo>
                    <a:pt x="65617" y="10922"/>
                  </a:lnTo>
                  <a:lnTo>
                    <a:pt x="63853" y="8936"/>
                  </a:lnTo>
                  <a:lnTo>
                    <a:pt x="61619" y="7612"/>
                  </a:lnTo>
                  <a:lnTo>
                    <a:pt x="60130" y="5671"/>
                  </a:lnTo>
                  <a:lnTo>
                    <a:pt x="58475" y="692"/>
                  </a:lnTo>
                  <a:lnTo>
                    <a:pt x="55917" y="0"/>
                  </a:lnTo>
                  <a:lnTo>
                    <a:pt x="35808" y="4101"/>
                  </a:lnTo>
                  <a:lnTo>
                    <a:pt x="32338" y="7564"/>
                  </a:lnTo>
                  <a:lnTo>
                    <a:pt x="25662" y="19878"/>
                  </a:lnTo>
                  <a:lnTo>
                    <a:pt x="24811" y="33112"/>
                  </a:lnTo>
                  <a:lnTo>
                    <a:pt x="35684" y="72837"/>
                  </a:lnTo>
                  <a:lnTo>
                    <a:pt x="47775" y="104331"/>
                  </a:lnTo>
                  <a:lnTo>
                    <a:pt x="54041" y="116861"/>
                  </a:lnTo>
                  <a:lnTo>
                    <a:pt x="64802" y="161308"/>
                  </a:lnTo>
                  <a:lnTo>
                    <a:pt x="58310" y="199691"/>
                  </a:lnTo>
                  <a:lnTo>
                    <a:pt x="52437" y="208475"/>
                  </a:lnTo>
                  <a:lnTo>
                    <a:pt x="48716" y="209430"/>
                  </a:lnTo>
                  <a:lnTo>
                    <a:pt x="38938" y="207668"/>
                  </a:lnTo>
                  <a:lnTo>
                    <a:pt x="27536" y="197713"/>
                  </a:lnTo>
                  <a:lnTo>
                    <a:pt x="0" y="157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380"/>
            <p:cNvSpPr/>
            <p:nvPr>
              <p:custDataLst>
                <p:tags r:id="rId124"/>
              </p:custDataLst>
            </p:nvPr>
          </p:nvSpPr>
          <p:spPr>
            <a:xfrm>
              <a:off x="8024350" y="3721370"/>
              <a:ext cx="14751" cy="11107"/>
            </a:xfrm>
            <a:custGeom>
              <a:avLst/>
              <a:gdLst/>
              <a:ahLst/>
              <a:cxnLst/>
              <a:rect l="0" t="0" r="0" b="0"/>
              <a:pathLst>
                <a:path w="14751" h="11107">
                  <a:moveTo>
                    <a:pt x="14750" y="2905"/>
                  </a:moveTo>
                  <a:lnTo>
                    <a:pt x="14750" y="2905"/>
                  </a:lnTo>
                  <a:lnTo>
                    <a:pt x="6550" y="11106"/>
                  </a:lnTo>
                  <a:lnTo>
                    <a:pt x="561" y="1924"/>
                  </a:lnTo>
                  <a:lnTo>
                    <a:pt x="0" y="135"/>
                  </a:lnTo>
                  <a:lnTo>
                    <a:pt x="683" y="0"/>
                  </a:lnTo>
                  <a:lnTo>
                    <a:pt x="4328" y="233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381"/>
            <p:cNvSpPr/>
            <p:nvPr>
              <p:custDataLst>
                <p:tags r:id="rId125"/>
              </p:custDataLst>
            </p:nvPr>
          </p:nvSpPr>
          <p:spPr>
            <a:xfrm>
              <a:off x="7947958" y="3619500"/>
              <a:ext cx="13618" cy="180976"/>
            </a:xfrm>
            <a:custGeom>
              <a:avLst/>
              <a:gdLst/>
              <a:ahLst/>
              <a:cxnLst/>
              <a:rect l="0" t="0" r="0" b="0"/>
              <a:pathLst>
                <a:path w="13618" h="180976">
                  <a:moveTo>
                    <a:pt x="5417" y="0"/>
                  </a:moveTo>
                  <a:lnTo>
                    <a:pt x="5417" y="0"/>
                  </a:lnTo>
                  <a:lnTo>
                    <a:pt x="10473" y="0"/>
                  </a:lnTo>
                  <a:lnTo>
                    <a:pt x="11962" y="1058"/>
                  </a:lnTo>
                  <a:lnTo>
                    <a:pt x="12955" y="2822"/>
                  </a:lnTo>
                  <a:lnTo>
                    <a:pt x="13617" y="5057"/>
                  </a:lnTo>
                  <a:lnTo>
                    <a:pt x="6625" y="45760"/>
                  </a:lnTo>
                  <a:lnTo>
                    <a:pt x="4598" y="85357"/>
                  </a:lnTo>
                  <a:lnTo>
                    <a:pt x="0" y="113132"/>
                  </a:lnTo>
                  <a:lnTo>
                    <a:pt x="5417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1382"/>
          <p:cNvSpPr/>
          <p:nvPr>
            <p:custDataLst>
              <p:tags r:id="rId4"/>
            </p:custDataLst>
          </p:nvPr>
        </p:nvSpPr>
        <p:spPr>
          <a:xfrm>
            <a:off x="1524000" y="4295775"/>
            <a:ext cx="4171951" cy="161920"/>
          </a:xfrm>
          <a:custGeom>
            <a:avLst/>
            <a:gdLst/>
            <a:ahLst/>
            <a:cxnLst/>
            <a:rect l="0" t="0" r="0" b="0"/>
            <a:pathLst>
              <a:path w="4171951" h="161920">
                <a:moveTo>
                  <a:pt x="0" y="142875"/>
                </a:moveTo>
                <a:lnTo>
                  <a:pt x="0" y="142875"/>
                </a:lnTo>
                <a:lnTo>
                  <a:pt x="0" y="147932"/>
                </a:lnTo>
                <a:lnTo>
                  <a:pt x="2822" y="153236"/>
                </a:lnTo>
                <a:lnTo>
                  <a:pt x="8201" y="160208"/>
                </a:lnTo>
                <a:lnTo>
                  <a:pt x="11759" y="161162"/>
                </a:lnTo>
                <a:lnTo>
                  <a:pt x="52317" y="161896"/>
                </a:lnTo>
                <a:lnTo>
                  <a:pt x="89474" y="161919"/>
                </a:lnTo>
                <a:lnTo>
                  <a:pt x="124936" y="159101"/>
                </a:lnTo>
                <a:lnTo>
                  <a:pt x="167899" y="154386"/>
                </a:lnTo>
                <a:lnTo>
                  <a:pt x="202680" y="152224"/>
                </a:lnTo>
                <a:lnTo>
                  <a:pt x="239305" y="147736"/>
                </a:lnTo>
                <a:lnTo>
                  <a:pt x="279572" y="142213"/>
                </a:lnTo>
                <a:lnTo>
                  <a:pt x="324279" y="136231"/>
                </a:lnTo>
                <a:lnTo>
                  <a:pt x="349536" y="133154"/>
                </a:lnTo>
                <a:lnTo>
                  <a:pt x="375899" y="130044"/>
                </a:lnTo>
                <a:lnTo>
                  <a:pt x="403000" y="126913"/>
                </a:lnTo>
                <a:lnTo>
                  <a:pt x="430591" y="123766"/>
                </a:lnTo>
                <a:lnTo>
                  <a:pt x="458511" y="120611"/>
                </a:lnTo>
                <a:lnTo>
                  <a:pt x="488766" y="117449"/>
                </a:lnTo>
                <a:lnTo>
                  <a:pt x="520577" y="114283"/>
                </a:lnTo>
                <a:lnTo>
                  <a:pt x="553426" y="111114"/>
                </a:lnTo>
                <a:lnTo>
                  <a:pt x="585909" y="107943"/>
                </a:lnTo>
                <a:lnTo>
                  <a:pt x="618148" y="104770"/>
                </a:lnTo>
                <a:lnTo>
                  <a:pt x="650224" y="101597"/>
                </a:lnTo>
                <a:lnTo>
                  <a:pt x="686424" y="98423"/>
                </a:lnTo>
                <a:lnTo>
                  <a:pt x="725374" y="95249"/>
                </a:lnTo>
                <a:lnTo>
                  <a:pt x="766158" y="92075"/>
                </a:lnTo>
                <a:lnTo>
                  <a:pt x="807105" y="88900"/>
                </a:lnTo>
                <a:lnTo>
                  <a:pt x="848162" y="85725"/>
                </a:lnTo>
                <a:lnTo>
                  <a:pt x="889291" y="82550"/>
                </a:lnTo>
                <a:lnTo>
                  <a:pt x="931528" y="78317"/>
                </a:lnTo>
                <a:lnTo>
                  <a:pt x="974502" y="73378"/>
                </a:lnTo>
                <a:lnTo>
                  <a:pt x="1017968" y="67968"/>
                </a:lnTo>
                <a:lnTo>
                  <a:pt x="1062820" y="63304"/>
                </a:lnTo>
                <a:lnTo>
                  <a:pt x="1108597" y="59136"/>
                </a:lnTo>
                <a:lnTo>
                  <a:pt x="1154990" y="55299"/>
                </a:lnTo>
                <a:lnTo>
                  <a:pt x="1201793" y="51683"/>
                </a:lnTo>
                <a:lnTo>
                  <a:pt x="1248870" y="48214"/>
                </a:lnTo>
                <a:lnTo>
                  <a:pt x="1296130" y="44842"/>
                </a:lnTo>
                <a:lnTo>
                  <a:pt x="1344570" y="41537"/>
                </a:lnTo>
                <a:lnTo>
                  <a:pt x="1393797" y="38275"/>
                </a:lnTo>
                <a:lnTo>
                  <a:pt x="1443548" y="35042"/>
                </a:lnTo>
                <a:lnTo>
                  <a:pt x="1495765" y="31828"/>
                </a:lnTo>
                <a:lnTo>
                  <a:pt x="1549627" y="28627"/>
                </a:lnTo>
                <a:lnTo>
                  <a:pt x="1604585" y="25434"/>
                </a:lnTo>
                <a:lnTo>
                  <a:pt x="1659215" y="23306"/>
                </a:lnTo>
                <a:lnTo>
                  <a:pt x="1713627" y="21887"/>
                </a:lnTo>
                <a:lnTo>
                  <a:pt x="1767892" y="20942"/>
                </a:lnTo>
                <a:lnTo>
                  <a:pt x="1822062" y="19253"/>
                </a:lnTo>
                <a:lnTo>
                  <a:pt x="1876166" y="17069"/>
                </a:lnTo>
                <a:lnTo>
                  <a:pt x="1930228" y="14554"/>
                </a:lnTo>
                <a:lnTo>
                  <a:pt x="1986377" y="12878"/>
                </a:lnTo>
                <a:lnTo>
                  <a:pt x="2043918" y="11760"/>
                </a:lnTo>
                <a:lnTo>
                  <a:pt x="2102387" y="11015"/>
                </a:lnTo>
                <a:lnTo>
                  <a:pt x="2160416" y="9460"/>
                </a:lnTo>
                <a:lnTo>
                  <a:pt x="2218153" y="7365"/>
                </a:lnTo>
                <a:lnTo>
                  <a:pt x="2275693" y="4910"/>
                </a:lnTo>
                <a:lnTo>
                  <a:pt x="2334163" y="3273"/>
                </a:lnTo>
                <a:lnTo>
                  <a:pt x="2393250" y="2182"/>
                </a:lnTo>
                <a:lnTo>
                  <a:pt x="2452750" y="1455"/>
                </a:lnTo>
                <a:lnTo>
                  <a:pt x="2512525" y="970"/>
                </a:lnTo>
                <a:lnTo>
                  <a:pt x="2572484" y="647"/>
                </a:lnTo>
                <a:lnTo>
                  <a:pt x="2632565" y="431"/>
                </a:lnTo>
                <a:lnTo>
                  <a:pt x="2691668" y="288"/>
                </a:lnTo>
                <a:lnTo>
                  <a:pt x="2750120" y="192"/>
                </a:lnTo>
                <a:lnTo>
                  <a:pt x="2808139" y="128"/>
                </a:lnTo>
                <a:lnTo>
                  <a:pt x="2866926" y="86"/>
                </a:lnTo>
                <a:lnTo>
                  <a:pt x="2926226" y="57"/>
                </a:lnTo>
                <a:lnTo>
                  <a:pt x="2985867" y="38"/>
                </a:lnTo>
                <a:lnTo>
                  <a:pt x="3043620" y="1084"/>
                </a:lnTo>
                <a:lnTo>
                  <a:pt x="3100113" y="2839"/>
                </a:lnTo>
                <a:lnTo>
                  <a:pt x="3155767" y="5068"/>
                </a:lnTo>
                <a:lnTo>
                  <a:pt x="3209803" y="6553"/>
                </a:lnTo>
                <a:lnTo>
                  <a:pt x="3262760" y="7544"/>
                </a:lnTo>
                <a:lnTo>
                  <a:pt x="3314998" y="8205"/>
                </a:lnTo>
                <a:lnTo>
                  <a:pt x="3365698" y="8645"/>
                </a:lnTo>
                <a:lnTo>
                  <a:pt x="3415374" y="8939"/>
                </a:lnTo>
                <a:lnTo>
                  <a:pt x="3464366" y="9134"/>
                </a:lnTo>
                <a:lnTo>
                  <a:pt x="3511843" y="9264"/>
                </a:lnTo>
                <a:lnTo>
                  <a:pt x="3558313" y="9351"/>
                </a:lnTo>
                <a:lnTo>
                  <a:pt x="3604109" y="9409"/>
                </a:lnTo>
                <a:lnTo>
                  <a:pt x="3647339" y="10506"/>
                </a:lnTo>
                <a:lnTo>
                  <a:pt x="3688860" y="12296"/>
                </a:lnTo>
                <a:lnTo>
                  <a:pt x="3729240" y="14548"/>
                </a:lnTo>
                <a:lnTo>
                  <a:pt x="3766743" y="16048"/>
                </a:lnTo>
                <a:lnTo>
                  <a:pt x="3802329" y="17049"/>
                </a:lnTo>
                <a:lnTo>
                  <a:pt x="3836636" y="17716"/>
                </a:lnTo>
                <a:lnTo>
                  <a:pt x="3870091" y="18161"/>
                </a:lnTo>
                <a:lnTo>
                  <a:pt x="3902977" y="18457"/>
                </a:lnTo>
                <a:lnTo>
                  <a:pt x="3935485" y="18655"/>
                </a:lnTo>
                <a:lnTo>
                  <a:pt x="3963507" y="18786"/>
                </a:lnTo>
                <a:lnTo>
                  <a:pt x="3988538" y="18874"/>
                </a:lnTo>
                <a:lnTo>
                  <a:pt x="4034342" y="17913"/>
                </a:lnTo>
                <a:lnTo>
                  <a:pt x="4079393" y="13959"/>
                </a:lnTo>
                <a:lnTo>
                  <a:pt x="4118467" y="8674"/>
                </a:lnTo>
                <a:lnTo>
                  <a:pt x="41719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319"/>
          <p:cNvGrpSpPr/>
          <p:nvPr/>
        </p:nvGrpSpPr>
        <p:grpSpPr>
          <a:xfrm>
            <a:off x="1805300" y="4686300"/>
            <a:ext cx="185426" cy="342901"/>
            <a:chOff x="1805300" y="4686300"/>
            <a:chExt cx="185426" cy="342901"/>
          </a:xfrm>
        </p:grpSpPr>
        <p:sp>
          <p:nvSpPr>
            <p:cNvPr id="141" name="SMARTInkShape-1383"/>
            <p:cNvSpPr/>
            <p:nvPr>
              <p:custDataLst>
                <p:tags r:id="rId111"/>
              </p:custDataLst>
            </p:nvPr>
          </p:nvSpPr>
          <p:spPr>
            <a:xfrm>
              <a:off x="1971675" y="48768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7992" y="18363"/>
                  </a:lnTo>
                  <a:lnTo>
                    <a:pt x="5792" y="63370"/>
                  </a:lnTo>
                  <a:lnTo>
                    <a:pt x="1144" y="11066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384"/>
            <p:cNvSpPr/>
            <p:nvPr>
              <p:custDataLst>
                <p:tags r:id="rId112"/>
              </p:custDataLst>
            </p:nvPr>
          </p:nvSpPr>
          <p:spPr>
            <a:xfrm>
              <a:off x="1805300" y="4686300"/>
              <a:ext cx="99701" cy="226126"/>
            </a:xfrm>
            <a:custGeom>
              <a:avLst/>
              <a:gdLst/>
              <a:ahLst/>
              <a:cxnLst/>
              <a:rect l="0" t="0" r="0" b="0"/>
              <a:pathLst>
                <a:path w="99701" h="226126">
                  <a:moveTo>
                    <a:pt x="99700" y="0"/>
                  </a:moveTo>
                  <a:lnTo>
                    <a:pt x="99700" y="0"/>
                  </a:lnTo>
                  <a:lnTo>
                    <a:pt x="54963" y="0"/>
                  </a:lnTo>
                  <a:lnTo>
                    <a:pt x="47650" y="0"/>
                  </a:lnTo>
                  <a:lnTo>
                    <a:pt x="22189" y="10113"/>
                  </a:lnTo>
                  <a:lnTo>
                    <a:pt x="12334" y="17900"/>
                  </a:lnTo>
                  <a:lnTo>
                    <a:pt x="951" y="36579"/>
                  </a:lnTo>
                  <a:lnTo>
                    <a:pt x="0" y="42378"/>
                  </a:lnTo>
                  <a:lnTo>
                    <a:pt x="1767" y="54465"/>
                  </a:lnTo>
                  <a:lnTo>
                    <a:pt x="13768" y="73171"/>
                  </a:lnTo>
                  <a:lnTo>
                    <a:pt x="35728" y="96337"/>
                  </a:lnTo>
                  <a:lnTo>
                    <a:pt x="48878" y="105450"/>
                  </a:lnTo>
                  <a:lnTo>
                    <a:pt x="83043" y="146750"/>
                  </a:lnTo>
                  <a:lnTo>
                    <a:pt x="94294" y="171540"/>
                  </a:lnTo>
                  <a:lnTo>
                    <a:pt x="97297" y="185953"/>
                  </a:lnTo>
                  <a:lnTo>
                    <a:pt x="95982" y="192761"/>
                  </a:lnTo>
                  <a:lnTo>
                    <a:pt x="88875" y="205969"/>
                  </a:lnTo>
                  <a:lnTo>
                    <a:pt x="75839" y="216072"/>
                  </a:lnTo>
                  <a:lnTo>
                    <a:pt x="51712" y="226125"/>
                  </a:lnTo>
                  <a:lnTo>
                    <a:pt x="47600" y="225892"/>
                  </a:lnTo>
                  <a:lnTo>
                    <a:pt x="40208" y="222810"/>
                  </a:lnTo>
                  <a:lnTo>
                    <a:pt x="37814" y="220507"/>
                  </a:lnTo>
                  <a:lnTo>
                    <a:pt x="4255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320"/>
          <p:cNvGrpSpPr/>
          <p:nvPr/>
        </p:nvGrpSpPr>
        <p:grpSpPr>
          <a:xfrm>
            <a:off x="3225533" y="4791075"/>
            <a:ext cx="562644" cy="171451"/>
            <a:chOff x="3225533" y="4791075"/>
            <a:chExt cx="562644" cy="171451"/>
          </a:xfrm>
        </p:grpSpPr>
        <p:sp>
          <p:nvSpPr>
            <p:cNvPr id="144" name="SMARTInkShape-1385"/>
            <p:cNvSpPr/>
            <p:nvPr>
              <p:custDataLst>
                <p:tags r:id="rId107"/>
              </p:custDataLst>
            </p:nvPr>
          </p:nvSpPr>
          <p:spPr>
            <a:xfrm>
              <a:off x="3225533" y="4791075"/>
              <a:ext cx="79643" cy="161926"/>
            </a:xfrm>
            <a:custGeom>
              <a:avLst/>
              <a:gdLst/>
              <a:ahLst/>
              <a:cxnLst/>
              <a:rect l="0" t="0" r="0" b="0"/>
              <a:pathLst>
                <a:path w="79643" h="161926">
                  <a:moveTo>
                    <a:pt x="70117" y="0"/>
                  </a:moveTo>
                  <a:lnTo>
                    <a:pt x="70117" y="0"/>
                  </a:lnTo>
                  <a:lnTo>
                    <a:pt x="70117" y="8201"/>
                  </a:lnTo>
                  <a:lnTo>
                    <a:pt x="69059" y="8642"/>
                  </a:lnTo>
                  <a:lnTo>
                    <a:pt x="65060" y="9133"/>
                  </a:lnTo>
                  <a:lnTo>
                    <a:pt x="51803" y="19521"/>
                  </a:lnTo>
                  <a:lnTo>
                    <a:pt x="17928" y="63995"/>
                  </a:lnTo>
                  <a:lnTo>
                    <a:pt x="0" y="102001"/>
                  </a:lnTo>
                  <a:lnTo>
                    <a:pt x="89" y="109276"/>
                  </a:lnTo>
                  <a:lnTo>
                    <a:pt x="5832" y="125825"/>
                  </a:lnTo>
                  <a:lnTo>
                    <a:pt x="15440" y="138120"/>
                  </a:lnTo>
                  <a:lnTo>
                    <a:pt x="26766" y="146053"/>
                  </a:lnTo>
                  <a:lnTo>
                    <a:pt x="79642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386"/>
            <p:cNvSpPr/>
            <p:nvPr>
              <p:custDataLst>
                <p:tags r:id="rId108"/>
              </p:custDataLst>
            </p:nvPr>
          </p:nvSpPr>
          <p:spPr>
            <a:xfrm>
              <a:off x="3695700" y="4800600"/>
              <a:ext cx="92477" cy="161926"/>
            </a:xfrm>
            <a:custGeom>
              <a:avLst/>
              <a:gdLst/>
              <a:ahLst/>
              <a:cxnLst/>
              <a:rect l="0" t="0" r="0" b="0"/>
              <a:pathLst>
                <a:path w="92477" h="161926">
                  <a:moveTo>
                    <a:pt x="47625" y="0"/>
                  </a:moveTo>
                  <a:lnTo>
                    <a:pt x="47625" y="0"/>
                  </a:lnTo>
                  <a:lnTo>
                    <a:pt x="39424" y="0"/>
                  </a:lnTo>
                  <a:lnTo>
                    <a:pt x="30757" y="6545"/>
                  </a:lnTo>
                  <a:lnTo>
                    <a:pt x="24959" y="8201"/>
                  </a:lnTo>
                  <a:lnTo>
                    <a:pt x="24048" y="9701"/>
                  </a:lnTo>
                  <a:lnTo>
                    <a:pt x="24499" y="11759"/>
                  </a:lnTo>
                  <a:lnTo>
                    <a:pt x="25857" y="14189"/>
                  </a:lnTo>
                  <a:lnTo>
                    <a:pt x="27822" y="15810"/>
                  </a:lnTo>
                  <a:lnTo>
                    <a:pt x="36701" y="20207"/>
                  </a:lnTo>
                  <a:lnTo>
                    <a:pt x="60950" y="36761"/>
                  </a:lnTo>
                  <a:lnTo>
                    <a:pt x="75773" y="44913"/>
                  </a:lnTo>
                  <a:lnTo>
                    <a:pt x="85887" y="55592"/>
                  </a:lnTo>
                  <a:lnTo>
                    <a:pt x="91089" y="67393"/>
                  </a:lnTo>
                  <a:lnTo>
                    <a:pt x="92476" y="73504"/>
                  </a:lnTo>
                  <a:lnTo>
                    <a:pt x="92342" y="78636"/>
                  </a:lnTo>
                  <a:lnTo>
                    <a:pt x="89372" y="87161"/>
                  </a:lnTo>
                  <a:lnTo>
                    <a:pt x="46096" y="13476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387"/>
            <p:cNvSpPr/>
            <p:nvPr>
              <p:custDataLst>
                <p:tags r:id="rId109"/>
              </p:custDataLst>
            </p:nvPr>
          </p:nvSpPr>
          <p:spPr>
            <a:xfrm>
              <a:off x="3276717" y="4876800"/>
              <a:ext cx="481857" cy="36777"/>
            </a:xfrm>
            <a:custGeom>
              <a:avLst/>
              <a:gdLst/>
              <a:ahLst/>
              <a:cxnLst/>
              <a:rect l="0" t="0" r="0" b="0"/>
              <a:pathLst>
                <a:path w="481857" h="36777">
                  <a:moveTo>
                    <a:pt x="9408" y="28575"/>
                  </a:moveTo>
                  <a:lnTo>
                    <a:pt x="9408" y="28575"/>
                  </a:lnTo>
                  <a:lnTo>
                    <a:pt x="276" y="28575"/>
                  </a:lnTo>
                  <a:lnTo>
                    <a:pt x="0" y="33631"/>
                  </a:lnTo>
                  <a:lnTo>
                    <a:pt x="2077" y="35120"/>
                  </a:lnTo>
                  <a:lnTo>
                    <a:pt x="10031" y="36776"/>
                  </a:lnTo>
                  <a:lnTo>
                    <a:pt x="48844" y="30387"/>
                  </a:lnTo>
                  <a:lnTo>
                    <a:pt x="90929" y="28933"/>
                  </a:lnTo>
                  <a:lnTo>
                    <a:pt x="135577" y="22100"/>
                  </a:lnTo>
                  <a:lnTo>
                    <a:pt x="182258" y="19954"/>
                  </a:lnTo>
                  <a:lnTo>
                    <a:pt x="222783" y="19318"/>
                  </a:lnTo>
                  <a:lnTo>
                    <a:pt x="265457" y="16280"/>
                  </a:lnTo>
                  <a:lnTo>
                    <a:pt x="309517" y="10859"/>
                  </a:lnTo>
                  <a:lnTo>
                    <a:pt x="353498" y="9789"/>
                  </a:lnTo>
                  <a:lnTo>
                    <a:pt x="394759" y="9603"/>
                  </a:lnTo>
                  <a:lnTo>
                    <a:pt x="441518" y="9541"/>
                  </a:lnTo>
                  <a:lnTo>
                    <a:pt x="481542" y="9525"/>
                  </a:lnTo>
                  <a:lnTo>
                    <a:pt x="481856" y="8467"/>
                  </a:lnTo>
                  <a:lnTo>
                    <a:pt x="4761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388"/>
            <p:cNvSpPr/>
            <p:nvPr>
              <p:custDataLst>
                <p:tags r:id="rId110"/>
              </p:custDataLst>
            </p:nvPr>
          </p:nvSpPr>
          <p:spPr>
            <a:xfrm>
              <a:off x="3505790" y="4859084"/>
              <a:ext cx="64091" cy="74161"/>
            </a:xfrm>
            <a:custGeom>
              <a:avLst/>
              <a:gdLst/>
              <a:ahLst/>
              <a:cxnLst/>
              <a:rect l="0" t="0" r="0" b="0"/>
              <a:pathLst>
                <a:path w="64091" h="74161">
                  <a:moveTo>
                    <a:pt x="37510" y="17716"/>
                  </a:moveTo>
                  <a:lnTo>
                    <a:pt x="37510" y="17716"/>
                  </a:lnTo>
                  <a:lnTo>
                    <a:pt x="37510" y="0"/>
                  </a:lnTo>
                  <a:lnTo>
                    <a:pt x="27397" y="4118"/>
                  </a:lnTo>
                  <a:lnTo>
                    <a:pt x="19610" y="12025"/>
                  </a:lnTo>
                  <a:lnTo>
                    <a:pt x="5987" y="34349"/>
                  </a:lnTo>
                  <a:lnTo>
                    <a:pt x="1359" y="52866"/>
                  </a:lnTo>
                  <a:lnTo>
                    <a:pt x="3098" y="62619"/>
                  </a:lnTo>
                  <a:lnTo>
                    <a:pt x="5044" y="66701"/>
                  </a:lnTo>
                  <a:lnTo>
                    <a:pt x="7399" y="69423"/>
                  </a:lnTo>
                  <a:lnTo>
                    <a:pt x="12838" y="72447"/>
                  </a:lnTo>
                  <a:lnTo>
                    <a:pt x="21606" y="70968"/>
                  </a:lnTo>
                  <a:lnTo>
                    <a:pt x="44078" y="63966"/>
                  </a:lnTo>
                  <a:lnTo>
                    <a:pt x="58624" y="51410"/>
                  </a:lnTo>
                  <a:lnTo>
                    <a:pt x="62769" y="43980"/>
                  </a:lnTo>
                  <a:lnTo>
                    <a:pt x="61789" y="34328"/>
                  </a:lnTo>
                  <a:lnTo>
                    <a:pt x="57825" y="24041"/>
                  </a:lnTo>
                  <a:lnTo>
                    <a:pt x="52536" y="15941"/>
                  </a:lnTo>
                  <a:lnTo>
                    <a:pt x="49644" y="14416"/>
                  </a:lnTo>
                  <a:lnTo>
                    <a:pt x="46658" y="14458"/>
                  </a:lnTo>
                  <a:lnTo>
                    <a:pt x="29204" y="22129"/>
                  </a:lnTo>
                  <a:lnTo>
                    <a:pt x="20413" y="30613"/>
                  </a:lnTo>
                  <a:lnTo>
                    <a:pt x="6146" y="53308"/>
                  </a:lnTo>
                  <a:lnTo>
                    <a:pt x="4959" y="58377"/>
                  </a:lnTo>
                  <a:lnTo>
                    <a:pt x="5226" y="62815"/>
                  </a:lnTo>
                  <a:lnTo>
                    <a:pt x="6462" y="66832"/>
                  </a:lnTo>
                  <a:lnTo>
                    <a:pt x="8345" y="69510"/>
                  </a:lnTo>
                  <a:lnTo>
                    <a:pt x="10658" y="71295"/>
                  </a:lnTo>
                  <a:lnTo>
                    <a:pt x="16051" y="73279"/>
                  </a:lnTo>
                  <a:lnTo>
                    <a:pt x="21976" y="74160"/>
                  </a:lnTo>
                  <a:lnTo>
                    <a:pt x="36317" y="69601"/>
                  </a:lnTo>
                  <a:lnTo>
                    <a:pt x="48916" y="61546"/>
                  </a:lnTo>
                  <a:lnTo>
                    <a:pt x="59352" y="47401"/>
                  </a:lnTo>
                  <a:lnTo>
                    <a:pt x="64090" y="29804"/>
                  </a:lnTo>
                  <a:lnTo>
                    <a:pt x="62638" y="24716"/>
                  </a:lnTo>
                  <a:lnTo>
                    <a:pt x="55381" y="16241"/>
                  </a:lnTo>
                  <a:lnTo>
                    <a:pt x="47922" y="11769"/>
                  </a:lnTo>
                  <a:lnTo>
                    <a:pt x="44451" y="10577"/>
                  </a:lnTo>
                  <a:lnTo>
                    <a:pt x="41079" y="10840"/>
                  </a:lnTo>
                  <a:lnTo>
                    <a:pt x="34510" y="13954"/>
                  </a:lnTo>
                  <a:lnTo>
                    <a:pt x="24862" y="26714"/>
                  </a:lnTo>
                  <a:lnTo>
                    <a:pt x="20357" y="38845"/>
                  </a:lnTo>
                  <a:lnTo>
                    <a:pt x="18627" y="62039"/>
                  </a:lnTo>
                  <a:lnTo>
                    <a:pt x="20688" y="63140"/>
                  </a:lnTo>
                  <a:lnTo>
                    <a:pt x="28623" y="64363"/>
                  </a:lnTo>
                  <a:lnTo>
                    <a:pt x="36382" y="62084"/>
                  </a:lnTo>
                  <a:lnTo>
                    <a:pt x="49988" y="51998"/>
                  </a:lnTo>
                  <a:lnTo>
                    <a:pt x="53639" y="43183"/>
                  </a:lnTo>
                  <a:lnTo>
                    <a:pt x="54613" y="37869"/>
                  </a:lnTo>
                  <a:lnTo>
                    <a:pt x="52872" y="29142"/>
                  </a:lnTo>
                  <a:lnTo>
                    <a:pt x="43132" y="14917"/>
                  </a:lnTo>
                  <a:lnTo>
                    <a:pt x="39141" y="13733"/>
                  </a:lnTo>
                  <a:lnTo>
                    <a:pt x="29062" y="15240"/>
                  </a:lnTo>
                  <a:lnTo>
                    <a:pt x="16545" y="22039"/>
                  </a:lnTo>
                  <a:lnTo>
                    <a:pt x="6133" y="35813"/>
                  </a:lnTo>
                  <a:lnTo>
                    <a:pt x="1402" y="48243"/>
                  </a:lnTo>
                  <a:lnTo>
                    <a:pt x="0" y="63685"/>
                  </a:lnTo>
                  <a:lnTo>
                    <a:pt x="861" y="67412"/>
                  </a:lnTo>
                  <a:lnTo>
                    <a:pt x="2494" y="69897"/>
                  </a:lnTo>
                  <a:lnTo>
                    <a:pt x="4641" y="71553"/>
                  </a:lnTo>
                  <a:lnTo>
                    <a:pt x="9849" y="73394"/>
                  </a:lnTo>
                  <a:lnTo>
                    <a:pt x="12719" y="73885"/>
                  </a:lnTo>
                  <a:lnTo>
                    <a:pt x="14633" y="73153"/>
                  </a:lnTo>
                  <a:lnTo>
                    <a:pt x="15909" y="71608"/>
                  </a:lnTo>
                  <a:lnTo>
                    <a:pt x="18384" y="67068"/>
                  </a:lnTo>
                  <a:lnTo>
                    <a:pt x="24670" y="58562"/>
                  </a:lnTo>
                  <a:lnTo>
                    <a:pt x="26512" y="52450"/>
                  </a:lnTo>
                  <a:lnTo>
                    <a:pt x="25945" y="49339"/>
                  </a:lnTo>
                  <a:lnTo>
                    <a:pt x="18565" y="36929"/>
                  </a:lnTo>
                  <a:lnTo>
                    <a:pt x="13434" y="41871"/>
                  </a:lnTo>
                  <a:lnTo>
                    <a:pt x="12993" y="43344"/>
                  </a:lnTo>
                  <a:lnTo>
                    <a:pt x="13757" y="44326"/>
                  </a:lnTo>
                  <a:lnTo>
                    <a:pt x="17531" y="45903"/>
                  </a:lnTo>
                  <a:lnTo>
                    <a:pt x="34780" y="46257"/>
                  </a:lnTo>
                  <a:lnTo>
                    <a:pt x="41758" y="41225"/>
                  </a:lnTo>
                  <a:lnTo>
                    <a:pt x="42459" y="39738"/>
                  </a:lnTo>
                  <a:lnTo>
                    <a:pt x="41867" y="38747"/>
                  </a:lnTo>
                  <a:lnTo>
                    <a:pt x="38388" y="37647"/>
                  </a:lnTo>
                  <a:lnTo>
                    <a:pt x="24508" y="36882"/>
                  </a:lnTo>
                  <a:lnTo>
                    <a:pt x="8935" y="46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321"/>
          <p:cNvGrpSpPr/>
          <p:nvPr/>
        </p:nvGrpSpPr>
        <p:grpSpPr>
          <a:xfrm>
            <a:off x="1762846" y="5402149"/>
            <a:ext cx="227880" cy="283668"/>
            <a:chOff x="1762846" y="5402149"/>
            <a:chExt cx="227880" cy="283668"/>
          </a:xfrm>
        </p:grpSpPr>
        <p:sp>
          <p:nvSpPr>
            <p:cNvPr id="149" name="SMARTInkShape-1389"/>
            <p:cNvSpPr/>
            <p:nvPr>
              <p:custDataLst>
                <p:tags r:id="rId105"/>
              </p:custDataLst>
            </p:nvPr>
          </p:nvSpPr>
          <p:spPr>
            <a:xfrm>
              <a:off x="1866900" y="5567578"/>
              <a:ext cx="123826" cy="118239"/>
            </a:xfrm>
            <a:custGeom>
              <a:avLst/>
              <a:gdLst/>
              <a:ahLst/>
              <a:cxnLst/>
              <a:rect l="0" t="0" r="0" b="0"/>
              <a:pathLst>
                <a:path w="123826" h="118239">
                  <a:moveTo>
                    <a:pt x="0" y="23597"/>
                  </a:moveTo>
                  <a:lnTo>
                    <a:pt x="0" y="23597"/>
                  </a:lnTo>
                  <a:lnTo>
                    <a:pt x="0" y="10340"/>
                  </a:lnTo>
                  <a:lnTo>
                    <a:pt x="1058" y="8409"/>
                  </a:lnTo>
                  <a:lnTo>
                    <a:pt x="2822" y="7122"/>
                  </a:lnTo>
                  <a:lnTo>
                    <a:pt x="18314" y="0"/>
                  </a:lnTo>
                  <a:lnTo>
                    <a:pt x="29659" y="56"/>
                  </a:lnTo>
                  <a:lnTo>
                    <a:pt x="40698" y="3609"/>
                  </a:lnTo>
                  <a:lnTo>
                    <a:pt x="49133" y="8717"/>
                  </a:lnTo>
                  <a:lnTo>
                    <a:pt x="59831" y="22597"/>
                  </a:lnTo>
                  <a:lnTo>
                    <a:pt x="60811" y="36911"/>
                  </a:lnTo>
                  <a:lnTo>
                    <a:pt x="52817" y="66914"/>
                  </a:lnTo>
                  <a:lnTo>
                    <a:pt x="28528" y="104826"/>
                  </a:lnTo>
                  <a:lnTo>
                    <a:pt x="10390" y="118238"/>
                  </a:lnTo>
                  <a:lnTo>
                    <a:pt x="32509" y="117669"/>
                  </a:lnTo>
                  <a:lnTo>
                    <a:pt x="123825" y="99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90"/>
            <p:cNvSpPr/>
            <p:nvPr>
              <p:custDataLst>
                <p:tags r:id="rId106"/>
              </p:custDataLst>
            </p:nvPr>
          </p:nvSpPr>
          <p:spPr>
            <a:xfrm>
              <a:off x="1762846" y="5402149"/>
              <a:ext cx="104055" cy="205733"/>
            </a:xfrm>
            <a:custGeom>
              <a:avLst/>
              <a:gdLst/>
              <a:ahLst/>
              <a:cxnLst/>
              <a:rect l="0" t="0" r="0" b="0"/>
              <a:pathLst>
                <a:path w="104055" h="205733">
                  <a:moveTo>
                    <a:pt x="104054" y="27101"/>
                  </a:moveTo>
                  <a:lnTo>
                    <a:pt x="104054" y="27101"/>
                  </a:lnTo>
                  <a:lnTo>
                    <a:pt x="104054" y="22045"/>
                  </a:lnTo>
                  <a:lnTo>
                    <a:pt x="101232" y="16740"/>
                  </a:lnTo>
                  <a:lnTo>
                    <a:pt x="98998" y="13844"/>
                  </a:lnTo>
                  <a:lnTo>
                    <a:pt x="93693" y="10626"/>
                  </a:lnTo>
                  <a:lnTo>
                    <a:pt x="58998" y="0"/>
                  </a:lnTo>
                  <a:lnTo>
                    <a:pt x="46634" y="4825"/>
                  </a:lnTo>
                  <a:lnTo>
                    <a:pt x="16177" y="24560"/>
                  </a:lnTo>
                  <a:lnTo>
                    <a:pt x="7495" y="35144"/>
                  </a:lnTo>
                  <a:lnTo>
                    <a:pt x="2931" y="49725"/>
                  </a:lnTo>
                  <a:lnTo>
                    <a:pt x="0" y="74845"/>
                  </a:lnTo>
                  <a:lnTo>
                    <a:pt x="9606" y="96633"/>
                  </a:lnTo>
                  <a:lnTo>
                    <a:pt x="22919" y="108452"/>
                  </a:lnTo>
                  <a:lnTo>
                    <a:pt x="36244" y="117232"/>
                  </a:lnTo>
                  <a:lnTo>
                    <a:pt x="46920" y="128125"/>
                  </a:lnTo>
                  <a:lnTo>
                    <a:pt x="60670" y="134795"/>
                  </a:lnTo>
                  <a:lnTo>
                    <a:pt x="71719" y="146931"/>
                  </a:lnTo>
                  <a:lnTo>
                    <a:pt x="81068" y="165970"/>
                  </a:lnTo>
                  <a:lnTo>
                    <a:pt x="82380" y="170480"/>
                  </a:lnTo>
                  <a:lnTo>
                    <a:pt x="81015" y="181136"/>
                  </a:lnTo>
                  <a:lnTo>
                    <a:pt x="79170" y="186941"/>
                  </a:lnTo>
                  <a:lnTo>
                    <a:pt x="68653" y="196213"/>
                  </a:lnTo>
                  <a:lnTo>
                    <a:pt x="50526" y="204561"/>
                  </a:lnTo>
                  <a:lnTo>
                    <a:pt x="46143" y="205732"/>
                  </a:lnTo>
                  <a:lnTo>
                    <a:pt x="42164" y="205455"/>
                  </a:lnTo>
                  <a:lnTo>
                    <a:pt x="34919" y="202326"/>
                  </a:lnTo>
                  <a:lnTo>
                    <a:pt x="32564" y="200009"/>
                  </a:lnTo>
                  <a:lnTo>
                    <a:pt x="27854" y="189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22"/>
          <p:cNvGrpSpPr/>
          <p:nvPr/>
        </p:nvGrpSpPr>
        <p:grpSpPr>
          <a:xfrm>
            <a:off x="2695575" y="5411640"/>
            <a:ext cx="569473" cy="160486"/>
            <a:chOff x="2695575" y="5411640"/>
            <a:chExt cx="569473" cy="160486"/>
          </a:xfrm>
        </p:grpSpPr>
        <p:sp>
          <p:nvSpPr>
            <p:cNvPr id="152" name="SMARTInkShape-1391"/>
            <p:cNvSpPr/>
            <p:nvPr>
              <p:custDataLst>
                <p:tags r:id="rId101"/>
              </p:custDataLst>
            </p:nvPr>
          </p:nvSpPr>
          <p:spPr>
            <a:xfrm>
              <a:off x="2703275" y="5411640"/>
              <a:ext cx="125651" cy="160486"/>
            </a:xfrm>
            <a:custGeom>
              <a:avLst/>
              <a:gdLst/>
              <a:ahLst/>
              <a:cxnLst/>
              <a:rect l="0" t="0" r="0" b="0"/>
              <a:pathLst>
                <a:path w="125651" h="160486">
                  <a:moveTo>
                    <a:pt x="68500" y="17610"/>
                  </a:moveTo>
                  <a:lnTo>
                    <a:pt x="68500" y="17610"/>
                  </a:lnTo>
                  <a:lnTo>
                    <a:pt x="86110" y="0"/>
                  </a:lnTo>
                  <a:lnTo>
                    <a:pt x="86590" y="578"/>
                  </a:lnTo>
                  <a:lnTo>
                    <a:pt x="87123" y="4043"/>
                  </a:lnTo>
                  <a:lnTo>
                    <a:pt x="55032" y="46888"/>
                  </a:lnTo>
                  <a:lnTo>
                    <a:pt x="18228" y="91863"/>
                  </a:lnTo>
                  <a:lnTo>
                    <a:pt x="675" y="115219"/>
                  </a:lnTo>
                  <a:lnTo>
                    <a:pt x="0" y="119725"/>
                  </a:lnTo>
                  <a:lnTo>
                    <a:pt x="608" y="123786"/>
                  </a:lnTo>
                  <a:lnTo>
                    <a:pt x="11577" y="139616"/>
                  </a:lnTo>
                  <a:lnTo>
                    <a:pt x="33290" y="152655"/>
                  </a:lnTo>
                  <a:lnTo>
                    <a:pt x="74558" y="158939"/>
                  </a:lnTo>
                  <a:lnTo>
                    <a:pt x="125650" y="160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92"/>
            <p:cNvSpPr/>
            <p:nvPr>
              <p:custDataLst>
                <p:tags r:id="rId102"/>
              </p:custDataLst>
            </p:nvPr>
          </p:nvSpPr>
          <p:spPr>
            <a:xfrm>
              <a:off x="3200400" y="5419725"/>
              <a:ext cx="64648" cy="133351"/>
            </a:xfrm>
            <a:custGeom>
              <a:avLst/>
              <a:gdLst/>
              <a:ahLst/>
              <a:cxnLst/>
              <a:rect l="0" t="0" r="0" b="0"/>
              <a:pathLst>
                <a:path w="64648" h="133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45124" y="11759"/>
                  </a:lnTo>
                  <a:lnTo>
                    <a:pt x="49132" y="14189"/>
                  </a:lnTo>
                  <a:lnTo>
                    <a:pt x="56409" y="25356"/>
                  </a:lnTo>
                  <a:lnTo>
                    <a:pt x="64647" y="48282"/>
                  </a:lnTo>
                  <a:lnTo>
                    <a:pt x="60129" y="61675"/>
                  </a:lnTo>
                  <a:lnTo>
                    <a:pt x="35539" y="10433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93"/>
            <p:cNvSpPr/>
            <p:nvPr>
              <p:custDataLst>
                <p:tags r:id="rId103"/>
              </p:custDataLst>
            </p:nvPr>
          </p:nvSpPr>
          <p:spPr>
            <a:xfrm>
              <a:off x="2695575" y="5486400"/>
              <a:ext cx="542926" cy="37674"/>
            </a:xfrm>
            <a:custGeom>
              <a:avLst/>
              <a:gdLst/>
              <a:ahLst/>
              <a:cxnLst/>
              <a:rect l="0" t="0" r="0" b="0"/>
              <a:pathLst>
                <a:path w="542926" h="37674">
                  <a:moveTo>
                    <a:pt x="0" y="19050"/>
                  </a:moveTo>
                  <a:lnTo>
                    <a:pt x="0" y="19050"/>
                  </a:lnTo>
                  <a:lnTo>
                    <a:pt x="10113" y="24106"/>
                  </a:lnTo>
                  <a:lnTo>
                    <a:pt x="48957" y="30809"/>
                  </a:lnTo>
                  <a:lnTo>
                    <a:pt x="85988" y="36660"/>
                  </a:lnTo>
                  <a:lnTo>
                    <a:pt x="124491" y="37673"/>
                  </a:lnTo>
                  <a:lnTo>
                    <a:pt x="170758" y="31469"/>
                  </a:lnTo>
                  <a:lnTo>
                    <a:pt x="216743" y="29147"/>
                  </a:lnTo>
                  <a:lnTo>
                    <a:pt x="261771" y="28688"/>
                  </a:lnTo>
                  <a:lnTo>
                    <a:pt x="298871" y="23552"/>
                  </a:lnTo>
                  <a:lnTo>
                    <a:pt x="336675" y="20384"/>
                  </a:lnTo>
                  <a:lnTo>
                    <a:pt x="374687" y="19445"/>
                  </a:lnTo>
                  <a:lnTo>
                    <a:pt x="417853" y="18070"/>
                  </a:lnTo>
                  <a:lnTo>
                    <a:pt x="456954" y="11526"/>
                  </a:lnTo>
                  <a:lnTo>
                    <a:pt x="500308" y="9920"/>
                  </a:lnTo>
                  <a:lnTo>
                    <a:pt x="542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94"/>
            <p:cNvSpPr/>
            <p:nvPr>
              <p:custDataLst>
                <p:tags r:id="rId104"/>
              </p:custDataLst>
            </p:nvPr>
          </p:nvSpPr>
          <p:spPr>
            <a:xfrm>
              <a:off x="3011764" y="5482154"/>
              <a:ext cx="50644" cy="40875"/>
            </a:xfrm>
            <a:custGeom>
              <a:avLst/>
              <a:gdLst/>
              <a:ahLst/>
              <a:cxnLst/>
              <a:rect l="0" t="0" r="0" b="0"/>
              <a:pathLst>
                <a:path w="50644" h="40875">
                  <a:moveTo>
                    <a:pt x="36236" y="4246"/>
                  </a:moveTo>
                  <a:lnTo>
                    <a:pt x="36236" y="4246"/>
                  </a:lnTo>
                  <a:lnTo>
                    <a:pt x="22047" y="4246"/>
                  </a:lnTo>
                  <a:lnTo>
                    <a:pt x="20427" y="5304"/>
                  </a:lnTo>
                  <a:lnTo>
                    <a:pt x="19346" y="7068"/>
                  </a:lnTo>
                  <a:lnTo>
                    <a:pt x="18626" y="9302"/>
                  </a:lnTo>
                  <a:lnTo>
                    <a:pt x="12556" y="17503"/>
                  </a:lnTo>
                  <a:lnTo>
                    <a:pt x="11983" y="20493"/>
                  </a:lnTo>
                  <a:lnTo>
                    <a:pt x="12659" y="23544"/>
                  </a:lnTo>
                  <a:lnTo>
                    <a:pt x="15174" y="29756"/>
                  </a:lnTo>
                  <a:lnTo>
                    <a:pt x="16291" y="36044"/>
                  </a:lnTo>
                  <a:lnTo>
                    <a:pt x="17648" y="38145"/>
                  </a:lnTo>
                  <a:lnTo>
                    <a:pt x="19611" y="39546"/>
                  </a:lnTo>
                  <a:lnTo>
                    <a:pt x="21977" y="40478"/>
                  </a:lnTo>
                  <a:lnTo>
                    <a:pt x="30251" y="38694"/>
                  </a:lnTo>
                  <a:lnTo>
                    <a:pt x="35422" y="36736"/>
                  </a:lnTo>
                  <a:lnTo>
                    <a:pt x="38868" y="34373"/>
                  </a:lnTo>
                  <a:lnTo>
                    <a:pt x="49910" y="19907"/>
                  </a:lnTo>
                  <a:lnTo>
                    <a:pt x="50643" y="16803"/>
                  </a:lnTo>
                  <a:lnTo>
                    <a:pt x="50074" y="13676"/>
                  </a:lnTo>
                  <a:lnTo>
                    <a:pt x="44217" y="4218"/>
                  </a:lnTo>
                  <a:lnTo>
                    <a:pt x="41557" y="1051"/>
                  </a:lnTo>
                  <a:lnTo>
                    <a:pt x="38725" y="0"/>
                  </a:lnTo>
                  <a:lnTo>
                    <a:pt x="35778" y="357"/>
                  </a:lnTo>
                  <a:lnTo>
                    <a:pt x="29683" y="3576"/>
                  </a:lnTo>
                  <a:lnTo>
                    <a:pt x="23446" y="8534"/>
                  </a:lnTo>
                  <a:lnTo>
                    <a:pt x="19968" y="14266"/>
                  </a:lnTo>
                  <a:lnTo>
                    <a:pt x="19041" y="17276"/>
                  </a:lnTo>
                  <a:lnTo>
                    <a:pt x="19481" y="19283"/>
                  </a:lnTo>
                  <a:lnTo>
                    <a:pt x="20832" y="20621"/>
                  </a:lnTo>
                  <a:lnTo>
                    <a:pt x="25157" y="23166"/>
                  </a:lnTo>
                  <a:lnTo>
                    <a:pt x="34568" y="31341"/>
                  </a:lnTo>
                  <a:lnTo>
                    <a:pt x="40798" y="32383"/>
                  </a:lnTo>
                  <a:lnTo>
                    <a:pt x="42452" y="31471"/>
                  </a:lnTo>
                  <a:lnTo>
                    <a:pt x="43556" y="29804"/>
                  </a:lnTo>
                  <a:lnTo>
                    <a:pt x="45326" y="24582"/>
                  </a:lnTo>
                  <a:lnTo>
                    <a:pt x="44412" y="24153"/>
                  </a:lnTo>
                  <a:lnTo>
                    <a:pt x="40575" y="23677"/>
                  </a:lnTo>
                  <a:lnTo>
                    <a:pt x="35342" y="20643"/>
                  </a:lnTo>
                  <a:lnTo>
                    <a:pt x="29489" y="16825"/>
                  </a:lnTo>
                  <a:lnTo>
                    <a:pt x="23360" y="15129"/>
                  </a:lnTo>
                  <a:lnTo>
                    <a:pt x="21302" y="15734"/>
                  </a:lnTo>
                  <a:lnTo>
                    <a:pt x="19930" y="17196"/>
                  </a:lnTo>
                  <a:lnTo>
                    <a:pt x="18405" y="21643"/>
                  </a:lnTo>
                  <a:lnTo>
                    <a:pt x="17200" y="40874"/>
                  </a:lnTo>
                  <a:lnTo>
                    <a:pt x="20014" y="38869"/>
                  </a:lnTo>
                  <a:lnTo>
                    <a:pt x="22246" y="36853"/>
                  </a:lnTo>
                  <a:lnTo>
                    <a:pt x="24727" y="31790"/>
                  </a:lnTo>
                  <a:lnTo>
                    <a:pt x="25388" y="28960"/>
                  </a:lnTo>
                  <a:lnTo>
                    <a:pt x="26888" y="27072"/>
                  </a:lnTo>
                  <a:lnTo>
                    <a:pt x="31376" y="24975"/>
                  </a:lnTo>
                  <a:lnTo>
                    <a:pt x="32996" y="23356"/>
                  </a:lnTo>
                  <a:lnTo>
                    <a:pt x="34796" y="18737"/>
                  </a:lnTo>
                  <a:lnTo>
                    <a:pt x="34218" y="17081"/>
                  </a:lnTo>
                  <a:lnTo>
                    <a:pt x="32774" y="15977"/>
                  </a:lnTo>
                  <a:lnTo>
                    <a:pt x="28347" y="14752"/>
                  </a:lnTo>
                  <a:lnTo>
                    <a:pt x="13808" y="13901"/>
                  </a:lnTo>
                  <a:lnTo>
                    <a:pt x="7571" y="16651"/>
                  </a:lnTo>
                  <a:lnTo>
                    <a:pt x="0" y="21983"/>
                  </a:lnTo>
                  <a:lnTo>
                    <a:pt x="437" y="23479"/>
                  </a:lnTo>
                  <a:lnTo>
                    <a:pt x="3745" y="27964"/>
                  </a:lnTo>
                  <a:lnTo>
                    <a:pt x="11565" y="30662"/>
                  </a:lnTo>
                  <a:lnTo>
                    <a:pt x="26711" y="32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23"/>
          <p:cNvGrpSpPr/>
          <p:nvPr/>
        </p:nvGrpSpPr>
        <p:grpSpPr>
          <a:xfrm>
            <a:off x="1776350" y="5934075"/>
            <a:ext cx="204851" cy="514351"/>
            <a:chOff x="1776350" y="5934075"/>
            <a:chExt cx="204851" cy="514351"/>
          </a:xfrm>
        </p:grpSpPr>
        <p:sp>
          <p:nvSpPr>
            <p:cNvPr id="157" name="SMARTInkShape-1395"/>
            <p:cNvSpPr/>
            <p:nvPr>
              <p:custDataLst>
                <p:tags r:id="rId96"/>
              </p:custDataLst>
            </p:nvPr>
          </p:nvSpPr>
          <p:spPr>
            <a:xfrm>
              <a:off x="1895475" y="6391275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10506" y="26569"/>
                  </a:lnTo>
                  <a:lnTo>
                    <a:pt x="18161" y="46556"/>
                  </a:lnTo>
                  <a:lnTo>
                    <a:pt x="18786" y="52482"/>
                  </a:lnTo>
                  <a:lnTo>
                    <a:pt x="20085" y="34040"/>
                  </a:lnTo>
                  <a:lnTo>
                    <a:pt x="24096" y="26418"/>
                  </a:lnTo>
                  <a:lnTo>
                    <a:pt x="49640" y="6440"/>
                  </a:lnTo>
                  <a:lnTo>
                    <a:pt x="54260" y="5352"/>
                  </a:lnTo>
                  <a:lnTo>
                    <a:pt x="65038" y="6965"/>
                  </a:lnTo>
                  <a:lnTo>
                    <a:pt x="77949" y="13823"/>
                  </a:lnTo>
                  <a:lnTo>
                    <a:pt x="80541" y="17682"/>
                  </a:lnTo>
                  <a:lnTo>
                    <a:pt x="84189" y="33226"/>
                  </a:lnTo>
                  <a:lnTo>
                    <a:pt x="857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96"/>
            <p:cNvSpPr/>
            <p:nvPr>
              <p:custDataLst>
                <p:tags r:id="rId97"/>
              </p:custDataLst>
            </p:nvPr>
          </p:nvSpPr>
          <p:spPr>
            <a:xfrm>
              <a:off x="1776350" y="6269399"/>
              <a:ext cx="81026" cy="168825"/>
            </a:xfrm>
            <a:custGeom>
              <a:avLst/>
              <a:gdLst/>
              <a:ahLst/>
              <a:cxnLst/>
              <a:rect l="0" t="0" r="0" b="0"/>
              <a:pathLst>
                <a:path w="81026" h="168825">
                  <a:moveTo>
                    <a:pt x="81025" y="36151"/>
                  </a:moveTo>
                  <a:lnTo>
                    <a:pt x="81025" y="36151"/>
                  </a:lnTo>
                  <a:lnTo>
                    <a:pt x="81025" y="14692"/>
                  </a:lnTo>
                  <a:lnTo>
                    <a:pt x="78203" y="7917"/>
                  </a:lnTo>
                  <a:lnTo>
                    <a:pt x="75969" y="4629"/>
                  </a:lnTo>
                  <a:lnTo>
                    <a:pt x="72363" y="2436"/>
                  </a:lnTo>
                  <a:lnTo>
                    <a:pt x="62711" y="0"/>
                  </a:lnTo>
                  <a:lnTo>
                    <a:pt x="51366" y="1739"/>
                  </a:lnTo>
                  <a:lnTo>
                    <a:pt x="35901" y="8669"/>
                  </a:lnTo>
                  <a:lnTo>
                    <a:pt x="16138" y="25548"/>
                  </a:lnTo>
                  <a:lnTo>
                    <a:pt x="9853" y="34261"/>
                  </a:lnTo>
                  <a:lnTo>
                    <a:pt x="3493" y="45116"/>
                  </a:lnTo>
                  <a:lnTo>
                    <a:pt x="762" y="48477"/>
                  </a:lnTo>
                  <a:lnTo>
                    <a:pt x="0" y="52835"/>
                  </a:lnTo>
                  <a:lnTo>
                    <a:pt x="1975" y="63322"/>
                  </a:lnTo>
                  <a:lnTo>
                    <a:pt x="9203" y="72216"/>
                  </a:lnTo>
                  <a:lnTo>
                    <a:pt x="55796" y="100630"/>
                  </a:lnTo>
                  <a:lnTo>
                    <a:pt x="72609" y="115698"/>
                  </a:lnTo>
                  <a:lnTo>
                    <a:pt x="77285" y="123717"/>
                  </a:lnTo>
                  <a:lnTo>
                    <a:pt x="79917" y="134181"/>
                  </a:lnTo>
                  <a:lnTo>
                    <a:pt x="75640" y="149040"/>
                  </a:lnTo>
                  <a:lnTo>
                    <a:pt x="67670" y="161792"/>
                  </a:lnTo>
                  <a:lnTo>
                    <a:pt x="63655" y="164362"/>
                  </a:lnTo>
                  <a:lnTo>
                    <a:pt x="44825" y="168486"/>
                  </a:lnTo>
                  <a:lnTo>
                    <a:pt x="41017" y="168824"/>
                  </a:lnTo>
                  <a:lnTo>
                    <a:pt x="38478" y="167992"/>
                  </a:lnTo>
                  <a:lnTo>
                    <a:pt x="33400" y="159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97"/>
            <p:cNvSpPr/>
            <p:nvPr>
              <p:custDataLst>
                <p:tags r:id="rId98"/>
              </p:custDataLst>
            </p:nvPr>
          </p:nvSpPr>
          <p:spPr>
            <a:xfrm>
              <a:off x="1905000" y="61722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98"/>
            <p:cNvSpPr/>
            <p:nvPr>
              <p:custDataLst>
                <p:tags r:id="rId99"/>
              </p:custDataLst>
            </p:nvPr>
          </p:nvSpPr>
          <p:spPr>
            <a:xfrm>
              <a:off x="1885950" y="60769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99"/>
            <p:cNvSpPr/>
            <p:nvPr>
              <p:custDataLst>
                <p:tags r:id="rId100"/>
              </p:custDataLst>
            </p:nvPr>
          </p:nvSpPr>
          <p:spPr>
            <a:xfrm>
              <a:off x="1858699" y="5934075"/>
              <a:ext cx="8202" cy="28576"/>
            </a:xfrm>
            <a:custGeom>
              <a:avLst/>
              <a:gdLst/>
              <a:ahLst/>
              <a:cxnLst/>
              <a:rect l="0" t="0" r="0" b="0"/>
              <a:pathLst>
                <a:path w="8202" h="2857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8201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324"/>
          <p:cNvGrpSpPr/>
          <p:nvPr/>
        </p:nvGrpSpPr>
        <p:grpSpPr>
          <a:xfrm>
            <a:off x="2916569" y="6144018"/>
            <a:ext cx="763365" cy="180583"/>
            <a:chOff x="2916569" y="6144018"/>
            <a:chExt cx="763365" cy="180583"/>
          </a:xfrm>
        </p:grpSpPr>
        <p:sp>
          <p:nvSpPr>
            <p:cNvPr id="163" name="SMARTInkShape-1400"/>
            <p:cNvSpPr/>
            <p:nvPr>
              <p:custDataLst>
                <p:tags r:id="rId92"/>
              </p:custDataLst>
            </p:nvPr>
          </p:nvSpPr>
          <p:spPr>
            <a:xfrm>
              <a:off x="2916569" y="6144018"/>
              <a:ext cx="102232" cy="170343"/>
            </a:xfrm>
            <a:custGeom>
              <a:avLst/>
              <a:gdLst/>
              <a:ahLst/>
              <a:cxnLst/>
              <a:rect l="0" t="0" r="0" b="0"/>
              <a:pathLst>
                <a:path w="102232" h="170343">
                  <a:moveTo>
                    <a:pt x="74281" y="9132"/>
                  </a:moveTo>
                  <a:lnTo>
                    <a:pt x="74281" y="9132"/>
                  </a:lnTo>
                  <a:lnTo>
                    <a:pt x="92181" y="1593"/>
                  </a:lnTo>
                  <a:lnTo>
                    <a:pt x="100748" y="0"/>
                  </a:lnTo>
                  <a:lnTo>
                    <a:pt x="101450" y="927"/>
                  </a:lnTo>
                  <a:lnTo>
                    <a:pt x="102231" y="4780"/>
                  </a:lnTo>
                  <a:lnTo>
                    <a:pt x="89543" y="40321"/>
                  </a:lnTo>
                  <a:lnTo>
                    <a:pt x="83534" y="49452"/>
                  </a:lnTo>
                  <a:lnTo>
                    <a:pt x="48694" y="83478"/>
                  </a:lnTo>
                  <a:lnTo>
                    <a:pt x="14383" y="130847"/>
                  </a:lnTo>
                  <a:lnTo>
                    <a:pt x="960" y="158850"/>
                  </a:lnTo>
                  <a:lnTo>
                    <a:pt x="0" y="162919"/>
                  </a:lnTo>
                  <a:lnTo>
                    <a:pt x="419" y="165632"/>
                  </a:lnTo>
                  <a:lnTo>
                    <a:pt x="1756" y="167440"/>
                  </a:lnTo>
                  <a:lnTo>
                    <a:pt x="3706" y="168646"/>
                  </a:lnTo>
                  <a:lnTo>
                    <a:pt x="21620" y="170342"/>
                  </a:lnTo>
                  <a:lnTo>
                    <a:pt x="67093" y="164369"/>
                  </a:lnTo>
                  <a:lnTo>
                    <a:pt x="93331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01"/>
            <p:cNvSpPr/>
            <p:nvPr>
              <p:custDataLst>
                <p:tags r:id="rId93"/>
              </p:custDataLst>
            </p:nvPr>
          </p:nvSpPr>
          <p:spPr>
            <a:xfrm>
              <a:off x="3562350" y="6200775"/>
              <a:ext cx="117584" cy="123826"/>
            </a:xfrm>
            <a:custGeom>
              <a:avLst/>
              <a:gdLst/>
              <a:ahLst/>
              <a:cxnLst/>
              <a:rect l="0" t="0" r="0" b="0"/>
              <a:pathLst>
                <a:path w="117584" h="123826">
                  <a:moveTo>
                    <a:pt x="57150" y="0"/>
                  </a:moveTo>
                  <a:lnTo>
                    <a:pt x="57150" y="0"/>
                  </a:lnTo>
                  <a:lnTo>
                    <a:pt x="79943" y="21734"/>
                  </a:lnTo>
                  <a:lnTo>
                    <a:pt x="103138" y="37787"/>
                  </a:lnTo>
                  <a:lnTo>
                    <a:pt x="116049" y="54823"/>
                  </a:lnTo>
                  <a:lnTo>
                    <a:pt x="117583" y="59832"/>
                  </a:lnTo>
                  <a:lnTo>
                    <a:pt x="117547" y="64230"/>
                  </a:lnTo>
                  <a:lnTo>
                    <a:pt x="116465" y="68219"/>
                  </a:lnTo>
                  <a:lnTo>
                    <a:pt x="104829" y="83949"/>
                  </a:lnTo>
                  <a:lnTo>
                    <a:pt x="82919" y="102014"/>
                  </a:lnTo>
                  <a:lnTo>
                    <a:pt x="46206" y="11571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02"/>
            <p:cNvSpPr/>
            <p:nvPr>
              <p:custDataLst>
                <p:tags r:id="rId94"/>
              </p:custDataLst>
            </p:nvPr>
          </p:nvSpPr>
          <p:spPr>
            <a:xfrm>
              <a:off x="2991242" y="6248400"/>
              <a:ext cx="666359" cy="28576"/>
            </a:xfrm>
            <a:custGeom>
              <a:avLst/>
              <a:gdLst/>
              <a:ahLst/>
              <a:cxnLst/>
              <a:rect l="0" t="0" r="0" b="0"/>
              <a:pathLst>
                <a:path w="666359" h="28576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4781" y="14189"/>
                  </a:lnTo>
                  <a:lnTo>
                    <a:pt x="23013" y="22666"/>
                  </a:lnTo>
                  <a:lnTo>
                    <a:pt x="69678" y="27797"/>
                  </a:lnTo>
                  <a:lnTo>
                    <a:pt x="112697" y="28422"/>
                  </a:lnTo>
                  <a:lnTo>
                    <a:pt x="157294" y="28530"/>
                  </a:lnTo>
                  <a:lnTo>
                    <a:pt x="200611" y="28561"/>
                  </a:lnTo>
                  <a:lnTo>
                    <a:pt x="240257" y="28571"/>
                  </a:lnTo>
                  <a:lnTo>
                    <a:pt x="278815" y="23518"/>
                  </a:lnTo>
                  <a:lnTo>
                    <a:pt x="317051" y="20374"/>
                  </a:lnTo>
                  <a:lnTo>
                    <a:pt x="355191" y="19442"/>
                  </a:lnTo>
                  <a:lnTo>
                    <a:pt x="398360" y="19166"/>
                  </a:lnTo>
                  <a:lnTo>
                    <a:pt x="434712" y="19102"/>
                  </a:lnTo>
                  <a:lnTo>
                    <a:pt x="472387" y="19073"/>
                  </a:lnTo>
                  <a:lnTo>
                    <a:pt x="516340" y="19057"/>
                  </a:lnTo>
                  <a:lnTo>
                    <a:pt x="552058" y="19052"/>
                  </a:lnTo>
                  <a:lnTo>
                    <a:pt x="592040" y="19050"/>
                  </a:lnTo>
                  <a:lnTo>
                    <a:pt x="628943" y="21872"/>
                  </a:lnTo>
                  <a:lnTo>
                    <a:pt x="666358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03"/>
            <p:cNvSpPr/>
            <p:nvPr>
              <p:custDataLst>
                <p:tags r:id="rId95"/>
              </p:custDataLst>
            </p:nvPr>
          </p:nvSpPr>
          <p:spPr>
            <a:xfrm>
              <a:off x="3253564" y="6240639"/>
              <a:ext cx="51612" cy="50904"/>
            </a:xfrm>
            <a:custGeom>
              <a:avLst/>
              <a:gdLst/>
              <a:ahLst/>
              <a:cxnLst/>
              <a:rect l="0" t="0" r="0" b="0"/>
              <a:pathLst>
                <a:path w="51612" h="50904">
                  <a:moveTo>
                    <a:pt x="3986" y="45861"/>
                  </a:moveTo>
                  <a:lnTo>
                    <a:pt x="3986" y="45861"/>
                  </a:lnTo>
                  <a:lnTo>
                    <a:pt x="9043" y="45861"/>
                  </a:lnTo>
                  <a:lnTo>
                    <a:pt x="10532" y="44803"/>
                  </a:lnTo>
                  <a:lnTo>
                    <a:pt x="11525" y="43039"/>
                  </a:lnTo>
                  <a:lnTo>
                    <a:pt x="12187" y="40805"/>
                  </a:lnTo>
                  <a:lnTo>
                    <a:pt x="23698" y="26563"/>
                  </a:lnTo>
                  <a:lnTo>
                    <a:pt x="29680" y="21409"/>
                  </a:lnTo>
                  <a:lnTo>
                    <a:pt x="42144" y="15278"/>
                  </a:lnTo>
                  <a:lnTo>
                    <a:pt x="45299" y="12773"/>
                  </a:lnTo>
                  <a:lnTo>
                    <a:pt x="48806" y="7166"/>
                  </a:lnTo>
                  <a:lnTo>
                    <a:pt x="49741" y="4189"/>
                  </a:lnTo>
                  <a:lnTo>
                    <a:pt x="49306" y="2205"/>
                  </a:lnTo>
                  <a:lnTo>
                    <a:pt x="47958" y="882"/>
                  </a:lnTo>
                  <a:lnTo>
                    <a:pt x="46000" y="0"/>
                  </a:lnTo>
                  <a:lnTo>
                    <a:pt x="38181" y="1842"/>
                  </a:lnTo>
                  <a:lnTo>
                    <a:pt x="24701" y="8829"/>
                  </a:lnTo>
                  <a:lnTo>
                    <a:pt x="17426" y="15644"/>
                  </a:lnTo>
                  <a:lnTo>
                    <a:pt x="8438" y="30322"/>
                  </a:lnTo>
                  <a:lnTo>
                    <a:pt x="4572" y="43605"/>
                  </a:lnTo>
                  <a:lnTo>
                    <a:pt x="9891" y="47681"/>
                  </a:lnTo>
                  <a:lnTo>
                    <a:pt x="14273" y="50248"/>
                  </a:lnTo>
                  <a:lnTo>
                    <a:pt x="18252" y="50903"/>
                  </a:lnTo>
                  <a:lnTo>
                    <a:pt x="21964" y="50280"/>
                  </a:lnTo>
                  <a:lnTo>
                    <a:pt x="40581" y="41677"/>
                  </a:lnTo>
                  <a:lnTo>
                    <a:pt x="46709" y="35888"/>
                  </a:lnTo>
                  <a:lnTo>
                    <a:pt x="48343" y="32862"/>
                  </a:lnTo>
                  <a:lnTo>
                    <a:pt x="48374" y="29786"/>
                  </a:lnTo>
                  <a:lnTo>
                    <a:pt x="45586" y="23548"/>
                  </a:lnTo>
                  <a:lnTo>
                    <a:pt x="43361" y="21461"/>
                  </a:lnTo>
                  <a:lnTo>
                    <a:pt x="38066" y="19141"/>
                  </a:lnTo>
                  <a:lnTo>
                    <a:pt x="11586" y="17449"/>
                  </a:lnTo>
                  <a:lnTo>
                    <a:pt x="4541" y="20180"/>
                  </a:lnTo>
                  <a:lnTo>
                    <a:pt x="1181" y="22391"/>
                  </a:lnTo>
                  <a:lnTo>
                    <a:pt x="0" y="24922"/>
                  </a:lnTo>
                  <a:lnTo>
                    <a:pt x="270" y="27668"/>
                  </a:lnTo>
                  <a:lnTo>
                    <a:pt x="3393" y="33542"/>
                  </a:lnTo>
                  <a:lnTo>
                    <a:pt x="8309" y="39680"/>
                  </a:lnTo>
                  <a:lnTo>
                    <a:pt x="16843" y="43114"/>
                  </a:lnTo>
                  <a:lnTo>
                    <a:pt x="29456" y="45318"/>
                  </a:lnTo>
                  <a:lnTo>
                    <a:pt x="34003" y="42798"/>
                  </a:lnTo>
                  <a:lnTo>
                    <a:pt x="41946" y="36448"/>
                  </a:lnTo>
                  <a:lnTo>
                    <a:pt x="51611" y="36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325"/>
          <p:cNvGrpSpPr/>
          <p:nvPr/>
        </p:nvGrpSpPr>
        <p:grpSpPr>
          <a:xfrm>
            <a:off x="3286253" y="4381711"/>
            <a:ext cx="342773" cy="137002"/>
            <a:chOff x="3286253" y="4381711"/>
            <a:chExt cx="342773" cy="137002"/>
          </a:xfrm>
        </p:grpSpPr>
        <p:sp>
          <p:nvSpPr>
            <p:cNvPr id="168" name="SMARTInkShape-1404"/>
            <p:cNvSpPr/>
            <p:nvPr>
              <p:custDataLst>
                <p:tags r:id="rId90"/>
              </p:custDataLst>
            </p:nvPr>
          </p:nvSpPr>
          <p:spPr>
            <a:xfrm>
              <a:off x="3439114" y="4381711"/>
              <a:ext cx="189912" cy="137002"/>
            </a:xfrm>
            <a:custGeom>
              <a:avLst/>
              <a:gdLst/>
              <a:ahLst/>
              <a:cxnLst/>
              <a:rect l="0" t="0" r="0" b="0"/>
              <a:pathLst>
                <a:path w="189912" h="137002">
                  <a:moveTo>
                    <a:pt x="66086" y="18839"/>
                  </a:moveTo>
                  <a:lnTo>
                    <a:pt x="66086" y="18839"/>
                  </a:lnTo>
                  <a:lnTo>
                    <a:pt x="66086" y="4374"/>
                  </a:lnTo>
                  <a:lnTo>
                    <a:pt x="63969" y="2846"/>
                  </a:lnTo>
                  <a:lnTo>
                    <a:pt x="55973" y="1147"/>
                  </a:lnTo>
                  <a:lnTo>
                    <a:pt x="52994" y="1753"/>
                  </a:lnTo>
                  <a:lnTo>
                    <a:pt x="51008" y="3215"/>
                  </a:lnTo>
                  <a:lnTo>
                    <a:pt x="42764" y="13165"/>
                  </a:lnTo>
                  <a:lnTo>
                    <a:pt x="20303" y="31275"/>
                  </a:lnTo>
                  <a:lnTo>
                    <a:pt x="6125" y="54339"/>
                  </a:lnTo>
                  <a:lnTo>
                    <a:pt x="1400" y="72984"/>
                  </a:lnTo>
                  <a:lnTo>
                    <a:pt x="0" y="91914"/>
                  </a:lnTo>
                  <a:lnTo>
                    <a:pt x="4642" y="110928"/>
                  </a:lnTo>
                  <a:lnTo>
                    <a:pt x="12720" y="124912"/>
                  </a:lnTo>
                  <a:lnTo>
                    <a:pt x="26873" y="135758"/>
                  </a:lnTo>
                  <a:lnTo>
                    <a:pt x="32536" y="137001"/>
                  </a:lnTo>
                  <a:lnTo>
                    <a:pt x="44472" y="135562"/>
                  </a:lnTo>
                  <a:lnTo>
                    <a:pt x="63092" y="128800"/>
                  </a:lnTo>
                  <a:lnTo>
                    <a:pt x="72869" y="120275"/>
                  </a:lnTo>
                  <a:lnTo>
                    <a:pt x="97675" y="87170"/>
                  </a:lnTo>
                  <a:lnTo>
                    <a:pt x="102257" y="69189"/>
                  </a:lnTo>
                  <a:lnTo>
                    <a:pt x="103614" y="55512"/>
                  </a:lnTo>
                  <a:lnTo>
                    <a:pt x="96469" y="33805"/>
                  </a:lnTo>
                  <a:lnTo>
                    <a:pt x="90878" y="21610"/>
                  </a:lnTo>
                  <a:lnTo>
                    <a:pt x="82044" y="11957"/>
                  </a:lnTo>
                  <a:lnTo>
                    <a:pt x="71062" y="5197"/>
                  </a:lnTo>
                  <a:lnTo>
                    <a:pt x="45561" y="501"/>
                  </a:lnTo>
                  <a:lnTo>
                    <a:pt x="29783" y="0"/>
                  </a:lnTo>
                  <a:lnTo>
                    <a:pt x="24951" y="2046"/>
                  </a:lnTo>
                  <a:lnTo>
                    <a:pt x="16759" y="9965"/>
                  </a:lnTo>
                  <a:lnTo>
                    <a:pt x="12413" y="17717"/>
                  </a:lnTo>
                  <a:lnTo>
                    <a:pt x="3906" y="41112"/>
                  </a:lnTo>
                  <a:lnTo>
                    <a:pt x="5995" y="49200"/>
                  </a:lnTo>
                  <a:lnTo>
                    <a:pt x="13121" y="59702"/>
                  </a:lnTo>
                  <a:lnTo>
                    <a:pt x="26992" y="69517"/>
                  </a:lnTo>
                  <a:lnTo>
                    <a:pt x="39451" y="74071"/>
                  </a:lnTo>
                  <a:lnTo>
                    <a:pt x="75955" y="74552"/>
                  </a:lnTo>
                  <a:lnTo>
                    <a:pt x="118287" y="65553"/>
                  </a:lnTo>
                  <a:lnTo>
                    <a:pt x="165618" y="47334"/>
                  </a:lnTo>
                  <a:lnTo>
                    <a:pt x="170541" y="44186"/>
                  </a:lnTo>
                  <a:lnTo>
                    <a:pt x="174881" y="43145"/>
                  </a:lnTo>
                  <a:lnTo>
                    <a:pt x="178833" y="43509"/>
                  </a:lnTo>
                  <a:lnTo>
                    <a:pt x="189911" y="474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05"/>
            <p:cNvSpPr/>
            <p:nvPr>
              <p:custDataLst>
                <p:tags r:id="rId91"/>
              </p:custDataLst>
            </p:nvPr>
          </p:nvSpPr>
          <p:spPr>
            <a:xfrm>
              <a:off x="3286253" y="4410196"/>
              <a:ext cx="47498" cy="76080"/>
            </a:xfrm>
            <a:custGeom>
              <a:avLst/>
              <a:gdLst/>
              <a:ahLst/>
              <a:cxnLst/>
              <a:rect l="0" t="0" r="0" b="0"/>
              <a:pathLst>
                <a:path w="47498" h="76080">
                  <a:moveTo>
                    <a:pt x="37972" y="18929"/>
                  </a:moveTo>
                  <a:lnTo>
                    <a:pt x="37972" y="18929"/>
                  </a:lnTo>
                  <a:lnTo>
                    <a:pt x="37972" y="9796"/>
                  </a:lnTo>
                  <a:lnTo>
                    <a:pt x="23391" y="9404"/>
                  </a:lnTo>
                  <a:lnTo>
                    <a:pt x="21901" y="10462"/>
                  </a:lnTo>
                  <a:lnTo>
                    <a:pt x="20908" y="12226"/>
                  </a:lnTo>
                  <a:lnTo>
                    <a:pt x="19184" y="19105"/>
                  </a:lnTo>
                  <a:lnTo>
                    <a:pt x="18922" y="56598"/>
                  </a:lnTo>
                  <a:lnTo>
                    <a:pt x="28054" y="66151"/>
                  </a:lnTo>
                  <a:lnTo>
                    <a:pt x="36614" y="66518"/>
                  </a:lnTo>
                  <a:lnTo>
                    <a:pt x="46053" y="58350"/>
                  </a:lnTo>
                  <a:lnTo>
                    <a:pt x="47370" y="48944"/>
                  </a:lnTo>
                  <a:lnTo>
                    <a:pt x="47497" y="11166"/>
                  </a:lnTo>
                  <a:lnTo>
                    <a:pt x="46439" y="10579"/>
                  </a:lnTo>
                  <a:lnTo>
                    <a:pt x="42440" y="9926"/>
                  </a:lnTo>
                  <a:lnTo>
                    <a:pt x="40951" y="8694"/>
                  </a:lnTo>
                  <a:lnTo>
                    <a:pt x="39296" y="4502"/>
                  </a:lnTo>
                  <a:lnTo>
                    <a:pt x="37796" y="2961"/>
                  </a:lnTo>
                  <a:lnTo>
                    <a:pt x="29887" y="285"/>
                  </a:lnTo>
                  <a:lnTo>
                    <a:pt x="23817" y="0"/>
                  </a:lnTo>
                  <a:lnTo>
                    <a:pt x="22185" y="1017"/>
                  </a:lnTo>
                  <a:lnTo>
                    <a:pt x="21097" y="2754"/>
                  </a:lnTo>
                  <a:lnTo>
                    <a:pt x="20373" y="4971"/>
                  </a:lnTo>
                  <a:lnTo>
                    <a:pt x="18831" y="6449"/>
                  </a:lnTo>
                  <a:lnTo>
                    <a:pt x="9306" y="10204"/>
                  </a:lnTo>
                  <a:lnTo>
                    <a:pt x="4770" y="14345"/>
                  </a:lnTo>
                  <a:lnTo>
                    <a:pt x="2049" y="19714"/>
                  </a:lnTo>
                  <a:lnTo>
                    <a:pt x="0" y="32999"/>
                  </a:lnTo>
                  <a:lnTo>
                    <a:pt x="4966" y="46616"/>
                  </a:lnTo>
                  <a:lnTo>
                    <a:pt x="7501" y="50087"/>
                  </a:lnTo>
                  <a:lnTo>
                    <a:pt x="22266" y="61171"/>
                  </a:lnTo>
                  <a:lnTo>
                    <a:pt x="25384" y="61907"/>
                  </a:lnTo>
                  <a:lnTo>
                    <a:pt x="28522" y="61339"/>
                  </a:lnTo>
                  <a:lnTo>
                    <a:pt x="36105" y="57880"/>
                  </a:lnTo>
                  <a:lnTo>
                    <a:pt x="42476" y="47169"/>
                  </a:lnTo>
                  <a:lnTo>
                    <a:pt x="46009" y="35645"/>
                  </a:lnTo>
                  <a:lnTo>
                    <a:pt x="47056" y="25528"/>
                  </a:lnTo>
                  <a:lnTo>
                    <a:pt x="45086" y="23329"/>
                  </a:lnTo>
                  <a:lnTo>
                    <a:pt x="37253" y="20884"/>
                  </a:lnTo>
                  <a:lnTo>
                    <a:pt x="33259" y="21291"/>
                  </a:lnTo>
                  <a:lnTo>
                    <a:pt x="25999" y="24565"/>
                  </a:lnTo>
                  <a:lnTo>
                    <a:pt x="23640" y="27978"/>
                  </a:lnTo>
                  <a:lnTo>
                    <a:pt x="17032" y="45842"/>
                  </a:lnTo>
                  <a:lnTo>
                    <a:pt x="12790" y="53115"/>
                  </a:lnTo>
                  <a:lnTo>
                    <a:pt x="10905" y="59876"/>
                  </a:lnTo>
                  <a:lnTo>
                    <a:pt x="11461" y="62102"/>
                  </a:lnTo>
                  <a:lnTo>
                    <a:pt x="12889" y="63586"/>
                  </a:lnTo>
                  <a:lnTo>
                    <a:pt x="14900" y="64575"/>
                  </a:lnTo>
                  <a:lnTo>
                    <a:pt x="17299" y="64176"/>
                  </a:lnTo>
                  <a:lnTo>
                    <a:pt x="25732" y="58559"/>
                  </a:lnTo>
                  <a:lnTo>
                    <a:pt x="41207" y="44112"/>
                  </a:lnTo>
                  <a:lnTo>
                    <a:pt x="42246" y="42068"/>
                  </a:lnTo>
                  <a:lnTo>
                    <a:pt x="41880" y="40705"/>
                  </a:lnTo>
                  <a:lnTo>
                    <a:pt x="40577" y="39796"/>
                  </a:lnTo>
                  <a:lnTo>
                    <a:pt x="30000" y="38139"/>
                  </a:lnTo>
                  <a:lnTo>
                    <a:pt x="23850" y="43083"/>
                  </a:lnTo>
                  <a:lnTo>
                    <a:pt x="21113" y="48361"/>
                  </a:lnTo>
                  <a:lnTo>
                    <a:pt x="20382" y="51251"/>
                  </a:lnTo>
                  <a:lnTo>
                    <a:pt x="20954" y="54235"/>
                  </a:lnTo>
                  <a:lnTo>
                    <a:pt x="26815" y="63492"/>
                  </a:lnTo>
                  <a:lnTo>
                    <a:pt x="47497" y="760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1406"/>
          <p:cNvSpPr/>
          <p:nvPr>
            <p:custDataLst>
              <p:tags r:id="rId5"/>
            </p:custDataLst>
          </p:nvPr>
        </p:nvSpPr>
        <p:spPr>
          <a:xfrm>
            <a:off x="3209925" y="4163351"/>
            <a:ext cx="167413" cy="2437475"/>
          </a:xfrm>
          <a:custGeom>
            <a:avLst/>
            <a:gdLst/>
            <a:ahLst/>
            <a:cxnLst/>
            <a:rect l="0" t="0" r="0" b="0"/>
            <a:pathLst>
              <a:path w="167413" h="2437475">
                <a:moveTo>
                  <a:pt x="0" y="2437474"/>
                </a:moveTo>
                <a:lnTo>
                  <a:pt x="0" y="2437474"/>
                </a:lnTo>
                <a:lnTo>
                  <a:pt x="0" y="2393748"/>
                </a:lnTo>
                <a:lnTo>
                  <a:pt x="0" y="2349539"/>
                </a:lnTo>
                <a:lnTo>
                  <a:pt x="1058" y="2314271"/>
                </a:lnTo>
                <a:lnTo>
                  <a:pt x="5488" y="2291491"/>
                </a:lnTo>
                <a:lnTo>
                  <a:pt x="621" y="2244780"/>
                </a:lnTo>
                <a:lnTo>
                  <a:pt x="82" y="2202065"/>
                </a:lnTo>
                <a:lnTo>
                  <a:pt x="16" y="2159669"/>
                </a:lnTo>
                <a:lnTo>
                  <a:pt x="1063" y="2119740"/>
                </a:lnTo>
                <a:lnTo>
                  <a:pt x="7540" y="2079555"/>
                </a:lnTo>
                <a:lnTo>
                  <a:pt x="9264" y="2036700"/>
                </a:lnTo>
                <a:lnTo>
                  <a:pt x="9474" y="1996358"/>
                </a:lnTo>
                <a:lnTo>
                  <a:pt x="10576" y="1956130"/>
                </a:lnTo>
                <a:lnTo>
                  <a:pt x="17063" y="1919295"/>
                </a:lnTo>
                <a:lnTo>
                  <a:pt x="21283" y="1881068"/>
                </a:lnTo>
                <a:lnTo>
                  <a:pt x="26415" y="1841871"/>
                </a:lnTo>
                <a:lnTo>
                  <a:pt x="28149" y="1795127"/>
                </a:lnTo>
                <a:lnTo>
                  <a:pt x="28519" y="1747570"/>
                </a:lnTo>
                <a:lnTo>
                  <a:pt x="33621" y="1705120"/>
                </a:lnTo>
                <a:lnTo>
                  <a:pt x="38274" y="1665102"/>
                </a:lnTo>
                <a:lnTo>
                  <a:pt x="44384" y="1628774"/>
                </a:lnTo>
                <a:lnTo>
                  <a:pt x="46665" y="1588141"/>
                </a:lnTo>
                <a:lnTo>
                  <a:pt x="50257" y="1548196"/>
                </a:lnTo>
                <a:lnTo>
                  <a:pt x="55788" y="1505224"/>
                </a:lnTo>
                <a:lnTo>
                  <a:pt x="57939" y="1459615"/>
                </a:lnTo>
                <a:lnTo>
                  <a:pt x="64636" y="1416112"/>
                </a:lnTo>
                <a:lnTo>
                  <a:pt x="71329" y="1372124"/>
                </a:lnTo>
                <a:lnTo>
                  <a:pt x="75772" y="1326909"/>
                </a:lnTo>
                <a:lnTo>
                  <a:pt x="76144" y="1279486"/>
                </a:lnTo>
                <a:lnTo>
                  <a:pt x="77251" y="1237663"/>
                </a:lnTo>
                <a:lnTo>
                  <a:pt x="84400" y="1197805"/>
                </a:lnTo>
                <a:lnTo>
                  <a:pt x="86521" y="1162961"/>
                </a:lnTo>
                <a:lnTo>
                  <a:pt x="93892" y="1129864"/>
                </a:lnTo>
                <a:lnTo>
                  <a:pt x="95131" y="1088421"/>
                </a:lnTo>
                <a:lnTo>
                  <a:pt x="95245" y="1044850"/>
                </a:lnTo>
                <a:lnTo>
                  <a:pt x="96308" y="1014814"/>
                </a:lnTo>
                <a:lnTo>
                  <a:pt x="104186" y="973431"/>
                </a:lnTo>
                <a:lnTo>
                  <a:pt x="107423" y="956287"/>
                </a:lnTo>
                <a:lnTo>
                  <a:pt x="113395" y="914957"/>
                </a:lnTo>
                <a:lnTo>
                  <a:pt x="117069" y="872174"/>
                </a:lnTo>
                <a:lnTo>
                  <a:pt x="122936" y="833874"/>
                </a:lnTo>
                <a:lnTo>
                  <a:pt x="123708" y="794258"/>
                </a:lnTo>
                <a:lnTo>
                  <a:pt x="131406" y="752498"/>
                </a:lnTo>
                <a:lnTo>
                  <a:pt x="141156" y="706100"/>
                </a:lnTo>
                <a:lnTo>
                  <a:pt x="145471" y="660139"/>
                </a:lnTo>
                <a:lnTo>
                  <a:pt x="151031" y="626602"/>
                </a:lnTo>
                <a:lnTo>
                  <a:pt x="155042" y="590312"/>
                </a:lnTo>
                <a:lnTo>
                  <a:pt x="159886" y="567956"/>
                </a:lnTo>
                <a:lnTo>
                  <a:pt x="161746" y="520733"/>
                </a:lnTo>
                <a:lnTo>
                  <a:pt x="161909" y="475966"/>
                </a:lnTo>
                <a:lnTo>
                  <a:pt x="162981" y="443659"/>
                </a:lnTo>
                <a:lnTo>
                  <a:pt x="167412" y="423490"/>
                </a:lnTo>
                <a:lnTo>
                  <a:pt x="162546" y="377784"/>
                </a:lnTo>
                <a:lnTo>
                  <a:pt x="159139" y="337218"/>
                </a:lnTo>
                <a:lnTo>
                  <a:pt x="152992" y="302307"/>
                </a:lnTo>
                <a:lnTo>
                  <a:pt x="152434" y="259332"/>
                </a:lnTo>
                <a:lnTo>
                  <a:pt x="143465" y="216160"/>
                </a:lnTo>
                <a:lnTo>
                  <a:pt x="142898" y="173817"/>
                </a:lnTo>
                <a:lnTo>
                  <a:pt x="142876" y="132245"/>
                </a:lnTo>
                <a:lnTo>
                  <a:pt x="142875" y="87028"/>
                </a:lnTo>
                <a:lnTo>
                  <a:pt x="143933" y="78381"/>
                </a:lnTo>
                <a:lnTo>
                  <a:pt x="151076" y="54504"/>
                </a:lnTo>
                <a:lnTo>
                  <a:pt x="152283" y="30982"/>
                </a:lnTo>
                <a:lnTo>
                  <a:pt x="158923" y="19645"/>
                </a:lnTo>
                <a:lnTo>
                  <a:pt x="161529" y="2201"/>
                </a:lnTo>
                <a:lnTo>
                  <a:pt x="162720" y="1158"/>
                </a:lnTo>
                <a:lnTo>
                  <a:pt x="166864" y="0"/>
                </a:lnTo>
                <a:lnTo>
                  <a:pt x="167334" y="750"/>
                </a:lnTo>
                <a:lnTo>
                  <a:pt x="161925" y="859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SMARTInkShape-Group327"/>
          <p:cNvGrpSpPr/>
          <p:nvPr/>
        </p:nvGrpSpPr>
        <p:grpSpPr>
          <a:xfrm>
            <a:off x="5886958" y="4324354"/>
            <a:ext cx="5790693" cy="2320687"/>
            <a:chOff x="5886958" y="4324354"/>
            <a:chExt cx="5790693" cy="2320687"/>
          </a:xfrm>
        </p:grpSpPr>
        <p:sp>
          <p:nvSpPr>
            <p:cNvPr id="172" name="SMARTInkShape-1407"/>
            <p:cNvSpPr/>
            <p:nvPr>
              <p:custDataLst>
                <p:tags r:id="rId75"/>
              </p:custDataLst>
            </p:nvPr>
          </p:nvSpPr>
          <p:spPr>
            <a:xfrm>
              <a:off x="7478450" y="4724400"/>
              <a:ext cx="65351" cy="18901"/>
            </a:xfrm>
            <a:custGeom>
              <a:avLst/>
              <a:gdLst/>
              <a:ahLst/>
              <a:cxnLst/>
              <a:rect l="0" t="0" r="0" b="0"/>
              <a:pathLst>
                <a:path w="65351" h="18901">
                  <a:moveTo>
                    <a:pt x="8200" y="0"/>
                  </a:moveTo>
                  <a:lnTo>
                    <a:pt x="8200" y="0"/>
                  </a:lnTo>
                  <a:lnTo>
                    <a:pt x="8200" y="5056"/>
                  </a:lnTo>
                  <a:lnTo>
                    <a:pt x="5378" y="10361"/>
                  </a:lnTo>
                  <a:lnTo>
                    <a:pt x="0" y="17334"/>
                  </a:lnTo>
                  <a:lnTo>
                    <a:pt x="4908" y="18287"/>
                  </a:lnTo>
                  <a:lnTo>
                    <a:pt x="20250" y="18900"/>
                  </a:lnTo>
                  <a:lnTo>
                    <a:pt x="65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08"/>
            <p:cNvSpPr/>
            <p:nvPr>
              <p:custDataLst>
                <p:tags r:id="rId76"/>
              </p:custDataLst>
            </p:nvPr>
          </p:nvSpPr>
          <p:spPr>
            <a:xfrm>
              <a:off x="7458075" y="467677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2378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09"/>
            <p:cNvSpPr/>
            <p:nvPr>
              <p:custDataLst>
                <p:tags r:id="rId77"/>
              </p:custDataLst>
            </p:nvPr>
          </p:nvSpPr>
          <p:spPr>
            <a:xfrm>
              <a:off x="7216132" y="4645280"/>
              <a:ext cx="136119" cy="145796"/>
            </a:xfrm>
            <a:custGeom>
              <a:avLst/>
              <a:gdLst/>
              <a:ahLst/>
              <a:cxnLst/>
              <a:rect l="0" t="0" r="0" b="0"/>
              <a:pathLst>
                <a:path w="136119" h="145796">
                  <a:moveTo>
                    <a:pt x="13343" y="69595"/>
                  </a:moveTo>
                  <a:lnTo>
                    <a:pt x="13343" y="69595"/>
                  </a:lnTo>
                  <a:lnTo>
                    <a:pt x="13343" y="74651"/>
                  </a:lnTo>
                  <a:lnTo>
                    <a:pt x="14401" y="75083"/>
                  </a:lnTo>
                  <a:lnTo>
                    <a:pt x="40179" y="59648"/>
                  </a:lnTo>
                  <a:lnTo>
                    <a:pt x="47495" y="52475"/>
                  </a:lnTo>
                  <a:lnTo>
                    <a:pt x="64041" y="24563"/>
                  </a:lnTo>
                  <a:lnTo>
                    <a:pt x="65134" y="20524"/>
                  </a:lnTo>
                  <a:lnTo>
                    <a:pt x="64803" y="17831"/>
                  </a:lnTo>
                  <a:lnTo>
                    <a:pt x="63525" y="16035"/>
                  </a:lnTo>
                  <a:lnTo>
                    <a:pt x="60556" y="15897"/>
                  </a:lnTo>
                  <a:lnTo>
                    <a:pt x="51613" y="18565"/>
                  </a:lnTo>
                  <a:lnTo>
                    <a:pt x="21311" y="43130"/>
                  </a:lnTo>
                  <a:lnTo>
                    <a:pt x="10648" y="58461"/>
                  </a:lnTo>
                  <a:lnTo>
                    <a:pt x="785" y="81465"/>
                  </a:lnTo>
                  <a:lnTo>
                    <a:pt x="0" y="96390"/>
                  </a:lnTo>
                  <a:lnTo>
                    <a:pt x="1273" y="103334"/>
                  </a:lnTo>
                  <a:lnTo>
                    <a:pt x="8332" y="113870"/>
                  </a:lnTo>
                  <a:lnTo>
                    <a:pt x="13176" y="118161"/>
                  </a:lnTo>
                  <a:lnTo>
                    <a:pt x="17465" y="119964"/>
                  </a:lnTo>
                  <a:lnTo>
                    <a:pt x="21384" y="120108"/>
                  </a:lnTo>
                  <a:lnTo>
                    <a:pt x="45388" y="112733"/>
                  </a:lnTo>
                  <a:lnTo>
                    <a:pt x="59688" y="101468"/>
                  </a:lnTo>
                  <a:lnTo>
                    <a:pt x="93311" y="63182"/>
                  </a:lnTo>
                  <a:lnTo>
                    <a:pt x="104856" y="30454"/>
                  </a:lnTo>
                  <a:lnTo>
                    <a:pt x="108101" y="1907"/>
                  </a:lnTo>
                  <a:lnTo>
                    <a:pt x="106148" y="128"/>
                  </a:lnTo>
                  <a:lnTo>
                    <a:pt x="102730" y="0"/>
                  </a:lnTo>
                  <a:lnTo>
                    <a:pt x="98334" y="974"/>
                  </a:lnTo>
                  <a:lnTo>
                    <a:pt x="95404" y="3739"/>
                  </a:lnTo>
                  <a:lnTo>
                    <a:pt x="92147" y="12456"/>
                  </a:lnTo>
                  <a:lnTo>
                    <a:pt x="90314" y="29264"/>
                  </a:lnTo>
                  <a:lnTo>
                    <a:pt x="94827" y="52706"/>
                  </a:lnTo>
                  <a:lnTo>
                    <a:pt x="107924" y="74704"/>
                  </a:lnTo>
                  <a:lnTo>
                    <a:pt x="131854" y="104709"/>
                  </a:lnTo>
                  <a:lnTo>
                    <a:pt x="134806" y="113776"/>
                  </a:lnTo>
                  <a:lnTo>
                    <a:pt x="136118" y="124862"/>
                  </a:lnTo>
                  <a:lnTo>
                    <a:pt x="134351" y="129723"/>
                  </a:lnTo>
                  <a:lnTo>
                    <a:pt x="126744" y="137946"/>
                  </a:lnTo>
                  <a:lnTo>
                    <a:pt x="99068" y="145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10"/>
            <p:cNvSpPr/>
            <p:nvPr>
              <p:custDataLst>
                <p:tags r:id="rId78"/>
              </p:custDataLst>
            </p:nvPr>
          </p:nvSpPr>
          <p:spPr>
            <a:xfrm>
              <a:off x="6058293" y="4610100"/>
              <a:ext cx="228208" cy="85726"/>
            </a:xfrm>
            <a:custGeom>
              <a:avLst/>
              <a:gdLst/>
              <a:ahLst/>
              <a:cxnLst/>
              <a:rect l="0" t="0" r="0" b="0"/>
              <a:pathLst>
                <a:path w="228208" h="85726">
                  <a:moveTo>
                    <a:pt x="9132" y="85725"/>
                  </a:moveTo>
                  <a:lnTo>
                    <a:pt x="9132" y="85725"/>
                  </a:lnTo>
                  <a:lnTo>
                    <a:pt x="4076" y="85725"/>
                  </a:lnTo>
                  <a:lnTo>
                    <a:pt x="2587" y="84667"/>
                  </a:lnTo>
                  <a:lnTo>
                    <a:pt x="1593" y="82903"/>
                  </a:lnTo>
                  <a:lnTo>
                    <a:pt x="0" y="72468"/>
                  </a:lnTo>
                  <a:lnTo>
                    <a:pt x="8248" y="63605"/>
                  </a:lnTo>
                  <a:lnTo>
                    <a:pt x="44471" y="40668"/>
                  </a:lnTo>
                  <a:lnTo>
                    <a:pt x="80045" y="27102"/>
                  </a:lnTo>
                  <a:lnTo>
                    <a:pt x="117397" y="16379"/>
                  </a:lnTo>
                  <a:lnTo>
                    <a:pt x="162723" y="2889"/>
                  </a:lnTo>
                  <a:lnTo>
                    <a:pt x="228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411"/>
            <p:cNvSpPr/>
            <p:nvPr>
              <p:custDataLst>
                <p:tags r:id="rId79"/>
              </p:custDataLst>
            </p:nvPr>
          </p:nvSpPr>
          <p:spPr>
            <a:xfrm>
              <a:off x="6252437" y="4720418"/>
              <a:ext cx="81689" cy="125731"/>
            </a:xfrm>
            <a:custGeom>
              <a:avLst/>
              <a:gdLst/>
              <a:ahLst/>
              <a:cxnLst/>
              <a:rect l="0" t="0" r="0" b="0"/>
              <a:pathLst>
                <a:path w="81689" h="125731">
                  <a:moveTo>
                    <a:pt x="5488" y="42082"/>
                  </a:moveTo>
                  <a:lnTo>
                    <a:pt x="5488" y="42082"/>
                  </a:lnTo>
                  <a:lnTo>
                    <a:pt x="432" y="47138"/>
                  </a:lnTo>
                  <a:lnTo>
                    <a:pt x="0" y="48627"/>
                  </a:lnTo>
                  <a:lnTo>
                    <a:pt x="772" y="49621"/>
                  </a:lnTo>
                  <a:lnTo>
                    <a:pt x="4450" y="50724"/>
                  </a:lnTo>
                  <a:lnTo>
                    <a:pt x="9613" y="51215"/>
                  </a:lnTo>
                  <a:lnTo>
                    <a:pt x="34643" y="43925"/>
                  </a:lnTo>
                  <a:lnTo>
                    <a:pt x="49286" y="34278"/>
                  </a:lnTo>
                  <a:lnTo>
                    <a:pt x="64444" y="19544"/>
                  </a:lnTo>
                  <a:lnTo>
                    <a:pt x="68732" y="11604"/>
                  </a:lnTo>
                  <a:lnTo>
                    <a:pt x="71146" y="1184"/>
                  </a:lnTo>
                  <a:lnTo>
                    <a:pt x="70427" y="0"/>
                  </a:lnTo>
                  <a:lnTo>
                    <a:pt x="68889" y="269"/>
                  </a:lnTo>
                  <a:lnTo>
                    <a:pt x="28288" y="22079"/>
                  </a:lnTo>
                  <a:lnTo>
                    <a:pt x="20912" y="30723"/>
                  </a:lnTo>
                  <a:lnTo>
                    <a:pt x="2101" y="72988"/>
                  </a:lnTo>
                  <a:lnTo>
                    <a:pt x="1513" y="87921"/>
                  </a:lnTo>
                  <a:lnTo>
                    <a:pt x="2838" y="94866"/>
                  </a:lnTo>
                  <a:lnTo>
                    <a:pt x="9955" y="105406"/>
                  </a:lnTo>
                  <a:lnTo>
                    <a:pt x="31770" y="120795"/>
                  </a:lnTo>
                  <a:lnTo>
                    <a:pt x="55256" y="125730"/>
                  </a:lnTo>
                  <a:lnTo>
                    <a:pt x="61950" y="124305"/>
                  </a:lnTo>
                  <a:lnTo>
                    <a:pt x="81688" y="108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412"/>
            <p:cNvSpPr/>
            <p:nvPr>
              <p:custDataLst>
                <p:tags r:id="rId80"/>
              </p:custDataLst>
            </p:nvPr>
          </p:nvSpPr>
          <p:spPr>
            <a:xfrm>
              <a:off x="6381750" y="4706674"/>
              <a:ext cx="47626" cy="120215"/>
            </a:xfrm>
            <a:custGeom>
              <a:avLst/>
              <a:gdLst/>
              <a:ahLst/>
              <a:cxnLst/>
              <a:rect l="0" t="0" r="0" b="0"/>
              <a:pathLst>
                <a:path w="47626" h="120215">
                  <a:moveTo>
                    <a:pt x="47625" y="8201"/>
                  </a:moveTo>
                  <a:lnTo>
                    <a:pt x="47625" y="8201"/>
                  </a:lnTo>
                  <a:lnTo>
                    <a:pt x="47625" y="3145"/>
                  </a:lnTo>
                  <a:lnTo>
                    <a:pt x="45508" y="1656"/>
                  </a:lnTo>
                  <a:lnTo>
                    <a:pt x="37512" y="0"/>
                  </a:lnTo>
                  <a:lnTo>
                    <a:pt x="29725" y="2087"/>
                  </a:lnTo>
                  <a:lnTo>
                    <a:pt x="7364" y="15000"/>
                  </a:lnTo>
                  <a:lnTo>
                    <a:pt x="3273" y="21101"/>
                  </a:lnTo>
                  <a:lnTo>
                    <a:pt x="3240" y="24209"/>
                  </a:lnTo>
                  <a:lnTo>
                    <a:pt x="13545" y="45025"/>
                  </a:lnTo>
                  <a:lnTo>
                    <a:pt x="44247" y="83639"/>
                  </a:lnTo>
                  <a:lnTo>
                    <a:pt x="45374" y="87069"/>
                  </a:lnTo>
                  <a:lnTo>
                    <a:pt x="43802" y="96523"/>
                  </a:lnTo>
                  <a:lnTo>
                    <a:pt x="39226" y="114782"/>
                  </a:lnTo>
                  <a:lnTo>
                    <a:pt x="36734" y="117356"/>
                  </a:lnTo>
                  <a:lnTo>
                    <a:pt x="28321" y="120214"/>
                  </a:lnTo>
                  <a:lnTo>
                    <a:pt x="24172" y="119918"/>
                  </a:lnTo>
                  <a:lnTo>
                    <a:pt x="16740" y="116766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413"/>
            <p:cNvSpPr/>
            <p:nvPr>
              <p:custDataLst>
                <p:tags r:id="rId81"/>
              </p:custDataLst>
            </p:nvPr>
          </p:nvSpPr>
          <p:spPr>
            <a:xfrm>
              <a:off x="6498078" y="4585994"/>
              <a:ext cx="35680" cy="244333"/>
            </a:xfrm>
            <a:custGeom>
              <a:avLst/>
              <a:gdLst/>
              <a:ahLst/>
              <a:cxnLst/>
              <a:rect l="0" t="0" r="0" b="0"/>
              <a:pathLst>
                <a:path w="35680" h="244333">
                  <a:moveTo>
                    <a:pt x="26547" y="5056"/>
                  </a:moveTo>
                  <a:lnTo>
                    <a:pt x="26547" y="5056"/>
                  </a:lnTo>
                  <a:lnTo>
                    <a:pt x="31603" y="5056"/>
                  </a:lnTo>
                  <a:lnTo>
                    <a:pt x="33092" y="3998"/>
                  </a:lnTo>
                  <a:lnTo>
                    <a:pt x="34085" y="2234"/>
                  </a:lnTo>
                  <a:lnTo>
                    <a:pt x="34747" y="0"/>
                  </a:lnTo>
                  <a:lnTo>
                    <a:pt x="35189" y="627"/>
                  </a:lnTo>
                  <a:lnTo>
                    <a:pt x="35679" y="6968"/>
                  </a:lnTo>
                  <a:lnTo>
                    <a:pt x="20860" y="53174"/>
                  </a:lnTo>
                  <a:lnTo>
                    <a:pt x="12471" y="97365"/>
                  </a:lnTo>
                  <a:lnTo>
                    <a:pt x="7422" y="133395"/>
                  </a:lnTo>
                  <a:lnTo>
                    <a:pt x="1243" y="172317"/>
                  </a:lnTo>
                  <a:lnTo>
                    <a:pt x="0" y="209014"/>
                  </a:lnTo>
                  <a:lnTo>
                    <a:pt x="3460" y="226585"/>
                  </a:lnTo>
                  <a:lnTo>
                    <a:pt x="11347" y="238627"/>
                  </a:lnTo>
                  <a:lnTo>
                    <a:pt x="16414" y="243320"/>
                  </a:lnTo>
                  <a:lnTo>
                    <a:pt x="19792" y="244332"/>
                  </a:lnTo>
                  <a:lnTo>
                    <a:pt x="26547" y="23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414"/>
            <p:cNvSpPr/>
            <p:nvPr>
              <p:custDataLst>
                <p:tags r:id="rId82"/>
              </p:custDataLst>
            </p:nvPr>
          </p:nvSpPr>
          <p:spPr>
            <a:xfrm>
              <a:off x="6470822" y="4686300"/>
              <a:ext cx="168104" cy="47234"/>
            </a:xfrm>
            <a:custGeom>
              <a:avLst/>
              <a:gdLst/>
              <a:ahLst/>
              <a:cxnLst/>
              <a:rect l="0" t="0" r="0" b="0"/>
              <a:pathLst>
                <a:path w="168104" h="47234">
                  <a:moveTo>
                    <a:pt x="34753" y="38100"/>
                  </a:moveTo>
                  <a:lnTo>
                    <a:pt x="34753" y="38100"/>
                  </a:lnTo>
                  <a:lnTo>
                    <a:pt x="19544" y="39158"/>
                  </a:lnTo>
                  <a:lnTo>
                    <a:pt x="86" y="46301"/>
                  </a:lnTo>
                  <a:lnTo>
                    <a:pt x="0" y="46742"/>
                  </a:lnTo>
                  <a:lnTo>
                    <a:pt x="2727" y="47233"/>
                  </a:lnTo>
                  <a:lnTo>
                    <a:pt x="46074" y="31355"/>
                  </a:lnTo>
                  <a:lnTo>
                    <a:pt x="87082" y="20879"/>
                  </a:lnTo>
                  <a:lnTo>
                    <a:pt x="133441" y="6320"/>
                  </a:lnTo>
                  <a:lnTo>
                    <a:pt x="1681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415"/>
            <p:cNvSpPr/>
            <p:nvPr>
              <p:custDataLst>
                <p:tags r:id="rId83"/>
              </p:custDataLst>
            </p:nvPr>
          </p:nvSpPr>
          <p:spPr>
            <a:xfrm>
              <a:off x="6844312" y="4652237"/>
              <a:ext cx="61314" cy="155450"/>
            </a:xfrm>
            <a:custGeom>
              <a:avLst/>
              <a:gdLst/>
              <a:ahLst/>
              <a:cxnLst/>
              <a:rect l="0" t="0" r="0" b="0"/>
              <a:pathLst>
                <a:path w="61314" h="155450">
                  <a:moveTo>
                    <a:pt x="61313" y="5488"/>
                  </a:moveTo>
                  <a:lnTo>
                    <a:pt x="61313" y="5488"/>
                  </a:lnTo>
                  <a:lnTo>
                    <a:pt x="56257" y="5488"/>
                  </a:lnTo>
                  <a:lnTo>
                    <a:pt x="54768" y="4430"/>
                  </a:lnTo>
                  <a:lnTo>
                    <a:pt x="53775" y="2666"/>
                  </a:lnTo>
                  <a:lnTo>
                    <a:pt x="53113" y="432"/>
                  </a:lnTo>
                  <a:lnTo>
                    <a:pt x="51612" y="0"/>
                  </a:lnTo>
                  <a:lnTo>
                    <a:pt x="38779" y="4091"/>
                  </a:lnTo>
                  <a:lnTo>
                    <a:pt x="17659" y="6362"/>
                  </a:lnTo>
                  <a:lnTo>
                    <a:pt x="10866" y="10463"/>
                  </a:lnTo>
                  <a:lnTo>
                    <a:pt x="1093" y="23777"/>
                  </a:lnTo>
                  <a:lnTo>
                    <a:pt x="0" y="29323"/>
                  </a:lnTo>
                  <a:lnTo>
                    <a:pt x="1607" y="41128"/>
                  </a:lnTo>
                  <a:lnTo>
                    <a:pt x="8463" y="59675"/>
                  </a:lnTo>
                  <a:lnTo>
                    <a:pt x="46913" y="103925"/>
                  </a:lnTo>
                  <a:lnTo>
                    <a:pt x="54207" y="116619"/>
                  </a:lnTo>
                  <a:lnTo>
                    <a:pt x="55518" y="122967"/>
                  </a:lnTo>
                  <a:lnTo>
                    <a:pt x="54151" y="135665"/>
                  </a:lnTo>
                  <a:lnTo>
                    <a:pt x="47194" y="145541"/>
                  </a:lnTo>
                  <a:lnTo>
                    <a:pt x="42375" y="149657"/>
                  </a:lnTo>
                  <a:lnTo>
                    <a:pt x="31378" y="154230"/>
                  </a:lnTo>
                  <a:lnTo>
                    <a:pt x="25482" y="155449"/>
                  </a:lnTo>
                  <a:lnTo>
                    <a:pt x="16107" y="153982"/>
                  </a:lnTo>
                  <a:lnTo>
                    <a:pt x="12125" y="152109"/>
                  </a:lnTo>
                  <a:lnTo>
                    <a:pt x="10529" y="148743"/>
                  </a:lnTo>
                  <a:lnTo>
                    <a:pt x="13688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416"/>
            <p:cNvSpPr/>
            <p:nvPr>
              <p:custDataLst>
                <p:tags r:id="rId84"/>
              </p:custDataLst>
            </p:nvPr>
          </p:nvSpPr>
          <p:spPr>
            <a:xfrm>
              <a:off x="6935184" y="4676775"/>
              <a:ext cx="75217" cy="117261"/>
            </a:xfrm>
            <a:custGeom>
              <a:avLst/>
              <a:gdLst/>
              <a:ahLst/>
              <a:cxnLst/>
              <a:rect l="0" t="0" r="0" b="0"/>
              <a:pathLst>
                <a:path w="75217" h="117261">
                  <a:moveTo>
                    <a:pt x="75216" y="0"/>
                  </a:moveTo>
                  <a:lnTo>
                    <a:pt x="75216" y="0"/>
                  </a:lnTo>
                  <a:lnTo>
                    <a:pt x="52826" y="0"/>
                  </a:lnTo>
                  <a:lnTo>
                    <a:pt x="38360" y="5056"/>
                  </a:lnTo>
                  <a:lnTo>
                    <a:pt x="29555" y="13183"/>
                  </a:lnTo>
                  <a:lnTo>
                    <a:pt x="6487" y="48303"/>
                  </a:lnTo>
                  <a:lnTo>
                    <a:pt x="492" y="75707"/>
                  </a:lnTo>
                  <a:lnTo>
                    <a:pt x="0" y="82221"/>
                  </a:lnTo>
                  <a:lnTo>
                    <a:pt x="5098" y="95104"/>
                  </a:lnTo>
                  <a:lnTo>
                    <a:pt x="14419" y="106826"/>
                  </a:lnTo>
                  <a:lnTo>
                    <a:pt x="25618" y="115565"/>
                  </a:lnTo>
                  <a:lnTo>
                    <a:pt x="32626" y="117260"/>
                  </a:lnTo>
                  <a:lnTo>
                    <a:pt x="6569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417"/>
            <p:cNvSpPr/>
            <p:nvPr>
              <p:custDataLst>
                <p:tags r:id="rId85"/>
              </p:custDataLst>
            </p:nvPr>
          </p:nvSpPr>
          <p:spPr>
            <a:xfrm>
              <a:off x="7020764" y="4695825"/>
              <a:ext cx="54805" cy="101158"/>
            </a:xfrm>
            <a:custGeom>
              <a:avLst/>
              <a:gdLst/>
              <a:ahLst/>
              <a:cxnLst/>
              <a:rect l="0" t="0" r="0" b="0"/>
              <a:pathLst>
                <a:path w="54805" h="101158">
                  <a:moveTo>
                    <a:pt x="46786" y="9525"/>
                  </a:moveTo>
                  <a:lnTo>
                    <a:pt x="46786" y="9525"/>
                  </a:lnTo>
                  <a:lnTo>
                    <a:pt x="46786" y="4469"/>
                  </a:lnTo>
                  <a:lnTo>
                    <a:pt x="44669" y="2980"/>
                  </a:lnTo>
                  <a:lnTo>
                    <a:pt x="25328" y="392"/>
                  </a:lnTo>
                  <a:lnTo>
                    <a:pt x="22955" y="1320"/>
                  </a:lnTo>
                  <a:lnTo>
                    <a:pt x="21374" y="2997"/>
                  </a:lnTo>
                  <a:lnTo>
                    <a:pt x="17500" y="8740"/>
                  </a:lnTo>
                  <a:lnTo>
                    <a:pt x="5536" y="22816"/>
                  </a:lnTo>
                  <a:lnTo>
                    <a:pt x="1994" y="30602"/>
                  </a:lnTo>
                  <a:lnTo>
                    <a:pt x="0" y="51048"/>
                  </a:lnTo>
                  <a:lnTo>
                    <a:pt x="4467" y="72158"/>
                  </a:lnTo>
                  <a:lnTo>
                    <a:pt x="12492" y="91818"/>
                  </a:lnTo>
                  <a:lnTo>
                    <a:pt x="18492" y="99017"/>
                  </a:lnTo>
                  <a:lnTo>
                    <a:pt x="21574" y="100936"/>
                  </a:lnTo>
                  <a:lnTo>
                    <a:pt x="25745" y="101157"/>
                  </a:lnTo>
                  <a:lnTo>
                    <a:pt x="36023" y="98581"/>
                  </a:lnTo>
                  <a:lnTo>
                    <a:pt x="48653" y="91180"/>
                  </a:lnTo>
                  <a:lnTo>
                    <a:pt x="51206" y="87245"/>
                  </a:lnTo>
                  <a:lnTo>
                    <a:pt x="54042" y="77228"/>
                  </a:lnTo>
                  <a:lnTo>
                    <a:pt x="54804" y="40459"/>
                  </a:lnTo>
                  <a:lnTo>
                    <a:pt x="467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418"/>
            <p:cNvSpPr/>
            <p:nvPr>
              <p:custDataLst>
                <p:tags r:id="rId86"/>
              </p:custDataLst>
            </p:nvPr>
          </p:nvSpPr>
          <p:spPr>
            <a:xfrm>
              <a:off x="7086600" y="4667250"/>
              <a:ext cx="95251" cy="121476"/>
            </a:xfrm>
            <a:custGeom>
              <a:avLst/>
              <a:gdLst/>
              <a:ahLst/>
              <a:cxnLst/>
              <a:rect l="0" t="0" r="0" b="0"/>
              <a:pathLst>
                <a:path w="95251" h="121476">
                  <a:moveTo>
                    <a:pt x="0" y="19050"/>
                  </a:moveTo>
                  <a:lnTo>
                    <a:pt x="0" y="19050"/>
                  </a:lnTo>
                  <a:lnTo>
                    <a:pt x="22666" y="19050"/>
                  </a:lnTo>
                  <a:lnTo>
                    <a:pt x="44459" y="35452"/>
                  </a:lnTo>
                  <a:lnTo>
                    <a:pt x="54604" y="53844"/>
                  </a:lnTo>
                  <a:lnTo>
                    <a:pt x="64877" y="85956"/>
                  </a:lnTo>
                  <a:lnTo>
                    <a:pt x="63054" y="96764"/>
                  </a:lnTo>
                  <a:lnTo>
                    <a:pt x="56869" y="118537"/>
                  </a:lnTo>
                  <a:lnTo>
                    <a:pt x="54845" y="120300"/>
                  </a:lnTo>
                  <a:lnTo>
                    <a:pt x="52439" y="121475"/>
                  </a:lnTo>
                  <a:lnTo>
                    <a:pt x="50834" y="120142"/>
                  </a:lnTo>
                  <a:lnTo>
                    <a:pt x="49051" y="113015"/>
                  </a:lnTo>
                  <a:lnTo>
                    <a:pt x="57410" y="68551"/>
                  </a:lnTo>
                  <a:lnTo>
                    <a:pt x="65576" y="401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419"/>
            <p:cNvSpPr/>
            <p:nvPr>
              <p:custDataLst>
                <p:tags r:id="rId87"/>
              </p:custDataLst>
            </p:nvPr>
          </p:nvSpPr>
          <p:spPr>
            <a:xfrm>
              <a:off x="6200775" y="4648200"/>
              <a:ext cx="9474" cy="200026"/>
            </a:xfrm>
            <a:custGeom>
              <a:avLst/>
              <a:gdLst/>
              <a:ahLst/>
              <a:cxnLst/>
              <a:rect l="0" t="0" r="0" b="0"/>
              <a:pathLst>
                <a:path w="9474" h="200026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8201" y="90780"/>
                  </a:lnTo>
                  <a:lnTo>
                    <a:pt x="9263" y="132428"/>
                  </a:lnTo>
                  <a:lnTo>
                    <a:pt x="9473" y="175775"/>
                  </a:lnTo>
                  <a:lnTo>
                    <a:pt x="8444" y="189247"/>
                  </a:lnTo>
                  <a:lnTo>
                    <a:pt x="6688" y="192839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420"/>
            <p:cNvSpPr/>
            <p:nvPr>
              <p:custDataLst>
                <p:tags r:id="rId88"/>
              </p:custDataLst>
            </p:nvPr>
          </p:nvSpPr>
          <p:spPr>
            <a:xfrm>
              <a:off x="5886958" y="4324354"/>
              <a:ext cx="5790693" cy="190288"/>
            </a:xfrm>
            <a:custGeom>
              <a:avLst/>
              <a:gdLst/>
              <a:ahLst/>
              <a:cxnLst/>
              <a:rect l="0" t="0" r="0" b="0"/>
              <a:pathLst>
                <a:path w="5790693" h="190288">
                  <a:moveTo>
                    <a:pt x="18542" y="114296"/>
                  </a:moveTo>
                  <a:lnTo>
                    <a:pt x="18542" y="114296"/>
                  </a:lnTo>
                  <a:lnTo>
                    <a:pt x="18542" y="119353"/>
                  </a:lnTo>
                  <a:lnTo>
                    <a:pt x="15720" y="124657"/>
                  </a:lnTo>
                  <a:lnTo>
                    <a:pt x="10938" y="132659"/>
                  </a:lnTo>
                  <a:lnTo>
                    <a:pt x="1209" y="157440"/>
                  </a:lnTo>
                  <a:lnTo>
                    <a:pt x="0" y="170706"/>
                  </a:lnTo>
                  <a:lnTo>
                    <a:pt x="889" y="174128"/>
                  </a:lnTo>
                  <a:lnTo>
                    <a:pt x="2541" y="176409"/>
                  </a:lnTo>
                  <a:lnTo>
                    <a:pt x="17850" y="185127"/>
                  </a:lnTo>
                  <a:lnTo>
                    <a:pt x="48861" y="189436"/>
                  </a:lnTo>
                  <a:lnTo>
                    <a:pt x="94028" y="190287"/>
                  </a:lnTo>
                  <a:lnTo>
                    <a:pt x="136511" y="187612"/>
                  </a:lnTo>
                  <a:lnTo>
                    <a:pt x="180496" y="182939"/>
                  </a:lnTo>
                  <a:lnTo>
                    <a:pt x="217522" y="180787"/>
                  </a:lnTo>
                  <a:lnTo>
                    <a:pt x="251617" y="176303"/>
                  </a:lnTo>
                  <a:lnTo>
                    <a:pt x="284408" y="173605"/>
                  </a:lnTo>
                  <a:lnTo>
                    <a:pt x="317680" y="171347"/>
                  </a:lnTo>
                  <a:lnTo>
                    <a:pt x="353634" y="166816"/>
                  </a:lnTo>
                  <a:lnTo>
                    <a:pt x="390780" y="161274"/>
                  </a:lnTo>
                  <a:lnTo>
                    <a:pt x="429514" y="155283"/>
                  </a:lnTo>
                  <a:lnTo>
                    <a:pt x="471425" y="149093"/>
                  </a:lnTo>
                  <a:lnTo>
                    <a:pt x="517567" y="142814"/>
                  </a:lnTo>
                  <a:lnTo>
                    <a:pt x="541725" y="139658"/>
                  </a:lnTo>
                  <a:lnTo>
                    <a:pt x="566298" y="137554"/>
                  </a:lnTo>
                  <a:lnTo>
                    <a:pt x="591146" y="136152"/>
                  </a:lnTo>
                  <a:lnTo>
                    <a:pt x="616178" y="135216"/>
                  </a:lnTo>
                  <a:lnTo>
                    <a:pt x="642392" y="133534"/>
                  </a:lnTo>
                  <a:lnTo>
                    <a:pt x="669391" y="131355"/>
                  </a:lnTo>
                  <a:lnTo>
                    <a:pt x="696916" y="128844"/>
                  </a:lnTo>
                  <a:lnTo>
                    <a:pt x="724792" y="126111"/>
                  </a:lnTo>
                  <a:lnTo>
                    <a:pt x="752900" y="123232"/>
                  </a:lnTo>
                  <a:lnTo>
                    <a:pt x="781164" y="120253"/>
                  </a:lnTo>
                  <a:lnTo>
                    <a:pt x="811648" y="116151"/>
                  </a:lnTo>
                  <a:lnTo>
                    <a:pt x="843613" y="111299"/>
                  </a:lnTo>
                  <a:lnTo>
                    <a:pt x="876565" y="105948"/>
                  </a:lnTo>
                  <a:lnTo>
                    <a:pt x="910174" y="101322"/>
                  </a:lnTo>
                  <a:lnTo>
                    <a:pt x="944221" y="97180"/>
                  </a:lnTo>
                  <a:lnTo>
                    <a:pt x="978562" y="93360"/>
                  </a:lnTo>
                  <a:lnTo>
                    <a:pt x="1014155" y="89756"/>
                  </a:lnTo>
                  <a:lnTo>
                    <a:pt x="1050584" y="86294"/>
                  </a:lnTo>
                  <a:lnTo>
                    <a:pt x="1087570" y="82929"/>
                  </a:lnTo>
                  <a:lnTo>
                    <a:pt x="1123869" y="79625"/>
                  </a:lnTo>
                  <a:lnTo>
                    <a:pt x="1159710" y="76365"/>
                  </a:lnTo>
                  <a:lnTo>
                    <a:pt x="1195245" y="73134"/>
                  </a:lnTo>
                  <a:lnTo>
                    <a:pt x="1233752" y="69922"/>
                  </a:lnTo>
                  <a:lnTo>
                    <a:pt x="1274241" y="66721"/>
                  </a:lnTo>
                  <a:lnTo>
                    <a:pt x="1316050" y="63529"/>
                  </a:lnTo>
                  <a:lnTo>
                    <a:pt x="1357680" y="59285"/>
                  </a:lnTo>
                  <a:lnTo>
                    <a:pt x="1399193" y="54338"/>
                  </a:lnTo>
                  <a:lnTo>
                    <a:pt x="1440627" y="48924"/>
                  </a:lnTo>
                  <a:lnTo>
                    <a:pt x="1482007" y="44257"/>
                  </a:lnTo>
                  <a:lnTo>
                    <a:pt x="1523352" y="40087"/>
                  </a:lnTo>
                  <a:lnTo>
                    <a:pt x="1564673" y="36248"/>
                  </a:lnTo>
                  <a:lnTo>
                    <a:pt x="1607038" y="32631"/>
                  </a:lnTo>
                  <a:lnTo>
                    <a:pt x="1650097" y="29160"/>
                  </a:lnTo>
                  <a:lnTo>
                    <a:pt x="1693620" y="25789"/>
                  </a:lnTo>
                  <a:lnTo>
                    <a:pt x="1738511" y="23541"/>
                  </a:lnTo>
                  <a:lnTo>
                    <a:pt x="1784313" y="22043"/>
                  </a:lnTo>
                  <a:lnTo>
                    <a:pt x="1830723" y="21044"/>
                  </a:lnTo>
                  <a:lnTo>
                    <a:pt x="1877538" y="19320"/>
                  </a:lnTo>
                  <a:lnTo>
                    <a:pt x="1924623" y="17112"/>
                  </a:lnTo>
                  <a:lnTo>
                    <a:pt x="1971888" y="14582"/>
                  </a:lnTo>
                  <a:lnTo>
                    <a:pt x="2019272" y="11836"/>
                  </a:lnTo>
                  <a:lnTo>
                    <a:pt x="2066737" y="8948"/>
                  </a:lnTo>
                  <a:lnTo>
                    <a:pt x="2114255" y="5964"/>
                  </a:lnTo>
                  <a:lnTo>
                    <a:pt x="2162868" y="3975"/>
                  </a:lnTo>
                  <a:lnTo>
                    <a:pt x="2212209" y="2649"/>
                  </a:lnTo>
                  <a:lnTo>
                    <a:pt x="2262037" y="1764"/>
                  </a:lnTo>
                  <a:lnTo>
                    <a:pt x="2310072" y="1175"/>
                  </a:lnTo>
                  <a:lnTo>
                    <a:pt x="2356912" y="782"/>
                  </a:lnTo>
                  <a:lnTo>
                    <a:pt x="2402955" y="520"/>
                  </a:lnTo>
                  <a:lnTo>
                    <a:pt x="2450585" y="345"/>
                  </a:lnTo>
                  <a:lnTo>
                    <a:pt x="2499270" y="229"/>
                  </a:lnTo>
                  <a:lnTo>
                    <a:pt x="2548661" y="151"/>
                  </a:lnTo>
                  <a:lnTo>
                    <a:pt x="2599580" y="99"/>
                  </a:lnTo>
                  <a:lnTo>
                    <a:pt x="2651517" y="65"/>
                  </a:lnTo>
                  <a:lnTo>
                    <a:pt x="2704134" y="42"/>
                  </a:lnTo>
                  <a:lnTo>
                    <a:pt x="2755087" y="26"/>
                  </a:lnTo>
                  <a:lnTo>
                    <a:pt x="2804930" y="16"/>
                  </a:lnTo>
                  <a:lnTo>
                    <a:pt x="2854034" y="10"/>
                  </a:lnTo>
                  <a:lnTo>
                    <a:pt x="2901587" y="5"/>
                  </a:lnTo>
                  <a:lnTo>
                    <a:pt x="2948106" y="2"/>
                  </a:lnTo>
                  <a:lnTo>
                    <a:pt x="2993935" y="0"/>
                  </a:lnTo>
                  <a:lnTo>
                    <a:pt x="3040363" y="1057"/>
                  </a:lnTo>
                  <a:lnTo>
                    <a:pt x="3087189" y="2820"/>
                  </a:lnTo>
                  <a:lnTo>
                    <a:pt x="3134281" y="5054"/>
                  </a:lnTo>
                  <a:lnTo>
                    <a:pt x="3181551" y="6542"/>
                  </a:lnTo>
                  <a:lnTo>
                    <a:pt x="3228939" y="7535"/>
                  </a:lnTo>
                  <a:lnTo>
                    <a:pt x="3276407" y="8197"/>
                  </a:lnTo>
                  <a:lnTo>
                    <a:pt x="3324985" y="9697"/>
                  </a:lnTo>
                  <a:lnTo>
                    <a:pt x="3374304" y="11755"/>
                  </a:lnTo>
                  <a:lnTo>
                    <a:pt x="3424117" y="14185"/>
                  </a:lnTo>
                  <a:lnTo>
                    <a:pt x="3473200" y="16864"/>
                  </a:lnTo>
                  <a:lnTo>
                    <a:pt x="3521798" y="19708"/>
                  </a:lnTo>
                  <a:lnTo>
                    <a:pt x="3570071" y="22662"/>
                  </a:lnTo>
                  <a:lnTo>
                    <a:pt x="3616012" y="25690"/>
                  </a:lnTo>
                  <a:lnTo>
                    <a:pt x="3660397" y="28767"/>
                  </a:lnTo>
                  <a:lnTo>
                    <a:pt x="3703746" y="31877"/>
                  </a:lnTo>
                  <a:lnTo>
                    <a:pt x="3748520" y="33950"/>
                  </a:lnTo>
                  <a:lnTo>
                    <a:pt x="3794243" y="35332"/>
                  </a:lnTo>
                  <a:lnTo>
                    <a:pt x="3840601" y="36253"/>
                  </a:lnTo>
                  <a:lnTo>
                    <a:pt x="3886324" y="37926"/>
                  </a:lnTo>
                  <a:lnTo>
                    <a:pt x="3931621" y="40099"/>
                  </a:lnTo>
                  <a:lnTo>
                    <a:pt x="3976636" y="42607"/>
                  </a:lnTo>
                  <a:lnTo>
                    <a:pt x="4021464" y="45336"/>
                  </a:lnTo>
                  <a:lnTo>
                    <a:pt x="4066165" y="48214"/>
                  </a:lnTo>
                  <a:lnTo>
                    <a:pt x="4110782" y="51191"/>
                  </a:lnTo>
                  <a:lnTo>
                    <a:pt x="4156402" y="54235"/>
                  </a:lnTo>
                  <a:lnTo>
                    <a:pt x="4202692" y="57322"/>
                  </a:lnTo>
                  <a:lnTo>
                    <a:pt x="4249425" y="60438"/>
                  </a:lnTo>
                  <a:lnTo>
                    <a:pt x="4293280" y="63574"/>
                  </a:lnTo>
                  <a:lnTo>
                    <a:pt x="4335218" y="66723"/>
                  </a:lnTo>
                  <a:lnTo>
                    <a:pt x="4375876" y="69880"/>
                  </a:lnTo>
                  <a:lnTo>
                    <a:pt x="4415681" y="71985"/>
                  </a:lnTo>
                  <a:lnTo>
                    <a:pt x="4454918" y="73389"/>
                  </a:lnTo>
                  <a:lnTo>
                    <a:pt x="4493776" y="74325"/>
                  </a:lnTo>
                  <a:lnTo>
                    <a:pt x="4533439" y="76007"/>
                  </a:lnTo>
                  <a:lnTo>
                    <a:pt x="4573641" y="78187"/>
                  </a:lnTo>
                  <a:lnTo>
                    <a:pt x="4614199" y="80698"/>
                  </a:lnTo>
                  <a:lnTo>
                    <a:pt x="4653940" y="83431"/>
                  </a:lnTo>
                  <a:lnTo>
                    <a:pt x="4693132" y="86310"/>
                  </a:lnTo>
                  <a:lnTo>
                    <a:pt x="4731960" y="89289"/>
                  </a:lnTo>
                  <a:lnTo>
                    <a:pt x="4768429" y="92333"/>
                  </a:lnTo>
                  <a:lnTo>
                    <a:pt x="4803326" y="95421"/>
                  </a:lnTo>
                  <a:lnTo>
                    <a:pt x="4837173" y="98537"/>
                  </a:lnTo>
                  <a:lnTo>
                    <a:pt x="4871378" y="100615"/>
                  </a:lnTo>
                  <a:lnTo>
                    <a:pt x="4905825" y="102001"/>
                  </a:lnTo>
                  <a:lnTo>
                    <a:pt x="4940431" y="102924"/>
                  </a:lnTo>
                  <a:lnTo>
                    <a:pt x="4974084" y="104599"/>
                  </a:lnTo>
                  <a:lnTo>
                    <a:pt x="5007103" y="106772"/>
                  </a:lnTo>
                  <a:lnTo>
                    <a:pt x="5039699" y="109280"/>
                  </a:lnTo>
                  <a:lnTo>
                    <a:pt x="5069898" y="110952"/>
                  </a:lnTo>
                  <a:lnTo>
                    <a:pt x="5098495" y="112067"/>
                  </a:lnTo>
                  <a:lnTo>
                    <a:pt x="5126028" y="112810"/>
                  </a:lnTo>
                  <a:lnTo>
                    <a:pt x="5153908" y="114363"/>
                  </a:lnTo>
                  <a:lnTo>
                    <a:pt x="5182019" y="116457"/>
                  </a:lnTo>
                  <a:lnTo>
                    <a:pt x="5210285" y="118912"/>
                  </a:lnTo>
                  <a:lnTo>
                    <a:pt x="5238654" y="120548"/>
                  </a:lnTo>
                  <a:lnTo>
                    <a:pt x="5267092" y="121639"/>
                  </a:lnTo>
                  <a:lnTo>
                    <a:pt x="5295575" y="122366"/>
                  </a:lnTo>
                  <a:lnTo>
                    <a:pt x="5323030" y="123910"/>
                  </a:lnTo>
                  <a:lnTo>
                    <a:pt x="5349801" y="125996"/>
                  </a:lnTo>
                  <a:lnTo>
                    <a:pt x="5376115" y="128446"/>
                  </a:lnTo>
                  <a:lnTo>
                    <a:pt x="5401066" y="130080"/>
                  </a:lnTo>
                  <a:lnTo>
                    <a:pt x="5448545" y="131895"/>
                  </a:lnTo>
                  <a:lnTo>
                    <a:pt x="5491519" y="132701"/>
                  </a:lnTo>
                  <a:lnTo>
                    <a:pt x="5531785" y="133059"/>
                  </a:lnTo>
                  <a:lnTo>
                    <a:pt x="5570846" y="133218"/>
                  </a:lnTo>
                  <a:lnTo>
                    <a:pt x="5606551" y="136112"/>
                  </a:lnTo>
                  <a:lnTo>
                    <a:pt x="5653581" y="140868"/>
                  </a:lnTo>
                  <a:lnTo>
                    <a:pt x="5694327" y="142278"/>
                  </a:lnTo>
                  <a:lnTo>
                    <a:pt x="5790692" y="14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421"/>
            <p:cNvSpPr/>
            <p:nvPr>
              <p:custDataLst>
                <p:tags r:id="rId89"/>
              </p:custDataLst>
            </p:nvPr>
          </p:nvSpPr>
          <p:spPr>
            <a:xfrm>
              <a:off x="5915025" y="4467733"/>
              <a:ext cx="38008" cy="2177308"/>
            </a:xfrm>
            <a:custGeom>
              <a:avLst/>
              <a:gdLst/>
              <a:ahLst/>
              <a:cxnLst/>
              <a:rect l="0" t="0" r="0" b="0"/>
              <a:pathLst>
                <a:path w="38008" h="2177308">
                  <a:moveTo>
                    <a:pt x="0" y="18542"/>
                  </a:moveTo>
                  <a:lnTo>
                    <a:pt x="0" y="18542"/>
                  </a:lnTo>
                  <a:lnTo>
                    <a:pt x="5056" y="18542"/>
                  </a:lnTo>
                  <a:lnTo>
                    <a:pt x="5488" y="17484"/>
                  </a:lnTo>
                  <a:lnTo>
                    <a:pt x="3144" y="13485"/>
                  </a:lnTo>
                  <a:lnTo>
                    <a:pt x="3155" y="10938"/>
                  </a:lnTo>
                  <a:lnTo>
                    <a:pt x="9215" y="0"/>
                  </a:lnTo>
                  <a:lnTo>
                    <a:pt x="9513" y="45176"/>
                  </a:lnTo>
                  <a:lnTo>
                    <a:pt x="9522" y="87464"/>
                  </a:lnTo>
                  <a:lnTo>
                    <a:pt x="10581" y="119024"/>
                  </a:lnTo>
                  <a:lnTo>
                    <a:pt x="14581" y="154217"/>
                  </a:lnTo>
                  <a:lnTo>
                    <a:pt x="17726" y="194561"/>
                  </a:lnTo>
                  <a:lnTo>
                    <a:pt x="13601" y="236737"/>
                  </a:lnTo>
                  <a:lnTo>
                    <a:pt x="10733" y="277690"/>
                  </a:lnTo>
                  <a:lnTo>
                    <a:pt x="9883" y="321692"/>
                  </a:lnTo>
                  <a:lnTo>
                    <a:pt x="9632" y="363188"/>
                  </a:lnTo>
                  <a:lnTo>
                    <a:pt x="12395" y="395026"/>
                  </a:lnTo>
                  <a:lnTo>
                    <a:pt x="16092" y="429285"/>
                  </a:lnTo>
                  <a:lnTo>
                    <a:pt x="17735" y="462151"/>
                  </a:lnTo>
                  <a:lnTo>
                    <a:pt x="18466" y="497218"/>
                  </a:lnTo>
                  <a:lnTo>
                    <a:pt x="18790" y="533971"/>
                  </a:lnTo>
                  <a:lnTo>
                    <a:pt x="18934" y="571471"/>
                  </a:lnTo>
                  <a:lnTo>
                    <a:pt x="18998" y="609305"/>
                  </a:lnTo>
                  <a:lnTo>
                    <a:pt x="19027" y="647287"/>
                  </a:lnTo>
                  <a:lnTo>
                    <a:pt x="19040" y="685334"/>
                  </a:lnTo>
                  <a:lnTo>
                    <a:pt x="21867" y="726233"/>
                  </a:lnTo>
                  <a:lnTo>
                    <a:pt x="25594" y="768045"/>
                  </a:lnTo>
                  <a:lnTo>
                    <a:pt x="27250" y="807797"/>
                  </a:lnTo>
                  <a:lnTo>
                    <a:pt x="27986" y="849453"/>
                  </a:lnTo>
                  <a:lnTo>
                    <a:pt x="28313" y="892661"/>
                  </a:lnTo>
                  <a:lnTo>
                    <a:pt x="28459" y="936559"/>
                  </a:lnTo>
                  <a:lnTo>
                    <a:pt x="31346" y="980763"/>
                  </a:lnTo>
                  <a:lnTo>
                    <a:pt x="34040" y="1025104"/>
                  </a:lnTo>
                  <a:lnTo>
                    <a:pt x="31709" y="1069506"/>
                  </a:lnTo>
                  <a:lnTo>
                    <a:pt x="32790" y="1113934"/>
                  </a:lnTo>
                  <a:lnTo>
                    <a:pt x="35739" y="1158374"/>
                  </a:lnTo>
                  <a:lnTo>
                    <a:pt x="37051" y="1202820"/>
                  </a:lnTo>
                  <a:lnTo>
                    <a:pt x="37634" y="1247268"/>
                  </a:lnTo>
                  <a:lnTo>
                    <a:pt x="37893" y="1291717"/>
                  </a:lnTo>
                  <a:lnTo>
                    <a:pt x="38007" y="1336167"/>
                  </a:lnTo>
                  <a:lnTo>
                    <a:pt x="35237" y="1377795"/>
                  </a:lnTo>
                  <a:lnTo>
                    <a:pt x="31536" y="1418521"/>
                  </a:lnTo>
                  <a:lnTo>
                    <a:pt x="29891" y="1461316"/>
                  </a:lnTo>
                  <a:lnTo>
                    <a:pt x="29160" y="1505030"/>
                  </a:lnTo>
                  <a:lnTo>
                    <a:pt x="28835" y="1548096"/>
                  </a:lnTo>
                  <a:lnTo>
                    <a:pt x="28691" y="1588402"/>
                  </a:lnTo>
                  <a:lnTo>
                    <a:pt x="28627" y="1627483"/>
                  </a:lnTo>
                  <a:lnTo>
                    <a:pt x="28598" y="1664960"/>
                  </a:lnTo>
                  <a:lnTo>
                    <a:pt x="28585" y="1699255"/>
                  </a:lnTo>
                  <a:lnTo>
                    <a:pt x="28580" y="1732137"/>
                  </a:lnTo>
                  <a:lnTo>
                    <a:pt x="28577" y="1764389"/>
                  </a:lnTo>
                  <a:lnTo>
                    <a:pt x="28575" y="1811239"/>
                  </a:lnTo>
                  <a:lnTo>
                    <a:pt x="28575" y="1853461"/>
                  </a:lnTo>
                  <a:lnTo>
                    <a:pt x="27517" y="1896897"/>
                  </a:lnTo>
                  <a:lnTo>
                    <a:pt x="21036" y="1943914"/>
                  </a:lnTo>
                  <a:lnTo>
                    <a:pt x="19443" y="1988597"/>
                  </a:lnTo>
                  <a:lnTo>
                    <a:pt x="19166" y="2028424"/>
                  </a:lnTo>
                  <a:lnTo>
                    <a:pt x="19084" y="2073740"/>
                  </a:lnTo>
                  <a:lnTo>
                    <a:pt x="17999" y="2114704"/>
                  </a:lnTo>
                  <a:lnTo>
                    <a:pt x="10408" y="2157101"/>
                  </a:lnTo>
                  <a:lnTo>
                    <a:pt x="9641" y="2177189"/>
                  </a:lnTo>
                  <a:lnTo>
                    <a:pt x="8544" y="2177307"/>
                  </a:lnTo>
                  <a:lnTo>
                    <a:pt x="0" y="2171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328"/>
          <p:cNvGrpSpPr/>
          <p:nvPr/>
        </p:nvGrpSpPr>
        <p:grpSpPr>
          <a:xfrm>
            <a:off x="7669563" y="4516291"/>
            <a:ext cx="731488" cy="329113"/>
            <a:chOff x="7669563" y="4516291"/>
            <a:chExt cx="731488" cy="329113"/>
          </a:xfrm>
        </p:grpSpPr>
        <p:sp>
          <p:nvSpPr>
            <p:cNvPr id="188" name="SMARTInkShape-1422"/>
            <p:cNvSpPr/>
            <p:nvPr>
              <p:custDataLst>
                <p:tags r:id="rId69"/>
              </p:custDataLst>
            </p:nvPr>
          </p:nvSpPr>
          <p:spPr>
            <a:xfrm>
              <a:off x="8324850" y="4705350"/>
              <a:ext cx="76201" cy="71781"/>
            </a:xfrm>
            <a:custGeom>
              <a:avLst/>
              <a:gdLst/>
              <a:ahLst/>
              <a:cxnLst/>
              <a:rect l="0" t="0" r="0" b="0"/>
              <a:pathLst>
                <a:path w="76201" h="71781">
                  <a:moveTo>
                    <a:pt x="0" y="0"/>
                  </a:moveTo>
                  <a:lnTo>
                    <a:pt x="0" y="0"/>
                  </a:lnTo>
                  <a:lnTo>
                    <a:pt x="18314" y="0"/>
                  </a:lnTo>
                  <a:lnTo>
                    <a:pt x="26836" y="2822"/>
                  </a:lnTo>
                  <a:lnTo>
                    <a:pt x="34152" y="6545"/>
                  </a:lnTo>
                  <a:lnTo>
                    <a:pt x="40932" y="8201"/>
                  </a:lnTo>
                  <a:lnTo>
                    <a:pt x="42104" y="11817"/>
                  </a:lnTo>
                  <a:lnTo>
                    <a:pt x="40585" y="24302"/>
                  </a:lnTo>
                  <a:lnTo>
                    <a:pt x="36383" y="34790"/>
                  </a:lnTo>
                  <a:lnTo>
                    <a:pt x="33780" y="39068"/>
                  </a:lnTo>
                  <a:lnTo>
                    <a:pt x="14182" y="56860"/>
                  </a:lnTo>
                  <a:lnTo>
                    <a:pt x="10445" y="64736"/>
                  </a:lnTo>
                  <a:lnTo>
                    <a:pt x="9798" y="71157"/>
                  </a:lnTo>
                  <a:lnTo>
                    <a:pt x="11823" y="71780"/>
                  </a:lnTo>
                  <a:lnTo>
                    <a:pt x="762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423"/>
            <p:cNvSpPr/>
            <p:nvPr>
              <p:custDataLst>
                <p:tags r:id="rId70"/>
              </p:custDataLst>
            </p:nvPr>
          </p:nvSpPr>
          <p:spPr>
            <a:xfrm>
              <a:off x="8172450" y="4602291"/>
              <a:ext cx="123826" cy="125852"/>
            </a:xfrm>
            <a:custGeom>
              <a:avLst/>
              <a:gdLst/>
              <a:ahLst/>
              <a:cxnLst/>
              <a:rect l="0" t="0" r="0" b="0"/>
              <a:pathLst>
                <a:path w="123826" h="125852">
                  <a:moveTo>
                    <a:pt x="0" y="17334"/>
                  </a:moveTo>
                  <a:lnTo>
                    <a:pt x="0" y="17334"/>
                  </a:lnTo>
                  <a:lnTo>
                    <a:pt x="0" y="4077"/>
                  </a:lnTo>
                  <a:lnTo>
                    <a:pt x="2117" y="2146"/>
                  </a:lnTo>
                  <a:lnTo>
                    <a:pt x="10113" y="0"/>
                  </a:lnTo>
                  <a:lnTo>
                    <a:pt x="14151" y="487"/>
                  </a:lnTo>
                  <a:lnTo>
                    <a:pt x="33879" y="11693"/>
                  </a:lnTo>
                  <a:lnTo>
                    <a:pt x="41635" y="16748"/>
                  </a:lnTo>
                  <a:lnTo>
                    <a:pt x="46807" y="24352"/>
                  </a:lnTo>
                  <a:lnTo>
                    <a:pt x="52553" y="44089"/>
                  </a:lnTo>
                  <a:lnTo>
                    <a:pt x="50731" y="73945"/>
                  </a:lnTo>
                  <a:lnTo>
                    <a:pt x="43361" y="90472"/>
                  </a:lnTo>
                  <a:lnTo>
                    <a:pt x="16183" y="124547"/>
                  </a:lnTo>
                  <a:lnTo>
                    <a:pt x="13964" y="125851"/>
                  </a:lnTo>
                  <a:lnTo>
                    <a:pt x="12485" y="125662"/>
                  </a:lnTo>
                  <a:lnTo>
                    <a:pt x="11498" y="124478"/>
                  </a:lnTo>
                  <a:lnTo>
                    <a:pt x="13225" y="117517"/>
                  </a:lnTo>
                  <a:lnTo>
                    <a:pt x="39261" y="73245"/>
                  </a:lnTo>
                  <a:lnTo>
                    <a:pt x="74417" y="29195"/>
                  </a:lnTo>
                  <a:lnTo>
                    <a:pt x="101134" y="10175"/>
                  </a:lnTo>
                  <a:lnTo>
                    <a:pt x="101290" y="11502"/>
                  </a:lnTo>
                  <a:lnTo>
                    <a:pt x="82290" y="57708"/>
                  </a:lnTo>
                  <a:lnTo>
                    <a:pt x="78005" y="79626"/>
                  </a:lnTo>
                  <a:lnTo>
                    <a:pt x="82647" y="92996"/>
                  </a:lnTo>
                  <a:lnTo>
                    <a:pt x="90707" y="103879"/>
                  </a:lnTo>
                  <a:lnTo>
                    <a:pt x="97817" y="108715"/>
                  </a:lnTo>
                  <a:lnTo>
                    <a:pt x="123825" y="112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424"/>
            <p:cNvSpPr/>
            <p:nvPr>
              <p:custDataLst>
                <p:tags r:id="rId71"/>
              </p:custDataLst>
            </p:nvPr>
          </p:nvSpPr>
          <p:spPr>
            <a:xfrm>
              <a:off x="8077200" y="47815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425"/>
            <p:cNvSpPr/>
            <p:nvPr>
              <p:custDataLst>
                <p:tags r:id="rId72"/>
              </p:custDataLst>
            </p:nvPr>
          </p:nvSpPr>
          <p:spPr>
            <a:xfrm>
              <a:off x="8020050" y="47148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26"/>
            <p:cNvSpPr/>
            <p:nvPr>
              <p:custDataLst>
                <p:tags r:id="rId73"/>
              </p:custDataLst>
            </p:nvPr>
          </p:nvSpPr>
          <p:spPr>
            <a:xfrm>
              <a:off x="7820025" y="4610100"/>
              <a:ext cx="133351" cy="131643"/>
            </a:xfrm>
            <a:custGeom>
              <a:avLst/>
              <a:gdLst/>
              <a:ahLst/>
              <a:cxnLst/>
              <a:rect l="0" t="0" r="0" b="0"/>
              <a:pathLst>
                <a:path w="133351" h="131643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29339" y="7604"/>
                  </a:lnTo>
                  <a:lnTo>
                    <a:pt x="49343" y="22120"/>
                  </a:lnTo>
                  <a:lnTo>
                    <a:pt x="55121" y="27446"/>
                  </a:lnTo>
                  <a:lnTo>
                    <a:pt x="61540" y="44654"/>
                  </a:lnTo>
                  <a:lnTo>
                    <a:pt x="65660" y="85139"/>
                  </a:lnTo>
                  <a:lnTo>
                    <a:pt x="60580" y="101692"/>
                  </a:lnTo>
                  <a:lnTo>
                    <a:pt x="43327" y="127586"/>
                  </a:lnTo>
                  <a:lnTo>
                    <a:pt x="37601" y="130788"/>
                  </a:lnTo>
                  <a:lnTo>
                    <a:pt x="34592" y="131642"/>
                  </a:lnTo>
                  <a:lnTo>
                    <a:pt x="32586" y="130094"/>
                  </a:lnTo>
                  <a:lnTo>
                    <a:pt x="30358" y="122731"/>
                  </a:lnTo>
                  <a:lnTo>
                    <a:pt x="29104" y="111742"/>
                  </a:lnTo>
                  <a:lnTo>
                    <a:pt x="38845" y="91670"/>
                  </a:lnTo>
                  <a:lnTo>
                    <a:pt x="69903" y="47766"/>
                  </a:lnTo>
                  <a:lnTo>
                    <a:pt x="97889" y="11891"/>
                  </a:lnTo>
                  <a:lnTo>
                    <a:pt x="111059" y="2349"/>
                  </a:lnTo>
                  <a:lnTo>
                    <a:pt x="103227" y="5753"/>
                  </a:lnTo>
                  <a:lnTo>
                    <a:pt x="95973" y="16315"/>
                  </a:lnTo>
                  <a:lnTo>
                    <a:pt x="88761" y="37290"/>
                  </a:lnTo>
                  <a:lnTo>
                    <a:pt x="88133" y="51498"/>
                  </a:lnTo>
                  <a:lnTo>
                    <a:pt x="93728" y="75231"/>
                  </a:lnTo>
                  <a:lnTo>
                    <a:pt x="99160" y="85647"/>
                  </a:lnTo>
                  <a:lnTo>
                    <a:pt x="113224" y="97461"/>
                  </a:lnTo>
                  <a:lnTo>
                    <a:pt x="1333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27"/>
            <p:cNvSpPr/>
            <p:nvPr>
              <p:custDataLst>
                <p:tags r:id="rId74"/>
              </p:custDataLst>
            </p:nvPr>
          </p:nvSpPr>
          <p:spPr>
            <a:xfrm>
              <a:off x="7669563" y="4516291"/>
              <a:ext cx="121888" cy="329113"/>
            </a:xfrm>
            <a:custGeom>
              <a:avLst/>
              <a:gdLst/>
              <a:ahLst/>
              <a:cxnLst/>
              <a:rect l="0" t="0" r="0" b="0"/>
              <a:pathLst>
                <a:path w="121888" h="329113">
                  <a:moveTo>
                    <a:pt x="93312" y="17609"/>
                  </a:moveTo>
                  <a:lnTo>
                    <a:pt x="93312" y="17609"/>
                  </a:lnTo>
                  <a:lnTo>
                    <a:pt x="93312" y="0"/>
                  </a:lnTo>
                  <a:lnTo>
                    <a:pt x="78142" y="4042"/>
                  </a:lnTo>
                  <a:lnTo>
                    <a:pt x="58597" y="17000"/>
                  </a:lnTo>
                  <a:lnTo>
                    <a:pt x="24708" y="57976"/>
                  </a:lnTo>
                  <a:lnTo>
                    <a:pt x="20488" y="66594"/>
                  </a:lnTo>
                  <a:lnTo>
                    <a:pt x="18113" y="82453"/>
                  </a:lnTo>
                  <a:lnTo>
                    <a:pt x="23201" y="97229"/>
                  </a:lnTo>
                  <a:lnTo>
                    <a:pt x="32519" y="112262"/>
                  </a:lnTo>
                  <a:lnTo>
                    <a:pt x="79137" y="151388"/>
                  </a:lnTo>
                  <a:lnTo>
                    <a:pt x="89111" y="167313"/>
                  </a:lnTo>
                  <a:lnTo>
                    <a:pt x="90511" y="171387"/>
                  </a:lnTo>
                  <a:lnTo>
                    <a:pt x="86423" y="184380"/>
                  </a:lnTo>
                  <a:lnTo>
                    <a:pt x="76491" y="199680"/>
                  </a:lnTo>
                  <a:lnTo>
                    <a:pt x="29869" y="243265"/>
                  </a:lnTo>
                  <a:lnTo>
                    <a:pt x="18069" y="257684"/>
                  </a:lnTo>
                  <a:lnTo>
                    <a:pt x="4600" y="281520"/>
                  </a:lnTo>
                  <a:lnTo>
                    <a:pt x="0" y="305355"/>
                  </a:lnTo>
                  <a:lnTo>
                    <a:pt x="2528" y="312098"/>
                  </a:lnTo>
                  <a:lnTo>
                    <a:pt x="13805" y="322412"/>
                  </a:lnTo>
                  <a:lnTo>
                    <a:pt x="26578" y="327702"/>
                  </a:lnTo>
                  <a:lnTo>
                    <a:pt x="32947" y="329112"/>
                  </a:lnTo>
                  <a:lnTo>
                    <a:pt x="72530" y="323772"/>
                  </a:lnTo>
                  <a:lnTo>
                    <a:pt x="121887" y="30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329"/>
          <p:cNvGrpSpPr/>
          <p:nvPr/>
        </p:nvGrpSpPr>
        <p:grpSpPr>
          <a:xfrm>
            <a:off x="8858250" y="4810125"/>
            <a:ext cx="561976" cy="9526"/>
            <a:chOff x="8858250" y="4810125"/>
            <a:chExt cx="561976" cy="9526"/>
          </a:xfrm>
        </p:grpSpPr>
        <p:sp>
          <p:nvSpPr>
            <p:cNvPr id="195" name="SMARTInkShape-1428"/>
            <p:cNvSpPr/>
            <p:nvPr>
              <p:custDataLst>
                <p:tags r:id="rId67"/>
              </p:custDataLst>
            </p:nvPr>
          </p:nvSpPr>
          <p:spPr>
            <a:xfrm>
              <a:off x="9248775" y="48101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4829" y="9525"/>
                  </a:lnTo>
                  <a:lnTo>
                    <a:pt x="86231" y="9525"/>
                  </a:lnTo>
                  <a:lnTo>
                    <a:pt x="121741" y="846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29"/>
            <p:cNvSpPr/>
            <p:nvPr>
              <p:custDataLst>
                <p:tags r:id="rId68"/>
              </p:custDataLst>
            </p:nvPr>
          </p:nvSpPr>
          <p:spPr>
            <a:xfrm>
              <a:off x="8858250" y="481965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0719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MARTInkShape-1430"/>
          <p:cNvSpPr/>
          <p:nvPr>
            <p:custDataLst>
              <p:tags r:id="rId6"/>
            </p:custDataLst>
          </p:nvPr>
        </p:nvSpPr>
        <p:spPr>
          <a:xfrm>
            <a:off x="9658350" y="4819650"/>
            <a:ext cx="180976" cy="9526"/>
          </a:xfrm>
          <a:custGeom>
            <a:avLst/>
            <a:gdLst/>
            <a:ahLst/>
            <a:cxnLst/>
            <a:rect l="0" t="0" r="0" b="0"/>
            <a:pathLst>
              <a:path w="180976" h="9526">
                <a:moveTo>
                  <a:pt x="0" y="0"/>
                </a:moveTo>
                <a:lnTo>
                  <a:pt x="0" y="0"/>
                </a:lnTo>
                <a:lnTo>
                  <a:pt x="43489" y="6545"/>
                </a:lnTo>
                <a:lnTo>
                  <a:pt x="80401" y="8937"/>
                </a:lnTo>
                <a:lnTo>
                  <a:pt x="127329" y="9473"/>
                </a:lnTo>
                <a:lnTo>
                  <a:pt x="18097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331"/>
          <p:cNvGrpSpPr/>
          <p:nvPr/>
        </p:nvGrpSpPr>
        <p:grpSpPr>
          <a:xfrm>
            <a:off x="10153650" y="4614137"/>
            <a:ext cx="1571199" cy="365022"/>
            <a:chOff x="10153650" y="4614137"/>
            <a:chExt cx="1571199" cy="365022"/>
          </a:xfrm>
        </p:grpSpPr>
        <p:sp>
          <p:nvSpPr>
            <p:cNvPr id="199" name="SMARTInkShape-1431"/>
            <p:cNvSpPr/>
            <p:nvPr>
              <p:custDataLst>
                <p:tags r:id="rId60"/>
              </p:custDataLst>
            </p:nvPr>
          </p:nvSpPr>
          <p:spPr>
            <a:xfrm>
              <a:off x="10572750" y="48101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2493" y="8467"/>
                  </a:lnTo>
                  <a:lnTo>
                    <a:pt x="73711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432"/>
            <p:cNvSpPr/>
            <p:nvPr>
              <p:custDataLst>
                <p:tags r:id="rId61"/>
              </p:custDataLst>
            </p:nvPr>
          </p:nvSpPr>
          <p:spPr>
            <a:xfrm>
              <a:off x="10153650" y="4810125"/>
              <a:ext cx="152401" cy="14582"/>
            </a:xfrm>
            <a:custGeom>
              <a:avLst/>
              <a:gdLst/>
              <a:ahLst/>
              <a:cxnLst/>
              <a:rect l="0" t="0" r="0" b="0"/>
              <a:pathLst>
                <a:path w="152401" h="14582">
                  <a:moveTo>
                    <a:pt x="0" y="9525"/>
                  </a:moveTo>
                  <a:lnTo>
                    <a:pt x="0" y="9525"/>
                  </a:lnTo>
                  <a:lnTo>
                    <a:pt x="15170" y="14581"/>
                  </a:lnTo>
                  <a:lnTo>
                    <a:pt x="31083" y="14241"/>
                  </a:lnTo>
                  <a:lnTo>
                    <a:pt x="70867" y="9939"/>
                  </a:lnTo>
                  <a:lnTo>
                    <a:pt x="114852" y="852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33"/>
            <p:cNvSpPr/>
            <p:nvPr>
              <p:custDataLst>
                <p:tags r:id="rId62"/>
              </p:custDataLst>
            </p:nvPr>
          </p:nvSpPr>
          <p:spPr>
            <a:xfrm>
              <a:off x="10896600" y="4829175"/>
              <a:ext cx="37084" cy="76201"/>
            </a:xfrm>
            <a:custGeom>
              <a:avLst/>
              <a:gdLst/>
              <a:ahLst/>
              <a:cxnLst/>
              <a:rect l="0" t="0" r="0" b="0"/>
              <a:pathLst>
                <a:path w="37084" h="76201">
                  <a:moveTo>
                    <a:pt x="0" y="0"/>
                  </a:moveTo>
                  <a:lnTo>
                    <a:pt x="0" y="0"/>
                  </a:lnTo>
                  <a:lnTo>
                    <a:pt x="26514" y="13257"/>
                  </a:lnTo>
                  <a:lnTo>
                    <a:pt x="30376" y="17305"/>
                  </a:lnTo>
                  <a:lnTo>
                    <a:pt x="34667" y="27446"/>
                  </a:lnTo>
                  <a:lnTo>
                    <a:pt x="37083" y="39999"/>
                  </a:lnTo>
                  <a:lnTo>
                    <a:pt x="32742" y="5547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434"/>
            <p:cNvSpPr/>
            <p:nvPr>
              <p:custDataLst>
                <p:tags r:id="rId63"/>
              </p:custDataLst>
            </p:nvPr>
          </p:nvSpPr>
          <p:spPr>
            <a:xfrm>
              <a:off x="11668125" y="4614137"/>
              <a:ext cx="56724" cy="357914"/>
            </a:xfrm>
            <a:custGeom>
              <a:avLst/>
              <a:gdLst/>
              <a:ahLst/>
              <a:cxnLst/>
              <a:rect l="0" t="0" r="0" b="0"/>
              <a:pathLst>
                <a:path w="56724" h="357914">
                  <a:moveTo>
                    <a:pt x="0" y="5488"/>
                  </a:moveTo>
                  <a:lnTo>
                    <a:pt x="0" y="5488"/>
                  </a:lnTo>
                  <a:lnTo>
                    <a:pt x="10112" y="5488"/>
                  </a:lnTo>
                  <a:lnTo>
                    <a:pt x="17900" y="2666"/>
                  </a:lnTo>
                  <a:lnTo>
                    <a:pt x="21459" y="432"/>
                  </a:lnTo>
                  <a:lnTo>
                    <a:pt x="25948" y="0"/>
                  </a:lnTo>
                  <a:lnTo>
                    <a:pt x="36578" y="2344"/>
                  </a:lnTo>
                  <a:lnTo>
                    <a:pt x="41319" y="6567"/>
                  </a:lnTo>
                  <a:lnTo>
                    <a:pt x="49409" y="19726"/>
                  </a:lnTo>
                  <a:lnTo>
                    <a:pt x="54858" y="44984"/>
                  </a:lnTo>
                  <a:lnTo>
                    <a:pt x="49094" y="87452"/>
                  </a:lnTo>
                  <a:lnTo>
                    <a:pt x="39756" y="130281"/>
                  </a:lnTo>
                  <a:lnTo>
                    <a:pt x="38129" y="174617"/>
                  </a:lnTo>
                  <a:lnTo>
                    <a:pt x="39167" y="190832"/>
                  </a:lnTo>
                  <a:lnTo>
                    <a:pt x="47802" y="234389"/>
                  </a:lnTo>
                  <a:lnTo>
                    <a:pt x="55708" y="278747"/>
                  </a:lnTo>
                  <a:lnTo>
                    <a:pt x="56723" y="304353"/>
                  </a:lnTo>
                  <a:lnTo>
                    <a:pt x="51315" y="318586"/>
                  </a:lnTo>
                  <a:lnTo>
                    <a:pt x="40798" y="331967"/>
                  </a:lnTo>
                  <a:lnTo>
                    <a:pt x="9525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435"/>
            <p:cNvSpPr/>
            <p:nvPr>
              <p:custDataLst>
                <p:tags r:id="rId64"/>
              </p:custDataLst>
            </p:nvPr>
          </p:nvSpPr>
          <p:spPr>
            <a:xfrm>
              <a:off x="11430000" y="4793588"/>
              <a:ext cx="171451" cy="185571"/>
            </a:xfrm>
            <a:custGeom>
              <a:avLst/>
              <a:gdLst/>
              <a:ahLst/>
              <a:cxnLst/>
              <a:rect l="0" t="0" r="0" b="0"/>
              <a:pathLst>
                <a:path w="171451" h="185571">
                  <a:moveTo>
                    <a:pt x="0" y="54637"/>
                  </a:moveTo>
                  <a:lnTo>
                    <a:pt x="0" y="54637"/>
                  </a:lnTo>
                  <a:lnTo>
                    <a:pt x="5057" y="49581"/>
                  </a:lnTo>
                  <a:lnTo>
                    <a:pt x="6546" y="49149"/>
                  </a:lnTo>
                  <a:lnTo>
                    <a:pt x="7538" y="49921"/>
                  </a:lnTo>
                  <a:lnTo>
                    <a:pt x="8642" y="53599"/>
                  </a:lnTo>
                  <a:lnTo>
                    <a:pt x="9490" y="87058"/>
                  </a:lnTo>
                  <a:lnTo>
                    <a:pt x="1322" y="130586"/>
                  </a:lnTo>
                  <a:lnTo>
                    <a:pt x="52" y="175754"/>
                  </a:lnTo>
                  <a:lnTo>
                    <a:pt x="9" y="185570"/>
                  </a:lnTo>
                  <a:lnTo>
                    <a:pt x="0" y="143653"/>
                  </a:lnTo>
                  <a:lnTo>
                    <a:pt x="5057" y="102912"/>
                  </a:lnTo>
                  <a:lnTo>
                    <a:pt x="11760" y="62261"/>
                  </a:lnTo>
                  <a:lnTo>
                    <a:pt x="18090" y="18403"/>
                  </a:lnTo>
                  <a:lnTo>
                    <a:pt x="18923" y="450"/>
                  </a:lnTo>
                  <a:lnTo>
                    <a:pt x="21816" y="4448"/>
                  </a:lnTo>
                  <a:lnTo>
                    <a:pt x="25571" y="12223"/>
                  </a:lnTo>
                  <a:lnTo>
                    <a:pt x="41715" y="57032"/>
                  </a:lnTo>
                  <a:lnTo>
                    <a:pt x="50930" y="73808"/>
                  </a:lnTo>
                  <a:lnTo>
                    <a:pt x="65420" y="85482"/>
                  </a:lnTo>
                  <a:lnTo>
                    <a:pt x="70072" y="86842"/>
                  </a:lnTo>
                  <a:lnTo>
                    <a:pt x="74231" y="86691"/>
                  </a:lnTo>
                  <a:lnTo>
                    <a:pt x="78063" y="85531"/>
                  </a:lnTo>
                  <a:lnTo>
                    <a:pt x="106511" y="61957"/>
                  </a:lnTo>
                  <a:lnTo>
                    <a:pt x="139791" y="14988"/>
                  </a:lnTo>
                  <a:lnTo>
                    <a:pt x="158593" y="0"/>
                  </a:lnTo>
                  <a:lnTo>
                    <a:pt x="160762" y="1279"/>
                  </a:lnTo>
                  <a:lnTo>
                    <a:pt x="165995" y="8344"/>
                  </a:lnTo>
                  <a:lnTo>
                    <a:pt x="169832" y="29279"/>
                  </a:lnTo>
                  <a:lnTo>
                    <a:pt x="171237" y="72216"/>
                  </a:lnTo>
                  <a:lnTo>
                    <a:pt x="171407" y="119140"/>
                  </a:lnTo>
                  <a:lnTo>
                    <a:pt x="171444" y="163007"/>
                  </a:lnTo>
                  <a:lnTo>
                    <a:pt x="171450" y="178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436"/>
            <p:cNvSpPr/>
            <p:nvPr>
              <p:custDataLst>
                <p:tags r:id="rId65"/>
              </p:custDataLst>
            </p:nvPr>
          </p:nvSpPr>
          <p:spPr>
            <a:xfrm>
              <a:off x="11344275" y="4842737"/>
              <a:ext cx="9526" cy="129314"/>
            </a:xfrm>
            <a:custGeom>
              <a:avLst/>
              <a:gdLst/>
              <a:ahLst/>
              <a:cxnLst/>
              <a:rect l="0" t="0" r="0" b="0"/>
              <a:pathLst>
                <a:path w="9526" h="1293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4984"/>
                  </a:lnTo>
                  <a:lnTo>
                    <a:pt x="0" y="88574"/>
                  </a:lnTo>
                  <a:lnTo>
                    <a:pt x="1058" y="101682"/>
                  </a:lnTo>
                  <a:lnTo>
                    <a:pt x="9525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437"/>
            <p:cNvSpPr/>
            <p:nvPr>
              <p:custDataLst>
                <p:tags r:id="rId66"/>
              </p:custDataLst>
            </p:nvPr>
          </p:nvSpPr>
          <p:spPr>
            <a:xfrm>
              <a:off x="11138762" y="4688354"/>
              <a:ext cx="148364" cy="138340"/>
            </a:xfrm>
            <a:custGeom>
              <a:avLst/>
              <a:gdLst/>
              <a:ahLst/>
              <a:cxnLst/>
              <a:rect l="0" t="0" r="0" b="0"/>
              <a:pathLst>
                <a:path w="148364" h="138340">
                  <a:moveTo>
                    <a:pt x="5488" y="26521"/>
                  </a:moveTo>
                  <a:lnTo>
                    <a:pt x="5488" y="26521"/>
                  </a:lnTo>
                  <a:lnTo>
                    <a:pt x="431" y="21465"/>
                  </a:lnTo>
                  <a:lnTo>
                    <a:pt x="0" y="19976"/>
                  </a:lnTo>
                  <a:lnTo>
                    <a:pt x="771" y="18982"/>
                  </a:lnTo>
                  <a:lnTo>
                    <a:pt x="4449" y="16820"/>
                  </a:lnTo>
                  <a:lnTo>
                    <a:pt x="9612" y="12332"/>
                  </a:lnTo>
                  <a:lnTo>
                    <a:pt x="18256" y="9631"/>
                  </a:lnTo>
                  <a:lnTo>
                    <a:pt x="23525" y="8912"/>
                  </a:lnTo>
                  <a:lnTo>
                    <a:pt x="41054" y="12954"/>
                  </a:lnTo>
                  <a:lnTo>
                    <a:pt x="50574" y="20845"/>
                  </a:lnTo>
                  <a:lnTo>
                    <a:pt x="54595" y="25912"/>
                  </a:lnTo>
                  <a:lnTo>
                    <a:pt x="59064" y="40009"/>
                  </a:lnTo>
                  <a:lnTo>
                    <a:pt x="59992" y="56857"/>
                  </a:lnTo>
                  <a:lnTo>
                    <a:pt x="51963" y="90722"/>
                  </a:lnTo>
                  <a:lnTo>
                    <a:pt x="45194" y="104796"/>
                  </a:lnTo>
                  <a:lnTo>
                    <a:pt x="22620" y="132445"/>
                  </a:lnTo>
                  <a:lnTo>
                    <a:pt x="15571" y="137098"/>
                  </a:lnTo>
                  <a:lnTo>
                    <a:pt x="12210" y="138339"/>
                  </a:lnTo>
                  <a:lnTo>
                    <a:pt x="11028" y="135992"/>
                  </a:lnTo>
                  <a:lnTo>
                    <a:pt x="12536" y="124916"/>
                  </a:lnTo>
                  <a:lnTo>
                    <a:pt x="24391" y="105887"/>
                  </a:lnTo>
                  <a:lnTo>
                    <a:pt x="57348" y="63542"/>
                  </a:lnTo>
                  <a:lnTo>
                    <a:pt x="90439" y="19940"/>
                  </a:lnTo>
                  <a:lnTo>
                    <a:pt x="108337" y="0"/>
                  </a:lnTo>
                  <a:lnTo>
                    <a:pt x="99578" y="8667"/>
                  </a:lnTo>
                  <a:lnTo>
                    <a:pt x="88636" y="29698"/>
                  </a:lnTo>
                  <a:lnTo>
                    <a:pt x="78691" y="61094"/>
                  </a:lnTo>
                  <a:lnTo>
                    <a:pt x="77886" y="79281"/>
                  </a:lnTo>
                  <a:lnTo>
                    <a:pt x="82115" y="94420"/>
                  </a:lnTo>
                  <a:lnTo>
                    <a:pt x="91049" y="108204"/>
                  </a:lnTo>
                  <a:lnTo>
                    <a:pt x="104899" y="118563"/>
                  </a:lnTo>
                  <a:lnTo>
                    <a:pt x="148363" y="131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332"/>
          <p:cNvGrpSpPr/>
          <p:nvPr/>
        </p:nvGrpSpPr>
        <p:grpSpPr>
          <a:xfrm>
            <a:off x="7848995" y="5034643"/>
            <a:ext cx="1587978" cy="299358"/>
            <a:chOff x="7848995" y="5034643"/>
            <a:chExt cx="1587978" cy="299358"/>
          </a:xfrm>
        </p:grpSpPr>
        <p:sp>
          <p:nvSpPr>
            <p:cNvPr id="207" name="SMARTInkShape-1438"/>
            <p:cNvSpPr/>
            <p:nvPr>
              <p:custDataLst>
                <p:tags r:id="rId52"/>
              </p:custDataLst>
            </p:nvPr>
          </p:nvSpPr>
          <p:spPr>
            <a:xfrm>
              <a:off x="9344025" y="5038725"/>
              <a:ext cx="92948" cy="285751"/>
            </a:xfrm>
            <a:custGeom>
              <a:avLst/>
              <a:gdLst/>
              <a:ahLst/>
              <a:cxnLst/>
              <a:rect l="0" t="0" r="0" b="0"/>
              <a:pathLst>
                <a:path w="92948" h="285751">
                  <a:moveTo>
                    <a:pt x="57150" y="0"/>
                  </a:moveTo>
                  <a:lnTo>
                    <a:pt x="57150" y="0"/>
                  </a:lnTo>
                  <a:lnTo>
                    <a:pt x="58208" y="24910"/>
                  </a:lnTo>
                  <a:lnTo>
                    <a:pt x="64755" y="47245"/>
                  </a:lnTo>
                  <a:lnTo>
                    <a:pt x="79540" y="84133"/>
                  </a:lnTo>
                  <a:lnTo>
                    <a:pt x="91049" y="128998"/>
                  </a:lnTo>
                  <a:lnTo>
                    <a:pt x="92947" y="155461"/>
                  </a:lnTo>
                  <a:lnTo>
                    <a:pt x="86885" y="198377"/>
                  </a:lnTo>
                  <a:lnTo>
                    <a:pt x="70746" y="235643"/>
                  </a:lnTo>
                  <a:lnTo>
                    <a:pt x="52242" y="258674"/>
                  </a:lnTo>
                  <a:lnTo>
                    <a:pt x="28179" y="27678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439"/>
            <p:cNvSpPr/>
            <p:nvPr>
              <p:custDataLst>
                <p:tags r:id="rId53"/>
              </p:custDataLst>
            </p:nvPr>
          </p:nvSpPr>
          <p:spPr>
            <a:xfrm>
              <a:off x="9229725" y="5061812"/>
              <a:ext cx="95251" cy="89321"/>
            </a:xfrm>
            <a:custGeom>
              <a:avLst/>
              <a:gdLst/>
              <a:ahLst/>
              <a:cxnLst/>
              <a:rect l="0" t="0" r="0" b="0"/>
              <a:pathLst>
                <a:path w="95251" h="89321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1058" y="3392"/>
                  </a:lnTo>
                  <a:lnTo>
                    <a:pt x="5057" y="4556"/>
                  </a:lnTo>
                  <a:lnTo>
                    <a:pt x="13257" y="5212"/>
                  </a:lnTo>
                  <a:lnTo>
                    <a:pt x="16246" y="7421"/>
                  </a:lnTo>
                  <a:lnTo>
                    <a:pt x="22390" y="15520"/>
                  </a:lnTo>
                  <a:lnTo>
                    <a:pt x="26742" y="26922"/>
                  </a:lnTo>
                  <a:lnTo>
                    <a:pt x="28032" y="42061"/>
                  </a:lnTo>
                  <a:lnTo>
                    <a:pt x="25512" y="51022"/>
                  </a:lnTo>
                  <a:lnTo>
                    <a:pt x="15270" y="65400"/>
                  </a:lnTo>
                  <a:lnTo>
                    <a:pt x="14414" y="68712"/>
                  </a:lnTo>
                  <a:lnTo>
                    <a:pt x="14901" y="71979"/>
                  </a:lnTo>
                  <a:lnTo>
                    <a:pt x="17820" y="81634"/>
                  </a:lnTo>
                  <a:lnTo>
                    <a:pt x="18231" y="84827"/>
                  </a:lnTo>
                  <a:lnTo>
                    <a:pt x="20620" y="86956"/>
                  </a:lnTo>
                  <a:lnTo>
                    <a:pt x="28920" y="89320"/>
                  </a:lnTo>
                  <a:lnTo>
                    <a:pt x="95250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440"/>
            <p:cNvSpPr/>
            <p:nvPr>
              <p:custDataLst>
                <p:tags r:id="rId54"/>
              </p:custDataLst>
            </p:nvPr>
          </p:nvSpPr>
          <p:spPr>
            <a:xfrm>
              <a:off x="9045039" y="5201332"/>
              <a:ext cx="156112" cy="63614"/>
            </a:xfrm>
            <a:custGeom>
              <a:avLst/>
              <a:gdLst/>
              <a:ahLst/>
              <a:cxnLst/>
              <a:rect l="0" t="0" r="0" b="0"/>
              <a:pathLst>
                <a:path w="156112" h="63614">
                  <a:moveTo>
                    <a:pt x="79911" y="18368"/>
                  </a:moveTo>
                  <a:lnTo>
                    <a:pt x="79911" y="18368"/>
                  </a:lnTo>
                  <a:lnTo>
                    <a:pt x="72306" y="27030"/>
                  </a:lnTo>
                  <a:lnTo>
                    <a:pt x="48112" y="59300"/>
                  </a:lnTo>
                  <a:lnTo>
                    <a:pt x="36144" y="63018"/>
                  </a:lnTo>
                  <a:lnTo>
                    <a:pt x="22359" y="63613"/>
                  </a:lnTo>
                  <a:lnTo>
                    <a:pt x="12703" y="60349"/>
                  </a:lnTo>
                  <a:lnTo>
                    <a:pt x="4886" y="52548"/>
                  </a:lnTo>
                  <a:lnTo>
                    <a:pt x="1320" y="47505"/>
                  </a:lnTo>
                  <a:lnTo>
                    <a:pt x="0" y="43084"/>
                  </a:lnTo>
                  <a:lnTo>
                    <a:pt x="179" y="39079"/>
                  </a:lnTo>
                  <a:lnTo>
                    <a:pt x="8070" y="19990"/>
                  </a:lnTo>
                  <a:lnTo>
                    <a:pt x="19406" y="10975"/>
                  </a:lnTo>
                  <a:lnTo>
                    <a:pt x="33970" y="4499"/>
                  </a:lnTo>
                  <a:lnTo>
                    <a:pt x="77127" y="0"/>
                  </a:lnTo>
                  <a:lnTo>
                    <a:pt x="109856" y="512"/>
                  </a:lnTo>
                  <a:lnTo>
                    <a:pt x="156111" y="8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441"/>
            <p:cNvSpPr/>
            <p:nvPr>
              <p:custDataLst>
                <p:tags r:id="rId55"/>
              </p:custDataLst>
            </p:nvPr>
          </p:nvSpPr>
          <p:spPr>
            <a:xfrm>
              <a:off x="8915400" y="52482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574" y="4794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442"/>
            <p:cNvSpPr/>
            <p:nvPr>
              <p:custDataLst>
                <p:tags r:id="rId56"/>
              </p:custDataLst>
            </p:nvPr>
          </p:nvSpPr>
          <p:spPr>
            <a:xfrm>
              <a:off x="8653000" y="5139697"/>
              <a:ext cx="195726" cy="137154"/>
            </a:xfrm>
            <a:custGeom>
              <a:avLst/>
              <a:gdLst/>
              <a:ahLst/>
              <a:cxnLst/>
              <a:rect l="0" t="0" r="0" b="0"/>
              <a:pathLst>
                <a:path w="195726" h="137154">
                  <a:moveTo>
                    <a:pt x="14750" y="108578"/>
                  </a:moveTo>
                  <a:lnTo>
                    <a:pt x="14750" y="108578"/>
                  </a:lnTo>
                  <a:lnTo>
                    <a:pt x="6550" y="116779"/>
                  </a:lnTo>
                  <a:lnTo>
                    <a:pt x="561" y="117711"/>
                  </a:lnTo>
                  <a:lnTo>
                    <a:pt x="0" y="118899"/>
                  </a:lnTo>
                  <a:lnTo>
                    <a:pt x="683" y="120751"/>
                  </a:lnTo>
                  <a:lnTo>
                    <a:pt x="2197" y="123043"/>
                  </a:lnTo>
                  <a:lnTo>
                    <a:pt x="4265" y="123513"/>
                  </a:lnTo>
                  <a:lnTo>
                    <a:pt x="6702" y="122768"/>
                  </a:lnTo>
                  <a:lnTo>
                    <a:pt x="32593" y="105119"/>
                  </a:lnTo>
                  <a:lnTo>
                    <a:pt x="41378" y="93282"/>
                  </a:lnTo>
                  <a:lnTo>
                    <a:pt x="57235" y="48443"/>
                  </a:lnTo>
                  <a:lnTo>
                    <a:pt x="70716" y="8429"/>
                  </a:lnTo>
                  <a:lnTo>
                    <a:pt x="71375" y="1273"/>
                  </a:lnTo>
                  <a:lnTo>
                    <a:pt x="70490" y="0"/>
                  </a:lnTo>
                  <a:lnTo>
                    <a:pt x="68844" y="209"/>
                  </a:lnTo>
                  <a:lnTo>
                    <a:pt x="66688" y="1407"/>
                  </a:lnTo>
                  <a:lnTo>
                    <a:pt x="58596" y="13206"/>
                  </a:lnTo>
                  <a:lnTo>
                    <a:pt x="54553" y="35164"/>
                  </a:lnTo>
                  <a:lnTo>
                    <a:pt x="60791" y="76516"/>
                  </a:lnTo>
                  <a:lnTo>
                    <a:pt x="72214" y="104440"/>
                  </a:lnTo>
                  <a:lnTo>
                    <a:pt x="75285" y="108995"/>
                  </a:lnTo>
                  <a:lnTo>
                    <a:pt x="80506" y="110972"/>
                  </a:lnTo>
                  <a:lnTo>
                    <a:pt x="94775" y="110347"/>
                  </a:lnTo>
                  <a:lnTo>
                    <a:pt x="106056" y="106542"/>
                  </a:lnTo>
                  <a:lnTo>
                    <a:pt x="121178" y="95628"/>
                  </a:lnTo>
                  <a:lnTo>
                    <a:pt x="131902" y="83772"/>
                  </a:lnTo>
                  <a:lnTo>
                    <a:pt x="144587" y="55936"/>
                  </a:lnTo>
                  <a:lnTo>
                    <a:pt x="147963" y="19678"/>
                  </a:lnTo>
                  <a:lnTo>
                    <a:pt x="148008" y="19678"/>
                  </a:lnTo>
                  <a:lnTo>
                    <a:pt x="150915" y="46119"/>
                  </a:lnTo>
                  <a:lnTo>
                    <a:pt x="162289" y="87367"/>
                  </a:lnTo>
                  <a:lnTo>
                    <a:pt x="195725" y="137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443"/>
            <p:cNvSpPr/>
            <p:nvPr>
              <p:custDataLst>
                <p:tags r:id="rId57"/>
              </p:custDataLst>
            </p:nvPr>
          </p:nvSpPr>
          <p:spPr>
            <a:xfrm>
              <a:off x="8534440" y="5034643"/>
              <a:ext cx="66636" cy="280308"/>
            </a:xfrm>
            <a:custGeom>
              <a:avLst/>
              <a:gdLst/>
              <a:ahLst/>
              <a:cxnLst/>
              <a:rect l="0" t="0" r="0" b="0"/>
              <a:pathLst>
                <a:path w="66636" h="280308">
                  <a:moveTo>
                    <a:pt x="47585" y="32657"/>
                  </a:moveTo>
                  <a:lnTo>
                    <a:pt x="47585" y="32657"/>
                  </a:lnTo>
                  <a:lnTo>
                    <a:pt x="47585" y="1134"/>
                  </a:lnTo>
                  <a:lnTo>
                    <a:pt x="46527" y="0"/>
                  </a:lnTo>
                  <a:lnTo>
                    <a:pt x="44763" y="302"/>
                  </a:lnTo>
                  <a:lnTo>
                    <a:pt x="34402" y="8607"/>
                  </a:lnTo>
                  <a:lnTo>
                    <a:pt x="24792" y="19852"/>
                  </a:lnTo>
                  <a:lnTo>
                    <a:pt x="14491" y="42974"/>
                  </a:lnTo>
                  <a:lnTo>
                    <a:pt x="7652" y="78753"/>
                  </a:lnTo>
                  <a:lnTo>
                    <a:pt x="1479" y="120667"/>
                  </a:lnTo>
                  <a:lnTo>
                    <a:pt x="259" y="164537"/>
                  </a:lnTo>
                  <a:lnTo>
                    <a:pt x="19" y="208324"/>
                  </a:lnTo>
                  <a:lnTo>
                    <a:pt x="0" y="216443"/>
                  </a:lnTo>
                  <a:lnTo>
                    <a:pt x="10084" y="243040"/>
                  </a:lnTo>
                  <a:lnTo>
                    <a:pt x="26479" y="265973"/>
                  </a:lnTo>
                  <a:lnTo>
                    <a:pt x="66635" y="280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444"/>
            <p:cNvSpPr/>
            <p:nvPr>
              <p:custDataLst>
                <p:tags r:id="rId58"/>
              </p:custDataLst>
            </p:nvPr>
          </p:nvSpPr>
          <p:spPr>
            <a:xfrm>
              <a:off x="8288788" y="5104509"/>
              <a:ext cx="178938" cy="205693"/>
            </a:xfrm>
            <a:custGeom>
              <a:avLst/>
              <a:gdLst/>
              <a:ahLst/>
              <a:cxnLst/>
              <a:rect l="0" t="0" r="0" b="0"/>
              <a:pathLst>
                <a:path w="178938" h="205693">
                  <a:moveTo>
                    <a:pt x="17012" y="38991"/>
                  </a:moveTo>
                  <a:lnTo>
                    <a:pt x="17012" y="38991"/>
                  </a:lnTo>
                  <a:lnTo>
                    <a:pt x="17012" y="30790"/>
                  </a:lnTo>
                  <a:lnTo>
                    <a:pt x="17012" y="77812"/>
                  </a:lnTo>
                  <a:lnTo>
                    <a:pt x="17012" y="122662"/>
                  </a:lnTo>
                  <a:lnTo>
                    <a:pt x="17012" y="167467"/>
                  </a:lnTo>
                  <a:lnTo>
                    <a:pt x="17012" y="205692"/>
                  </a:lnTo>
                  <a:lnTo>
                    <a:pt x="11956" y="165195"/>
                  </a:lnTo>
                  <a:lnTo>
                    <a:pt x="8370" y="119698"/>
                  </a:lnTo>
                  <a:lnTo>
                    <a:pt x="4839" y="82489"/>
                  </a:lnTo>
                  <a:lnTo>
                    <a:pt x="0" y="44471"/>
                  </a:lnTo>
                  <a:lnTo>
                    <a:pt x="1388" y="10981"/>
                  </a:lnTo>
                  <a:lnTo>
                    <a:pt x="3421" y="4443"/>
                  </a:lnTo>
                  <a:lnTo>
                    <a:pt x="5835" y="1142"/>
                  </a:lnTo>
                  <a:lnTo>
                    <a:pt x="8502" y="0"/>
                  </a:lnTo>
                  <a:lnTo>
                    <a:pt x="11339" y="297"/>
                  </a:lnTo>
                  <a:lnTo>
                    <a:pt x="25444" y="10828"/>
                  </a:lnTo>
                  <a:lnTo>
                    <a:pt x="56589" y="57001"/>
                  </a:lnTo>
                  <a:lnTo>
                    <a:pt x="78256" y="94838"/>
                  </a:lnTo>
                  <a:lnTo>
                    <a:pt x="108972" y="139027"/>
                  </a:lnTo>
                  <a:lnTo>
                    <a:pt x="126927" y="155885"/>
                  </a:lnTo>
                  <a:lnTo>
                    <a:pt x="143121" y="164322"/>
                  </a:lnTo>
                  <a:lnTo>
                    <a:pt x="149768" y="165937"/>
                  </a:lnTo>
                  <a:lnTo>
                    <a:pt x="159976" y="164909"/>
                  </a:lnTo>
                  <a:lnTo>
                    <a:pt x="168040" y="158101"/>
                  </a:lnTo>
                  <a:lnTo>
                    <a:pt x="171672" y="153323"/>
                  </a:lnTo>
                  <a:lnTo>
                    <a:pt x="177502" y="109749"/>
                  </a:lnTo>
                  <a:lnTo>
                    <a:pt x="178653" y="65551"/>
                  </a:lnTo>
                  <a:lnTo>
                    <a:pt x="178937" y="19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445"/>
            <p:cNvSpPr/>
            <p:nvPr>
              <p:custDataLst>
                <p:tags r:id="rId59"/>
              </p:custDataLst>
            </p:nvPr>
          </p:nvSpPr>
          <p:spPr>
            <a:xfrm>
              <a:off x="7848995" y="5178583"/>
              <a:ext cx="237731" cy="86876"/>
            </a:xfrm>
            <a:custGeom>
              <a:avLst/>
              <a:gdLst/>
              <a:ahLst/>
              <a:cxnLst/>
              <a:rect l="0" t="0" r="0" b="0"/>
              <a:pathLst>
                <a:path w="237731" h="86876">
                  <a:moveTo>
                    <a:pt x="18655" y="50642"/>
                  </a:moveTo>
                  <a:lnTo>
                    <a:pt x="18655" y="50642"/>
                  </a:lnTo>
                  <a:lnTo>
                    <a:pt x="13599" y="55698"/>
                  </a:lnTo>
                  <a:lnTo>
                    <a:pt x="11117" y="61003"/>
                  </a:lnTo>
                  <a:lnTo>
                    <a:pt x="9246" y="82440"/>
                  </a:lnTo>
                  <a:lnTo>
                    <a:pt x="8149" y="84541"/>
                  </a:lnTo>
                  <a:lnTo>
                    <a:pt x="6359" y="85942"/>
                  </a:lnTo>
                  <a:lnTo>
                    <a:pt x="4108" y="86875"/>
                  </a:lnTo>
                  <a:lnTo>
                    <a:pt x="2607" y="86439"/>
                  </a:lnTo>
                  <a:lnTo>
                    <a:pt x="1606" y="85090"/>
                  </a:lnTo>
                  <a:lnTo>
                    <a:pt x="198" y="78135"/>
                  </a:lnTo>
                  <a:lnTo>
                    <a:pt x="0" y="75321"/>
                  </a:lnTo>
                  <a:lnTo>
                    <a:pt x="10387" y="28886"/>
                  </a:lnTo>
                  <a:lnTo>
                    <a:pt x="18860" y="15925"/>
                  </a:lnTo>
                  <a:lnTo>
                    <a:pt x="35532" y="1785"/>
                  </a:lnTo>
                  <a:lnTo>
                    <a:pt x="40490" y="79"/>
                  </a:lnTo>
                  <a:lnTo>
                    <a:pt x="44853" y="0"/>
                  </a:lnTo>
                  <a:lnTo>
                    <a:pt x="69574" y="7477"/>
                  </a:lnTo>
                  <a:lnTo>
                    <a:pt x="115772" y="35862"/>
                  </a:lnTo>
                  <a:lnTo>
                    <a:pt x="128493" y="45132"/>
                  </a:lnTo>
                  <a:lnTo>
                    <a:pt x="166665" y="63035"/>
                  </a:lnTo>
                  <a:lnTo>
                    <a:pt x="180040" y="63911"/>
                  </a:lnTo>
                  <a:lnTo>
                    <a:pt x="191982" y="60772"/>
                  </a:lnTo>
                  <a:lnTo>
                    <a:pt x="200817" y="55850"/>
                  </a:lnTo>
                  <a:lnTo>
                    <a:pt x="234472" y="16110"/>
                  </a:lnTo>
                  <a:lnTo>
                    <a:pt x="237730" y="3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333"/>
          <p:cNvGrpSpPr/>
          <p:nvPr/>
        </p:nvGrpSpPr>
        <p:grpSpPr>
          <a:xfrm>
            <a:off x="6315075" y="5603740"/>
            <a:ext cx="2206528" cy="1159011"/>
            <a:chOff x="6315075" y="5603740"/>
            <a:chExt cx="2206528" cy="1159011"/>
          </a:xfrm>
        </p:grpSpPr>
        <p:sp>
          <p:nvSpPr>
            <p:cNvPr id="216" name="SMARTInkShape-1446"/>
            <p:cNvSpPr/>
            <p:nvPr>
              <p:custDataLst>
                <p:tags r:id="rId12"/>
              </p:custDataLst>
            </p:nvPr>
          </p:nvSpPr>
          <p:spPr>
            <a:xfrm>
              <a:off x="6438900" y="6677025"/>
              <a:ext cx="95251" cy="85726"/>
            </a:xfrm>
            <a:custGeom>
              <a:avLst/>
              <a:gdLst/>
              <a:ahLst/>
              <a:cxnLst/>
              <a:rect l="0" t="0" r="0" b="0"/>
              <a:pathLst>
                <a:path w="95251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2" y="13257"/>
                  </a:lnTo>
                  <a:lnTo>
                    <a:pt x="8389" y="33114"/>
                  </a:lnTo>
                  <a:lnTo>
                    <a:pt x="390" y="72490"/>
                  </a:lnTo>
                  <a:lnTo>
                    <a:pt x="260" y="72669"/>
                  </a:lnTo>
                  <a:lnTo>
                    <a:pt x="34" y="57560"/>
                  </a:lnTo>
                  <a:lnTo>
                    <a:pt x="5068" y="40456"/>
                  </a:lnTo>
                  <a:lnTo>
                    <a:pt x="16249" y="23317"/>
                  </a:lnTo>
                  <a:lnTo>
                    <a:pt x="22391" y="16360"/>
                  </a:lnTo>
                  <a:lnTo>
                    <a:pt x="25510" y="15139"/>
                  </a:lnTo>
                  <a:lnTo>
                    <a:pt x="28648" y="15385"/>
                  </a:lnTo>
                  <a:lnTo>
                    <a:pt x="36232" y="18327"/>
                  </a:lnTo>
                  <a:lnTo>
                    <a:pt x="28919" y="54630"/>
                  </a:lnTo>
                  <a:lnTo>
                    <a:pt x="29863" y="54411"/>
                  </a:lnTo>
                  <a:lnTo>
                    <a:pt x="33733" y="51346"/>
                  </a:lnTo>
                  <a:lnTo>
                    <a:pt x="36159" y="46457"/>
                  </a:lnTo>
                  <a:lnTo>
                    <a:pt x="36806" y="43671"/>
                  </a:lnTo>
                  <a:lnTo>
                    <a:pt x="42773" y="34695"/>
                  </a:lnTo>
                  <a:lnTo>
                    <a:pt x="51113" y="31294"/>
                  </a:lnTo>
                  <a:lnTo>
                    <a:pt x="56300" y="30388"/>
                  </a:lnTo>
                  <a:lnTo>
                    <a:pt x="64887" y="32203"/>
                  </a:lnTo>
                  <a:lnTo>
                    <a:pt x="79022" y="41992"/>
                  </a:lnTo>
                  <a:lnTo>
                    <a:pt x="82746" y="50766"/>
                  </a:lnTo>
                  <a:lnTo>
                    <a:pt x="952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447"/>
            <p:cNvSpPr/>
            <p:nvPr>
              <p:custDataLst>
                <p:tags r:id="rId13"/>
              </p:custDataLst>
            </p:nvPr>
          </p:nvSpPr>
          <p:spPr>
            <a:xfrm>
              <a:off x="6355578" y="6564442"/>
              <a:ext cx="88811" cy="188062"/>
            </a:xfrm>
            <a:custGeom>
              <a:avLst/>
              <a:gdLst/>
              <a:ahLst/>
              <a:cxnLst/>
              <a:rect l="0" t="0" r="0" b="0"/>
              <a:pathLst>
                <a:path w="88811" h="188062">
                  <a:moveTo>
                    <a:pt x="83322" y="17333"/>
                  </a:moveTo>
                  <a:lnTo>
                    <a:pt x="83322" y="17333"/>
                  </a:lnTo>
                  <a:lnTo>
                    <a:pt x="88378" y="17333"/>
                  </a:lnTo>
                  <a:lnTo>
                    <a:pt x="88810" y="16275"/>
                  </a:lnTo>
                  <a:lnTo>
                    <a:pt x="86466" y="12277"/>
                  </a:lnTo>
                  <a:lnTo>
                    <a:pt x="79197" y="4076"/>
                  </a:lnTo>
                  <a:lnTo>
                    <a:pt x="73375" y="858"/>
                  </a:lnTo>
                  <a:lnTo>
                    <a:pt x="70341" y="0"/>
                  </a:lnTo>
                  <a:lnTo>
                    <a:pt x="45844" y="3849"/>
                  </a:lnTo>
                  <a:lnTo>
                    <a:pt x="9585" y="20718"/>
                  </a:lnTo>
                  <a:lnTo>
                    <a:pt x="5589" y="24881"/>
                  </a:lnTo>
                  <a:lnTo>
                    <a:pt x="1149" y="35151"/>
                  </a:lnTo>
                  <a:lnTo>
                    <a:pt x="1998" y="46772"/>
                  </a:lnTo>
                  <a:lnTo>
                    <a:pt x="6961" y="58992"/>
                  </a:lnTo>
                  <a:lnTo>
                    <a:pt x="22714" y="77772"/>
                  </a:lnTo>
                  <a:lnTo>
                    <a:pt x="50301" y="103080"/>
                  </a:lnTo>
                  <a:lnTo>
                    <a:pt x="58063" y="115768"/>
                  </a:lnTo>
                  <a:lnTo>
                    <a:pt x="61511" y="128462"/>
                  </a:lnTo>
                  <a:lnTo>
                    <a:pt x="60315" y="134810"/>
                  </a:lnTo>
                  <a:lnTo>
                    <a:pt x="48518" y="153859"/>
                  </a:lnTo>
                  <a:lnTo>
                    <a:pt x="25569" y="176436"/>
                  </a:lnTo>
                  <a:lnTo>
                    <a:pt x="9765" y="185125"/>
                  </a:lnTo>
                  <a:lnTo>
                    <a:pt x="0" y="188061"/>
                  </a:lnTo>
                  <a:lnTo>
                    <a:pt x="7122" y="16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448"/>
            <p:cNvSpPr/>
            <p:nvPr>
              <p:custDataLst>
                <p:tags r:id="rId14"/>
              </p:custDataLst>
            </p:nvPr>
          </p:nvSpPr>
          <p:spPr>
            <a:xfrm>
              <a:off x="6315075" y="66389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117" y="15188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449"/>
            <p:cNvSpPr/>
            <p:nvPr>
              <p:custDataLst>
                <p:tags r:id="rId15"/>
              </p:custDataLst>
            </p:nvPr>
          </p:nvSpPr>
          <p:spPr>
            <a:xfrm>
              <a:off x="6315075" y="650557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0361"/>
                  </a:lnTo>
                  <a:lnTo>
                    <a:pt x="285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450"/>
            <p:cNvSpPr/>
            <p:nvPr>
              <p:custDataLst>
                <p:tags r:id="rId16"/>
              </p:custDataLst>
            </p:nvPr>
          </p:nvSpPr>
          <p:spPr>
            <a:xfrm>
              <a:off x="8401050" y="6204812"/>
              <a:ext cx="83893" cy="291239"/>
            </a:xfrm>
            <a:custGeom>
              <a:avLst/>
              <a:gdLst/>
              <a:ahLst/>
              <a:cxnLst/>
              <a:rect l="0" t="0" r="0" b="0"/>
              <a:pathLst>
                <a:path w="83893" h="291239">
                  <a:moveTo>
                    <a:pt x="57150" y="5488"/>
                  </a:moveTo>
                  <a:lnTo>
                    <a:pt x="57150" y="5488"/>
                  </a:lnTo>
                  <a:lnTo>
                    <a:pt x="57150" y="0"/>
                  </a:lnTo>
                  <a:lnTo>
                    <a:pt x="57150" y="2344"/>
                  </a:lnTo>
                  <a:lnTo>
                    <a:pt x="59972" y="6913"/>
                  </a:lnTo>
                  <a:lnTo>
                    <a:pt x="79540" y="41054"/>
                  </a:lnTo>
                  <a:lnTo>
                    <a:pt x="83892" y="64709"/>
                  </a:lnTo>
                  <a:lnTo>
                    <a:pt x="78817" y="106635"/>
                  </a:lnTo>
                  <a:lnTo>
                    <a:pt x="76545" y="149349"/>
                  </a:lnTo>
                  <a:lnTo>
                    <a:pt x="68029" y="192342"/>
                  </a:lnTo>
                  <a:lnTo>
                    <a:pt x="67076" y="211723"/>
                  </a:lnTo>
                  <a:lnTo>
                    <a:pt x="69676" y="221679"/>
                  </a:lnTo>
                  <a:lnTo>
                    <a:pt x="71851" y="225816"/>
                  </a:lnTo>
                  <a:lnTo>
                    <a:pt x="71444" y="238878"/>
                  </a:lnTo>
                  <a:lnTo>
                    <a:pt x="67737" y="253150"/>
                  </a:lnTo>
                  <a:lnTo>
                    <a:pt x="62561" y="263021"/>
                  </a:lnTo>
                  <a:lnTo>
                    <a:pt x="48640" y="274528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451"/>
            <p:cNvSpPr/>
            <p:nvPr>
              <p:custDataLst>
                <p:tags r:id="rId17"/>
              </p:custDataLst>
            </p:nvPr>
          </p:nvSpPr>
          <p:spPr>
            <a:xfrm>
              <a:off x="8349343" y="6362700"/>
              <a:ext cx="45369" cy="64406"/>
            </a:xfrm>
            <a:custGeom>
              <a:avLst/>
              <a:gdLst/>
              <a:ahLst/>
              <a:cxnLst/>
              <a:rect l="0" t="0" r="0" b="0"/>
              <a:pathLst>
                <a:path w="45369" h="64406">
                  <a:moveTo>
                    <a:pt x="32657" y="9525"/>
                  </a:moveTo>
                  <a:lnTo>
                    <a:pt x="32657" y="9525"/>
                  </a:lnTo>
                  <a:lnTo>
                    <a:pt x="11199" y="22782"/>
                  </a:lnTo>
                  <a:lnTo>
                    <a:pt x="1134" y="31915"/>
                  </a:lnTo>
                  <a:lnTo>
                    <a:pt x="0" y="36094"/>
                  </a:lnTo>
                  <a:lnTo>
                    <a:pt x="3335" y="59015"/>
                  </a:lnTo>
                  <a:lnTo>
                    <a:pt x="5701" y="61569"/>
                  </a:lnTo>
                  <a:lnTo>
                    <a:pt x="13974" y="64405"/>
                  </a:lnTo>
                  <a:lnTo>
                    <a:pt x="24706" y="62844"/>
                  </a:lnTo>
                  <a:lnTo>
                    <a:pt x="35474" y="58623"/>
                  </a:lnTo>
                  <a:lnTo>
                    <a:pt x="43787" y="53218"/>
                  </a:lnTo>
                  <a:lnTo>
                    <a:pt x="45368" y="50296"/>
                  </a:lnTo>
                  <a:lnTo>
                    <a:pt x="45364" y="47289"/>
                  </a:lnTo>
                  <a:lnTo>
                    <a:pt x="34997" y="25160"/>
                  </a:lnTo>
                  <a:lnTo>
                    <a:pt x="13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452"/>
            <p:cNvSpPr/>
            <p:nvPr>
              <p:custDataLst>
                <p:tags r:id="rId18"/>
              </p:custDataLst>
            </p:nvPr>
          </p:nvSpPr>
          <p:spPr>
            <a:xfrm>
              <a:off x="8324850" y="63436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453"/>
            <p:cNvSpPr/>
            <p:nvPr>
              <p:custDataLst>
                <p:tags r:id="rId19"/>
              </p:custDataLst>
            </p:nvPr>
          </p:nvSpPr>
          <p:spPr>
            <a:xfrm>
              <a:off x="8229600" y="63531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14547" y="5547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454"/>
            <p:cNvSpPr/>
            <p:nvPr>
              <p:custDataLst>
                <p:tags r:id="rId20"/>
              </p:custDataLst>
            </p:nvPr>
          </p:nvSpPr>
          <p:spPr>
            <a:xfrm>
              <a:off x="8210943" y="6391275"/>
              <a:ext cx="75808" cy="8202"/>
            </a:xfrm>
            <a:custGeom>
              <a:avLst/>
              <a:gdLst/>
              <a:ahLst/>
              <a:cxnLst/>
              <a:rect l="0" t="0" r="0" b="0"/>
              <a:pathLst>
                <a:path w="75808" h="8202">
                  <a:moveTo>
                    <a:pt x="9132" y="0"/>
                  </a:moveTo>
                  <a:lnTo>
                    <a:pt x="9132" y="0"/>
                  </a:lnTo>
                  <a:lnTo>
                    <a:pt x="932" y="8201"/>
                  </a:lnTo>
                  <a:lnTo>
                    <a:pt x="490" y="7584"/>
                  </a:lnTo>
                  <a:lnTo>
                    <a:pt x="0" y="4076"/>
                  </a:lnTo>
                  <a:lnTo>
                    <a:pt x="927" y="2717"/>
                  </a:lnTo>
                  <a:lnTo>
                    <a:pt x="2604" y="1812"/>
                  </a:lnTo>
                  <a:lnTo>
                    <a:pt x="12843" y="536"/>
                  </a:lnTo>
                  <a:lnTo>
                    <a:pt x="75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455"/>
            <p:cNvSpPr/>
            <p:nvPr>
              <p:custDataLst>
                <p:tags r:id="rId21"/>
              </p:custDataLst>
            </p:nvPr>
          </p:nvSpPr>
          <p:spPr>
            <a:xfrm>
              <a:off x="8162925" y="6277368"/>
              <a:ext cx="9526" cy="9133"/>
            </a:xfrm>
            <a:custGeom>
              <a:avLst/>
              <a:gdLst/>
              <a:ahLst/>
              <a:cxnLst/>
              <a:rect l="0" t="0" r="0" b="0"/>
              <a:pathLst>
                <a:path w="9526" h="9133">
                  <a:moveTo>
                    <a:pt x="9525" y="9132"/>
                  </a:moveTo>
                  <a:lnTo>
                    <a:pt x="9525" y="9132"/>
                  </a:lnTo>
                  <a:lnTo>
                    <a:pt x="393" y="0"/>
                  </a:lnTo>
                  <a:lnTo>
                    <a:pt x="0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456"/>
            <p:cNvSpPr/>
            <p:nvPr>
              <p:custDataLst>
                <p:tags r:id="rId22"/>
              </p:custDataLst>
            </p:nvPr>
          </p:nvSpPr>
          <p:spPr>
            <a:xfrm>
              <a:off x="8172450" y="63722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1325" y="1640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457"/>
            <p:cNvSpPr/>
            <p:nvPr>
              <p:custDataLst>
                <p:tags r:id="rId23"/>
              </p:custDataLst>
            </p:nvPr>
          </p:nvSpPr>
          <p:spPr>
            <a:xfrm>
              <a:off x="8010525" y="6221874"/>
              <a:ext cx="123826" cy="121777"/>
            </a:xfrm>
            <a:custGeom>
              <a:avLst/>
              <a:gdLst/>
              <a:ahLst/>
              <a:cxnLst/>
              <a:rect l="0" t="0" r="0" b="0"/>
              <a:pathLst>
                <a:path w="123826" h="121777">
                  <a:moveTo>
                    <a:pt x="0" y="7476"/>
                  </a:moveTo>
                  <a:lnTo>
                    <a:pt x="0" y="7476"/>
                  </a:lnTo>
                  <a:lnTo>
                    <a:pt x="5056" y="2420"/>
                  </a:lnTo>
                  <a:lnTo>
                    <a:pt x="7604" y="1988"/>
                  </a:lnTo>
                  <a:lnTo>
                    <a:pt x="10361" y="2760"/>
                  </a:lnTo>
                  <a:lnTo>
                    <a:pt x="32056" y="15517"/>
                  </a:lnTo>
                  <a:lnTo>
                    <a:pt x="40001" y="25514"/>
                  </a:lnTo>
                  <a:lnTo>
                    <a:pt x="44236" y="39835"/>
                  </a:lnTo>
                  <a:lnTo>
                    <a:pt x="46955" y="69842"/>
                  </a:lnTo>
                  <a:lnTo>
                    <a:pt x="41683" y="85994"/>
                  </a:lnTo>
                  <a:lnTo>
                    <a:pt x="26108" y="112121"/>
                  </a:lnTo>
                  <a:lnTo>
                    <a:pt x="21639" y="115340"/>
                  </a:lnTo>
                  <a:lnTo>
                    <a:pt x="11028" y="118915"/>
                  </a:lnTo>
                  <a:lnTo>
                    <a:pt x="7352" y="117753"/>
                  </a:lnTo>
                  <a:lnTo>
                    <a:pt x="4901" y="114860"/>
                  </a:lnTo>
                  <a:lnTo>
                    <a:pt x="3267" y="110815"/>
                  </a:lnTo>
                  <a:lnTo>
                    <a:pt x="6024" y="89953"/>
                  </a:lnTo>
                  <a:lnTo>
                    <a:pt x="35268" y="42583"/>
                  </a:lnTo>
                  <a:lnTo>
                    <a:pt x="51842" y="24463"/>
                  </a:lnTo>
                  <a:lnTo>
                    <a:pt x="82687" y="4866"/>
                  </a:lnTo>
                  <a:lnTo>
                    <a:pt x="96584" y="0"/>
                  </a:lnTo>
                  <a:lnTo>
                    <a:pt x="98256" y="375"/>
                  </a:lnTo>
                  <a:lnTo>
                    <a:pt x="98313" y="1684"/>
                  </a:lnTo>
                  <a:lnTo>
                    <a:pt x="82562" y="29526"/>
                  </a:lnTo>
                  <a:lnTo>
                    <a:pt x="77038" y="74546"/>
                  </a:lnTo>
                  <a:lnTo>
                    <a:pt x="79394" y="87732"/>
                  </a:lnTo>
                  <a:lnTo>
                    <a:pt x="81505" y="92730"/>
                  </a:lnTo>
                  <a:lnTo>
                    <a:pt x="99644" y="109877"/>
                  </a:lnTo>
                  <a:lnTo>
                    <a:pt x="123825" y="121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458"/>
            <p:cNvSpPr/>
            <p:nvPr>
              <p:custDataLst>
                <p:tags r:id="rId24"/>
              </p:custDataLst>
            </p:nvPr>
          </p:nvSpPr>
          <p:spPr>
            <a:xfrm>
              <a:off x="7743825" y="6343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459"/>
            <p:cNvSpPr/>
            <p:nvPr>
              <p:custDataLst>
                <p:tags r:id="rId25"/>
              </p:custDataLst>
            </p:nvPr>
          </p:nvSpPr>
          <p:spPr>
            <a:xfrm>
              <a:off x="7496175" y="63627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460"/>
            <p:cNvSpPr/>
            <p:nvPr>
              <p:custDataLst>
                <p:tags r:id="rId26"/>
              </p:custDataLst>
            </p:nvPr>
          </p:nvSpPr>
          <p:spPr>
            <a:xfrm>
              <a:off x="7820025" y="63722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461"/>
            <p:cNvSpPr/>
            <p:nvPr>
              <p:custDataLst>
                <p:tags r:id="rId27"/>
              </p:custDataLst>
            </p:nvPr>
          </p:nvSpPr>
          <p:spPr>
            <a:xfrm>
              <a:off x="7315200" y="6281444"/>
              <a:ext cx="9526" cy="100307"/>
            </a:xfrm>
            <a:custGeom>
              <a:avLst/>
              <a:gdLst/>
              <a:ahLst/>
              <a:cxnLst/>
              <a:rect l="0" t="0" r="0" b="0"/>
              <a:pathLst>
                <a:path w="9526" h="100307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1058" y="627"/>
                  </a:lnTo>
                  <a:lnTo>
                    <a:pt x="6545" y="10564"/>
                  </a:lnTo>
                  <a:lnTo>
                    <a:pt x="8642" y="22799"/>
                  </a:lnTo>
                  <a:lnTo>
                    <a:pt x="9447" y="70336"/>
                  </a:lnTo>
                  <a:lnTo>
                    <a:pt x="9525" y="10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462"/>
            <p:cNvSpPr/>
            <p:nvPr>
              <p:custDataLst>
                <p:tags r:id="rId28"/>
              </p:custDataLst>
            </p:nvPr>
          </p:nvSpPr>
          <p:spPr>
            <a:xfrm>
              <a:off x="7334250" y="6372225"/>
              <a:ext cx="43157" cy="47626"/>
            </a:xfrm>
            <a:custGeom>
              <a:avLst/>
              <a:gdLst/>
              <a:ahLst/>
              <a:cxnLst/>
              <a:rect l="0" t="0" r="0" b="0"/>
              <a:pathLst>
                <a:path w="43157" h="4762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40922" y="10361"/>
                  </a:lnTo>
                  <a:lnTo>
                    <a:pt x="43156" y="13257"/>
                  </a:lnTo>
                  <a:lnTo>
                    <a:pt x="42528" y="16247"/>
                  </a:lnTo>
                  <a:lnTo>
                    <a:pt x="36188" y="2239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463"/>
            <p:cNvSpPr/>
            <p:nvPr>
              <p:custDataLst>
                <p:tags r:id="rId29"/>
              </p:custDataLst>
            </p:nvPr>
          </p:nvSpPr>
          <p:spPr>
            <a:xfrm>
              <a:off x="8143875" y="5692413"/>
              <a:ext cx="133351" cy="142395"/>
            </a:xfrm>
            <a:custGeom>
              <a:avLst/>
              <a:gdLst/>
              <a:ahLst/>
              <a:cxnLst/>
              <a:rect l="0" t="0" r="0" b="0"/>
              <a:pathLst>
                <a:path w="133351" h="142395">
                  <a:moveTo>
                    <a:pt x="0" y="32112"/>
                  </a:moveTo>
                  <a:lnTo>
                    <a:pt x="0" y="32112"/>
                  </a:lnTo>
                  <a:lnTo>
                    <a:pt x="0" y="18855"/>
                  </a:lnTo>
                  <a:lnTo>
                    <a:pt x="2117" y="15865"/>
                  </a:lnTo>
                  <a:lnTo>
                    <a:pt x="10113" y="9722"/>
                  </a:lnTo>
                  <a:lnTo>
                    <a:pt x="15209" y="8718"/>
                  </a:lnTo>
                  <a:lnTo>
                    <a:pt x="26515" y="10425"/>
                  </a:lnTo>
                  <a:lnTo>
                    <a:pt x="44781" y="22394"/>
                  </a:lnTo>
                  <a:lnTo>
                    <a:pt x="58541" y="34289"/>
                  </a:lnTo>
                  <a:lnTo>
                    <a:pt x="63060" y="46838"/>
                  </a:lnTo>
                  <a:lnTo>
                    <a:pt x="65961" y="85821"/>
                  </a:lnTo>
                  <a:lnTo>
                    <a:pt x="60713" y="103960"/>
                  </a:lnTo>
                  <a:lnTo>
                    <a:pt x="40098" y="132852"/>
                  </a:lnTo>
                  <a:lnTo>
                    <a:pt x="30874" y="140386"/>
                  </a:lnTo>
                  <a:lnTo>
                    <a:pt x="26932" y="142394"/>
                  </a:lnTo>
                  <a:lnTo>
                    <a:pt x="24305" y="141617"/>
                  </a:lnTo>
                  <a:lnTo>
                    <a:pt x="22553" y="138981"/>
                  </a:lnTo>
                  <a:lnTo>
                    <a:pt x="21386" y="135108"/>
                  </a:lnTo>
                  <a:lnTo>
                    <a:pt x="24798" y="114488"/>
                  </a:lnTo>
                  <a:lnTo>
                    <a:pt x="45978" y="72593"/>
                  </a:lnTo>
                  <a:lnTo>
                    <a:pt x="76891" y="29499"/>
                  </a:lnTo>
                  <a:lnTo>
                    <a:pt x="99232" y="0"/>
                  </a:lnTo>
                  <a:lnTo>
                    <a:pt x="101080" y="121"/>
                  </a:lnTo>
                  <a:lnTo>
                    <a:pt x="102312" y="2318"/>
                  </a:lnTo>
                  <a:lnTo>
                    <a:pt x="103132" y="5899"/>
                  </a:lnTo>
                  <a:lnTo>
                    <a:pt x="91373" y="52205"/>
                  </a:lnTo>
                  <a:lnTo>
                    <a:pt x="92456" y="85103"/>
                  </a:lnTo>
                  <a:lnTo>
                    <a:pt x="99478" y="106492"/>
                  </a:lnTo>
                  <a:lnTo>
                    <a:pt x="133350" y="127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464"/>
            <p:cNvSpPr/>
            <p:nvPr>
              <p:custDataLst>
                <p:tags r:id="rId30"/>
              </p:custDataLst>
            </p:nvPr>
          </p:nvSpPr>
          <p:spPr>
            <a:xfrm>
              <a:off x="7981950" y="58388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20971" y="28280"/>
                  </a:lnTo>
                  <a:lnTo>
                    <a:pt x="18214" y="3155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465"/>
            <p:cNvSpPr/>
            <p:nvPr>
              <p:custDataLst>
                <p:tags r:id="rId31"/>
              </p:custDataLst>
            </p:nvPr>
          </p:nvSpPr>
          <p:spPr>
            <a:xfrm>
              <a:off x="7820025" y="58388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33114" y="4037"/>
                  </a:lnTo>
                  <a:lnTo>
                    <a:pt x="50146" y="637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466"/>
            <p:cNvSpPr/>
            <p:nvPr>
              <p:custDataLst>
                <p:tags r:id="rId32"/>
              </p:custDataLst>
            </p:nvPr>
          </p:nvSpPr>
          <p:spPr>
            <a:xfrm>
              <a:off x="7239883" y="6296025"/>
              <a:ext cx="8643" cy="104776"/>
            </a:xfrm>
            <a:custGeom>
              <a:avLst/>
              <a:gdLst/>
              <a:ahLst/>
              <a:cxnLst/>
              <a:rect l="0" t="0" r="0" b="0"/>
              <a:pathLst>
                <a:path w="8643" h="104776">
                  <a:moveTo>
                    <a:pt x="8642" y="0"/>
                  </a:moveTo>
                  <a:lnTo>
                    <a:pt x="8642" y="0"/>
                  </a:lnTo>
                  <a:lnTo>
                    <a:pt x="8642" y="5056"/>
                  </a:lnTo>
                  <a:lnTo>
                    <a:pt x="5820" y="10361"/>
                  </a:lnTo>
                  <a:lnTo>
                    <a:pt x="2097" y="16247"/>
                  </a:lnTo>
                  <a:lnTo>
                    <a:pt x="0" y="26569"/>
                  </a:lnTo>
                  <a:lnTo>
                    <a:pt x="437" y="42562"/>
                  </a:lnTo>
                  <a:lnTo>
                    <a:pt x="7782" y="84976"/>
                  </a:lnTo>
                  <a:lnTo>
                    <a:pt x="864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467"/>
            <p:cNvSpPr/>
            <p:nvPr>
              <p:custDataLst>
                <p:tags r:id="rId33"/>
              </p:custDataLst>
            </p:nvPr>
          </p:nvSpPr>
          <p:spPr>
            <a:xfrm>
              <a:off x="7239000" y="6362700"/>
              <a:ext cx="47626" cy="5489"/>
            </a:xfrm>
            <a:custGeom>
              <a:avLst/>
              <a:gdLst/>
              <a:ahLst/>
              <a:cxnLst/>
              <a:rect l="0" t="0" r="0" b="0"/>
              <a:pathLst>
                <a:path w="47626" h="54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10361" y="1397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468"/>
            <p:cNvSpPr/>
            <p:nvPr>
              <p:custDataLst>
                <p:tags r:id="rId34"/>
              </p:custDataLst>
            </p:nvPr>
          </p:nvSpPr>
          <p:spPr>
            <a:xfrm>
              <a:off x="7200900" y="6240199"/>
              <a:ext cx="18543" cy="27252"/>
            </a:xfrm>
            <a:custGeom>
              <a:avLst/>
              <a:gdLst/>
              <a:ahLst/>
              <a:cxnLst/>
              <a:rect l="0" t="0" r="0" b="0"/>
              <a:pathLst>
                <a:path w="18543" h="272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6993"/>
                  </a:lnTo>
                  <a:lnTo>
                    <a:pt x="5056" y="12900"/>
                  </a:lnTo>
                  <a:lnTo>
                    <a:pt x="10361" y="15581"/>
                  </a:lnTo>
                  <a:lnTo>
                    <a:pt x="17333" y="17302"/>
                  </a:lnTo>
                  <a:lnTo>
                    <a:pt x="17905" y="16385"/>
                  </a:lnTo>
                  <a:lnTo>
                    <a:pt x="18542" y="12544"/>
                  </a:lnTo>
                  <a:lnTo>
                    <a:pt x="17652" y="11096"/>
                  </a:lnTo>
                  <a:lnTo>
                    <a:pt x="16001" y="10132"/>
                  </a:lnTo>
                  <a:lnTo>
                    <a:pt x="13842" y="9488"/>
                  </a:lnTo>
                  <a:lnTo>
                    <a:pt x="11344" y="10117"/>
                  </a:lnTo>
                  <a:lnTo>
                    <a:pt x="5748" y="13638"/>
                  </a:lnTo>
                  <a:lnTo>
                    <a:pt x="0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469"/>
            <p:cNvSpPr/>
            <p:nvPr>
              <p:custDataLst>
                <p:tags r:id="rId35"/>
              </p:custDataLst>
            </p:nvPr>
          </p:nvSpPr>
          <p:spPr>
            <a:xfrm>
              <a:off x="7219950" y="63341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1987" y="1790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470"/>
            <p:cNvSpPr/>
            <p:nvPr>
              <p:custDataLst>
                <p:tags r:id="rId36"/>
              </p:custDataLst>
            </p:nvPr>
          </p:nvSpPr>
          <p:spPr>
            <a:xfrm>
              <a:off x="7048500" y="6182118"/>
              <a:ext cx="104776" cy="144437"/>
            </a:xfrm>
            <a:custGeom>
              <a:avLst/>
              <a:gdLst/>
              <a:ahLst/>
              <a:cxnLst/>
              <a:rect l="0" t="0" r="0" b="0"/>
              <a:pathLst>
                <a:path w="104776" h="144437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113" y="0"/>
                  </a:lnTo>
                  <a:lnTo>
                    <a:pt x="26515" y="4780"/>
                  </a:lnTo>
                  <a:lnTo>
                    <a:pt x="44781" y="23011"/>
                  </a:lnTo>
                  <a:lnTo>
                    <a:pt x="58541" y="48522"/>
                  </a:lnTo>
                  <a:lnTo>
                    <a:pt x="64265" y="81247"/>
                  </a:lnTo>
                  <a:lnTo>
                    <a:pt x="59959" y="102566"/>
                  </a:lnTo>
                  <a:lnTo>
                    <a:pt x="45006" y="132010"/>
                  </a:lnTo>
                  <a:lnTo>
                    <a:pt x="30033" y="144436"/>
                  </a:lnTo>
                  <a:lnTo>
                    <a:pt x="25314" y="143785"/>
                  </a:lnTo>
                  <a:lnTo>
                    <a:pt x="21110" y="140176"/>
                  </a:lnTo>
                  <a:lnTo>
                    <a:pt x="17248" y="134594"/>
                  </a:lnTo>
                  <a:lnTo>
                    <a:pt x="15732" y="128757"/>
                  </a:lnTo>
                  <a:lnTo>
                    <a:pt x="16870" y="116626"/>
                  </a:lnTo>
                  <a:lnTo>
                    <a:pt x="40318" y="70741"/>
                  </a:lnTo>
                  <a:lnTo>
                    <a:pt x="77574" y="26141"/>
                  </a:lnTo>
                  <a:lnTo>
                    <a:pt x="84368" y="14642"/>
                  </a:lnTo>
                  <a:lnTo>
                    <a:pt x="89707" y="11580"/>
                  </a:lnTo>
                  <a:lnTo>
                    <a:pt x="91555" y="11823"/>
                  </a:lnTo>
                  <a:lnTo>
                    <a:pt x="92787" y="13042"/>
                  </a:lnTo>
                  <a:lnTo>
                    <a:pt x="93607" y="14914"/>
                  </a:lnTo>
                  <a:lnTo>
                    <a:pt x="91698" y="22638"/>
                  </a:lnTo>
                  <a:lnTo>
                    <a:pt x="88380" y="34185"/>
                  </a:lnTo>
                  <a:lnTo>
                    <a:pt x="81018" y="76598"/>
                  </a:lnTo>
                  <a:lnTo>
                    <a:pt x="77628" y="104616"/>
                  </a:lnTo>
                  <a:lnTo>
                    <a:pt x="79269" y="111946"/>
                  </a:lnTo>
                  <a:lnTo>
                    <a:pt x="104775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471"/>
            <p:cNvSpPr/>
            <p:nvPr>
              <p:custDataLst>
                <p:tags r:id="rId37"/>
              </p:custDataLst>
            </p:nvPr>
          </p:nvSpPr>
          <p:spPr>
            <a:xfrm>
              <a:off x="6878960" y="6096116"/>
              <a:ext cx="83816" cy="293643"/>
            </a:xfrm>
            <a:custGeom>
              <a:avLst/>
              <a:gdLst/>
              <a:ahLst/>
              <a:cxnLst/>
              <a:rect l="0" t="0" r="0" b="0"/>
              <a:pathLst>
                <a:path w="83816" h="293643">
                  <a:moveTo>
                    <a:pt x="74290" y="9409"/>
                  </a:moveTo>
                  <a:lnTo>
                    <a:pt x="74290" y="9409"/>
                  </a:lnTo>
                  <a:lnTo>
                    <a:pt x="82490" y="1208"/>
                  </a:lnTo>
                  <a:lnTo>
                    <a:pt x="81874" y="767"/>
                  </a:lnTo>
                  <a:lnTo>
                    <a:pt x="65385" y="0"/>
                  </a:lnTo>
                  <a:lnTo>
                    <a:pt x="48133" y="4974"/>
                  </a:lnTo>
                  <a:lnTo>
                    <a:pt x="29615" y="18208"/>
                  </a:lnTo>
                  <a:lnTo>
                    <a:pt x="15780" y="35535"/>
                  </a:lnTo>
                  <a:lnTo>
                    <a:pt x="4977" y="59130"/>
                  </a:lnTo>
                  <a:lnTo>
                    <a:pt x="3740" y="65840"/>
                  </a:lnTo>
                  <a:lnTo>
                    <a:pt x="5186" y="76117"/>
                  </a:lnTo>
                  <a:lnTo>
                    <a:pt x="17656" y="109798"/>
                  </a:lnTo>
                  <a:lnTo>
                    <a:pt x="40953" y="147927"/>
                  </a:lnTo>
                  <a:lnTo>
                    <a:pt x="44657" y="156698"/>
                  </a:lnTo>
                  <a:lnTo>
                    <a:pt x="51635" y="167585"/>
                  </a:lnTo>
                  <a:lnTo>
                    <a:pt x="53637" y="174254"/>
                  </a:lnTo>
                  <a:lnTo>
                    <a:pt x="53114" y="177514"/>
                  </a:lnTo>
                  <a:lnTo>
                    <a:pt x="49709" y="183958"/>
                  </a:lnTo>
                  <a:lnTo>
                    <a:pt x="24608" y="208134"/>
                  </a:lnTo>
                  <a:lnTo>
                    <a:pt x="2388" y="249761"/>
                  </a:lnTo>
                  <a:lnTo>
                    <a:pt x="0" y="258402"/>
                  </a:lnTo>
                  <a:lnTo>
                    <a:pt x="1761" y="268592"/>
                  </a:lnTo>
                  <a:lnTo>
                    <a:pt x="8703" y="283406"/>
                  </a:lnTo>
                  <a:lnTo>
                    <a:pt x="11515" y="287323"/>
                  </a:lnTo>
                  <a:lnTo>
                    <a:pt x="15507" y="289936"/>
                  </a:lnTo>
                  <a:lnTo>
                    <a:pt x="25586" y="292837"/>
                  </a:lnTo>
                  <a:lnTo>
                    <a:pt x="61337" y="293642"/>
                  </a:lnTo>
                  <a:lnTo>
                    <a:pt x="83815" y="28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472"/>
            <p:cNvSpPr/>
            <p:nvPr>
              <p:custDataLst>
                <p:tags r:id="rId38"/>
              </p:custDataLst>
            </p:nvPr>
          </p:nvSpPr>
          <p:spPr>
            <a:xfrm>
              <a:off x="8448675" y="5603740"/>
              <a:ext cx="72928" cy="301761"/>
            </a:xfrm>
            <a:custGeom>
              <a:avLst/>
              <a:gdLst/>
              <a:ahLst/>
              <a:cxnLst/>
              <a:rect l="0" t="0" r="0" b="0"/>
              <a:pathLst>
                <a:path w="72928" h="301761">
                  <a:moveTo>
                    <a:pt x="28575" y="25535"/>
                  </a:moveTo>
                  <a:lnTo>
                    <a:pt x="28575" y="25535"/>
                  </a:lnTo>
                  <a:lnTo>
                    <a:pt x="28575" y="7221"/>
                  </a:lnTo>
                  <a:lnTo>
                    <a:pt x="30692" y="3801"/>
                  </a:lnTo>
                  <a:lnTo>
                    <a:pt x="34220" y="1520"/>
                  </a:lnTo>
                  <a:lnTo>
                    <a:pt x="38688" y="0"/>
                  </a:lnTo>
                  <a:lnTo>
                    <a:pt x="42726" y="45"/>
                  </a:lnTo>
                  <a:lnTo>
                    <a:pt x="50033" y="2917"/>
                  </a:lnTo>
                  <a:lnTo>
                    <a:pt x="65154" y="20597"/>
                  </a:lnTo>
                  <a:lnTo>
                    <a:pt x="71291" y="34277"/>
                  </a:lnTo>
                  <a:lnTo>
                    <a:pt x="72927" y="40888"/>
                  </a:lnTo>
                  <a:lnTo>
                    <a:pt x="70173" y="65362"/>
                  </a:lnTo>
                  <a:lnTo>
                    <a:pt x="49236" y="108665"/>
                  </a:lnTo>
                  <a:lnTo>
                    <a:pt x="31538" y="153848"/>
                  </a:lnTo>
                  <a:lnTo>
                    <a:pt x="29160" y="170590"/>
                  </a:lnTo>
                  <a:lnTo>
                    <a:pt x="33805" y="185871"/>
                  </a:lnTo>
                  <a:lnTo>
                    <a:pt x="53037" y="226732"/>
                  </a:lnTo>
                  <a:lnTo>
                    <a:pt x="55322" y="240545"/>
                  </a:lnTo>
                  <a:lnTo>
                    <a:pt x="53515" y="253739"/>
                  </a:lnTo>
                  <a:lnTo>
                    <a:pt x="48127" y="266659"/>
                  </a:lnTo>
                  <a:lnTo>
                    <a:pt x="38676" y="279456"/>
                  </a:lnTo>
                  <a:lnTo>
                    <a:pt x="0" y="301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473"/>
            <p:cNvSpPr/>
            <p:nvPr>
              <p:custDataLst>
                <p:tags r:id="rId39"/>
              </p:custDataLst>
            </p:nvPr>
          </p:nvSpPr>
          <p:spPr>
            <a:xfrm>
              <a:off x="8382624" y="5800725"/>
              <a:ext cx="55466" cy="61262"/>
            </a:xfrm>
            <a:custGeom>
              <a:avLst/>
              <a:gdLst/>
              <a:ahLst/>
              <a:cxnLst/>
              <a:rect l="0" t="0" r="0" b="0"/>
              <a:pathLst>
                <a:path w="55466" h="61262">
                  <a:moveTo>
                    <a:pt x="27951" y="9525"/>
                  </a:moveTo>
                  <a:lnTo>
                    <a:pt x="27951" y="9525"/>
                  </a:lnTo>
                  <a:lnTo>
                    <a:pt x="6493" y="9525"/>
                  </a:lnTo>
                  <a:lnTo>
                    <a:pt x="4120" y="12700"/>
                  </a:lnTo>
                  <a:lnTo>
                    <a:pt x="0" y="39184"/>
                  </a:lnTo>
                  <a:lnTo>
                    <a:pt x="2476" y="46696"/>
                  </a:lnTo>
                  <a:lnTo>
                    <a:pt x="12688" y="60142"/>
                  </a:lnTo>
                  <a:lnTo>
                    <a:pt x="16718" y="61261"/>
                  </a:lnTo>
                  <a:lnTo>
                    <a:pt x="26839" y="59683"/>
                  </a:lnTo>
                  <a:lnTo>
                    <a:pt x="44438" y="52844"/>
                  </a:lnTo>
                  <a:lnTo>
                    <a:pt x="48467" y="48988"/>
                  </a:lnTo>
                  <a:lnTo>
                    <a:pt x="52944" y="39058"/>
                  </a:lnTo>
                  <a:lnTo>
                    <a:pt x="55465" y="26625"/>
                  </a:lnTo>
                  <a:lnTo>
                    <a:pt x="53702" y="23042"/>
                  </a:lnTo>
                  <a:lnTo>
                    <a:pt x="43224" y="12942"/>
                  </a:lnTo>
                  <a:lnTo>
                    <a:pt x="374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74"/>
            <p:cNvSpPr/>
            <p:nvPr>
              <p:custDataLst>
                <p:tags r:id="rId40"/>
              </p:custDataLst>
            </p:nvPr>
          </p:nvSpPr>
          <p:spPr>
            <a:xfrm>
              <a:off x="8334883" y="5772150"/>
              <a:ext cx="18543" cy="76201"/>
            </a:xfrm>
            <a:custGeom>
              <a:avLst/>
              <a:gdLst/>
              <a:ahLst/>
              <a:cxnLst/>
              <a:rect l="0" t="0" r="0" b="0"/>
              <a:pathLst>
                <a:path w="18543" h="76201">
                  <a:moveTo>
                    <a:pt x="18542" y="0"/>
                  </a:moveTo>
                  <a:lnTo>
                    <a:pt x="18542" y="0"/>
                  </a:lnTo>
                  <a:lnTo>
                    <a:pt x="3354" y="27006"/>
                  </a:lnTo>
                  <a:lnTo>
                    <a:pt x="0" y="57610"/>
                  </a:lnTo>
                  <a:lnTo>
                    <a:pt x="901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475"/>
            <p:cNvSpPr/>
            <p:nvPr>
              <p:custDataLst>
                <p:tags r:id="rId41"/>
              </p:custDataLst>
            </p:nvPr>
          </p:nvSpPr>
          <p:spPr>
            <a:xfrm>
              <a:off x="7691144" y="5867400"/>
              <a:ext cx="24107" cy="9526"/>
            </a:xfrm>
            <a:custGeom>
              <a:avLst/>
              <a:gdLst/>
              <a:ahLst/>
              <a:cxnLst/>
              <a:rect l="0" t="0" r="0" b="0"/>
              <a:pathLst>
                <a:path w="24107" h="9526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8" y="6545"/>
                  </a:lnTo>
                  <a:lnTo>
                    <a:pt x="6968" y="8201"/>
                  </a:lnTo>
                  <a:lnTo>
                    <a:pt x="2410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476"/>
            <p:cNvSpPr/>
            <p:nvPr>
              <p:custDataLst>
                <p:tags r:id="rId42"/>
              </p:custDataLst>
            </p:nvPr>
          </p:nvSpPr>
          <p:spPr>
            <a:xfrm>
              <a:off x="7591425" y="5791593"/>
              <a:ext cx="47626" cy="75632"/>
            </a:xfrm>
            <a:custGeom>
              <a:avLst/>
              <a:gdLst/>
              <a:ahLst/>
              <a:cxnLst/>
              <a:rect l="0" t="0" r="0" b="0"/>
              <a:pathLst>
                <a:path w="47626" h="75632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18314" y="4780"/>
                  </a:lnTo>
                  <a:lnTo>
                    <a:pt x="21734" y="8347"/>
                  </a:lnTo>
                  <a:lnTo>
                    <a:pt x="25535" y="17955"/>
                  </a:lnTo>
                  <a:lnTo>
                    <a:pt x="27674" y="30209"/>
                  </a:lnTo>
                  <a:lnTo>
                    <a:pt x="23251" y="45598"/>
                  </a:lnTo>
                  <a:lnTo>
                    <a:pt x="12064" y="65649"/>
                  </a:lnTo>
                  <a:lnTo>
                    <a:pt x="9674" y="75212"/>
                  </a:lnTo>
                  <a:lnTo>
                    <a:pt x="24739" y="75631"/>
                  </a:lnTo>
                  <a:lnTo>
                    <a:pt x="47625" y="66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477"/>
            <p:cNvSpPr/>
            <p:nvPr>
              <p:custDataLst>
                <p:tags r:id="rId43"/>
              </p:custDataLst>
            </p:nvPr>
          </p:nvSpPr>
          <p:spPr>
            <a:xfrm>
              <a:off x="7439025" y="5725638"/>
              <a:ext cx="104776" cy="110939"/>
            </a:xfrm>
            <a:custGeom>
              <a:avLst/>
              <a:gdLst/>
              <a:ahLst/>
              <a:cxnLst/>
              <a:rect l="0" t="0" r="0" b="0"/>
              <a:pathLst>
                <a:path w="104776" h="110939">
                  <a:moveTo>
                    <a:pt x="0" y="8412"/>
                  </a:moveTo>
                  <a:lnTo>
                    <a:pt x="0" y="8412"/>
                  </a:lnTo>
                  <a:lnTo>
                    <a:pt x="5056" y="3356"/>
                  </a:lnTo>
                  <a:lnTo>
                    <a:pt x="13183" y="873"/>
                  </a:lnTo>
                  <a:lnTo>
                    <a:pt x="18314" y="211"/>
                  </a:lnTo>
                  <a:lnTo>
                    <a:pt x="26836" y="2298"/>
                  </a:lnTo>
                  <a:lnTo>
                    <a:pt x="40408" y="12245"/>
                  </a:lnTo>
                  <a:lnTo>
                    <a:pt x="45988" y="17317"/>
                  </a:lnTo>
                  <a:lnTo>
                    <a:pt x="52189" y="31420"/>
                  </a:lnTo>
                  <a:lnTo>
                    <a:pt x="53842" y="39626"/>
                  </a:lnTo>
                  <a:lnTo>
                    <a:pt x="50036" y="57210"/>
                  </a:lnTo>
                  <a:lnTo>
                    <a:pt x="40458" y="79199"/>
                  </a:lnTo>
                  <a:lnTo>
                    <a:pt x="16848" y="105596"/>
                  </a:lnTo>
                  <a:lnTo>
                    <a:pt x="9958" y="109812"/>
                  </a:lnTo>
                  <a:lnTo>
                    <a:pt x="6638" y="110938"/>
                  </a:lnTo>
                  <a:lnTo>
                    <a:pt x="5483" y="109571"/>
                  </a:lnTo>
                  <a:lnTo>
                    <a:pt x="7024" y="102408"/>
                  </a:lnTo>
                  <a:lnTo>
                    <a:pt x="17693" y="80562"/>
                  </a:lnTo>
                  <a:lnTo>
                    <a:pt x="57442" y="36935"/>
                  </a:lnTo>
                  <a:lnTo>
                    <a:pt x="91504" y="2646"/>
                  </a:lnTo>
                  <a:lnTo>
                    <a:pt x="96407" y="558"/>
                  </a:lnTo>
                  <a:lnTo>
                    <a:pt x="99197" y="0"/>
                  </a:lnTo>
                  <a:lnTo>
                    <a:pt x="99998" y="687"/>
                  </a:lnTo>
                  <a:lnTo>
                    <a:pt x="99474" y="2204"/>
                  </a:lnTo>
                  <a:lnTo>
                    <a:pt x="96069" y="8829"/>
                  </a:lnTo>
                  <a:lnTo>
                    <a:pt x="78884" y="55782"/>
                  </a:lnTo>
                  <a:lnTo>
                    <a:pt x="77990" y="62218"/>
                  </a:lnTo>
                  <a:lnTo>
                    <a:pt x="79511" y="67566"/>
                  </a:lnTo>
                  <a:lnTo>
                    <a:pt x="104775" y="94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478"/>
            <p:cNvSpPr/>
            <p:nvPr>
              <p:custDataLst>
                <p:tags r:id="rId44"/>
              </p:custDataLst>
            </p:nvPr>
          </p:nvSpPr>
          <p:spPr>
            <a:xfrm>
              <a:off x="7334250" y="584835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3519" y="183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479"/>
            <p:cNvSpPr/>
            <p:nvPr>
              <p:custDataLst>
                <p:tags r:id="rId45"/>
              </p:custDataLst>
            </p:nvPr>
          </p:nvSpPr>
          <p:spPr>
            <a:xfrm>
              <a:off x="7239000" y="581977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5793" y="27446"/>
                  </a:lnTo>
                  <a:lnTo>
                    <a:pt x="1717" y="4000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480"/>
            <p:cNvSpPr/>
            <p:nvPr>
              <p:custDataLst>
                <p:tags r:id="rId46"/>
              </p:custDataLst>
            </p:nvPr>
          </p:nvSpPr>
          <p:spPr>
            <a:xfrm>
              <a:off x="7033488" y="5686968"/>
              <a:ext cx="148363" cy="170001"/>
            </a:xfrm>
            <a:custGeom>
              <a:avLst/>
              <a:gdLst/>
              <a:ahLst/>
              <a:cxnLst/>
              <a:rect l="0" t="0" r="0" b="0"/>
              <a:pathLst>
                <a:path w="148363" h="170001">
                  <a:moveTo>
                    <a:pt x="5487" y="28032"/>
                  </a:moveTo>
                  <a:lnTo>
                    <a:pt x="5487" y="28032"/>
                  </a:lnTo>
                  <a:lnTo>
                    <a:pt x="431" y="22976"/>
                  </a:lnTo>
                  <a:lnTo>
                    <a:pt x="0" y="20428"/>
                  </a:lnTo>
                  <a:lnTo>
                    <a:pt x="770" y="17671"/>
                  </a:lnTo>
                  <a:lnTo>
                    <a:pt x="3390" y="11785"/>
                  </a:lnTo>
                  <a:lnTo>
                    <a:pt x="4556" y="5642"/>
                  </a:lnTo>
                  <a:lnTo>
                    <a:pt x="5924" y="3580"/>
                  </a:lnTo>
                  <a:lnTo>
                    <a:pt x="7895" y="2206"/>
                  </a:lnTo>
                  <a:lnTo>
                    <a:pt x="13966" y="679"/>
                  </a:lnTo>
                  <a:lnTo>
                    <a:pt x="23719" y="0"/>
                  </a:lnTo>
                  <a:lnTo>
                    <a:pt x="35109" y="5343"/>
                  </a:lnTo>
                  <a:lnTo>
                    <a:pt x="54613" y="20963"/>
                  </a:lnTo>
                  <a:lnTo>
                    <a:pt x="65316" y="41107"/>
                  </a:lnTo>
                  <a:lnTo>
                    <a:pt x="70133" y="77297"/>
                  </a:lnTo>
                  <a:lnTo>
                    <a:pt x="64157" y="121724"/>
                  </a:lnTo>
                  <a:lnTo>
                    <a:pt x="52785" y="155430"/>
                  </a:lnTo>
                  <a:lnTo>
                    <a:pt x="49719" y="160589"/>
                  </a:lnTo>
                  <a:lnTo>
                    <a:pt x="45558" y="164028"/>
                  </a:lnTo>
                  <a:lnTo>
                    <a:pt x="30648" y="168868"/>
                  </a:lnTo>
                  <a:lnTo>
                    <a:pt x="22667" y="170000"/>
                  </a:lnTo>
                  <a:lnTo>
                    <a:pt x="21174" y="166070"/>
                  </a:lnTo>
                  <a:lnTo>
                    <a:pt x="24128" y="142427"/>
                  </a:lnTo>
                  <a:lnTo>
                    <a:pt x="42658" y="97725"/>
                  </a:lnTo>
                  <a:lnTo>
                    <a:pt x="72457" y="50302"/>
                  </a:lnTo>
                  <a:lnTo>
                    <a:pt x="95171" y="24279"/>
                  </a:lnTo>
                  <a:lnTo>
                    <a:pt x="97026" y="23413"/>
                  </a:lnTo>
                  <a:lnTo>
                    <a:pt x="98264" y="23894"/>
                  </a:lnTo>
                  <a:lnTo>
                    <a:pt x="99087" y="25274"/>
                  </a:lnTo>
                  <a:lnTo>
                    <a:pt x="98579" y="27251"/>
                  </a:lnTo>
                  <a:lnTo>
                    <a:pt x="95192" y="32271"/>
                  </a:lnTo>
                  <a:lnTo>
                    <a:pt x="92392" y="51160"/>
                  </a:lnTo>
                  <a:lnTo>
                    <a:pt x="96618" y="71810"/>
                  </a:lnTo>
                  <a:lnTo>
                    <a:pt x="108587" y="97749"/>
                  </a:lnTo>
                  <a:lnTo>
                    <a:pt x="148362" y="12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481"/>
            <p:cNvSpPr/>
            <p:nvPr>
              <p:custDataLst>
                <p:tags r:id="rId47"/>
              </p:custDataLst>
            </p:nvPr>
          </p:nvSpPr>
          <p:spPr>
            <a:xfrm>
              <a:off x="6858648" y="5615406"/>
              <a:ext cx="94603" cy="288059"/>
            </a:xfrm>
            <a:custGeom>
              <a:avLst/>
              <a:gdLst/>
              <a:ahLst/>
              <a:cxnLst/>
              <a:rect l="0" t="0" r="0" b="0"/>
              <a:pathLst>
                <a:path w="94603" h="288059">
                  <a:moveTo>
                    <a:pt x="56502" y="23394"/>
                  </a:moveTo>
                  <a:lnTo>
                    <a:pt x="56502" y="23394"/>
                  </a:lnTo>
                  <a:lnTo>
                    <a:pt x="61558" y="18338"/>
                  </a:lnTo>
                  <a:lnTo>
                    <a:pt x="64040" y="13033"/>
                  </a:lnTo>
                  <a:lnTo>
                    <a:pt x="64702" y="10137"/>
                  </a:lnTo>
                  <a:lnTo>
                    <a:pt x="64086" y="7147"/>
                  </a:lnTo>
                  <a:lnTo>
                    <a:pt x="60578" y="1004"/>
                  </a:lnTo>
                  <a:lnTo>
                    <a:pt x="58162" y="0"/>
                  </a:lnTo>
                  <a:lnTo>
                    <a:pt x="55491" y="390"/>
                  </a:lnTo>
                  <a:lnTo>
                    <a:pt x="49703" y="3645"/>
                  </a:lnTo>
                  <a:lnTo>
                    <a:pt x="11478" y="39924"/>
                  </a:lnTo>
                  <a:lnTo>
                    <a:pt x="4741" y="55082"/>
                  </a:lnTo>
                  <a:lnTo>
                    <a:pt x="2945" y="63569"/>
                  </a:lnTo>
                  <a:lnTo>
                    <a:pt x="3864" y="71344"/>
                  </a:lnTo>
                  <a:lnTo>
                    <a:pt x="10529" y="85627"/>
                  </a:lnTo>
                  <a:lnTo>
                    <a:pt x="20548" y="96209"/>
                  </a:lnTo>
                  <a:lnTo>
                    <a:pt x="57921" y="129822"/>
                  </a:lnTo>
                  <a:lnTo>
                    <a:pt x="59565" y="134563"/>
                  </a:lnTo>
                  <a:lnTo>
                    <a:pt x="58569" y="145475"/>
                  </a:lnTo>
                  <a:lnTo>
                    <a:pt x="52058" y="163518"/>
                  </a:lnTo>
                  <a:lnTo>
                    <a:pt x="23657" y="206372"/>
                  </a:lnTo>
                  <a:lnTo>
                    <a:pt x="6740" y="225108"/>
                  </a:lnTo>
                  <a:lnTo>
                    <a:pt x="2636" y="235106"/>
                  </a:lnTo>
                  <a:lnTo>
                    <a:pt x="0" y="258771"/>
                  </a:lnTo>
                  <a:lnTo>
                    <a:pt x="1901" y="263920"/>
                  </a:lnTo>
                  <a:lnTo>
                    <a:pt x="9658" y="272464"/>
                  </a:lnTo>
                  <a:lnTo>
                    <a:pt x="30981" y="283224"/>
                  </a:lnTo>
                  <a:lnTo>
                    <a:pt x="52350" y="288058"/>
                  </a:lnTo>
                  <a:lnTo>
                    <a:pt x="62771" y="286367"/>
                  </a:lnTo>
                  <a:lnTo>
                    <a:pt x="94602" y="27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482"/>
            <p:cNvSpPr/>
            <p:nvPr>
              <p:custDataLst>
                <p:tags r:id="rId48"/>
              </p:custDataLst>
            </p:nvPr>
          </p:nvSpPr>
          <p:spPr>
            <a:xfrm>
              <a:off x="6595338" y="5819775"/>
              <a:ext cx="100738" cy="28183"/>
            </a:xfrm>
            <a:custGeom>
              <a:avLst/>
              <a:gdLst/>
              <a:ahLst/>
              <a:cxnLst/>
              <a:rect l="0" t="0" r="0" b="0"/>
              <a:pathLst>
                <a:path w="100738" h="28183">
                  <a:moveTo>
                    <a:pt x="5487" y="19050"/>
                  </a:moveTo>
                  <a:lnTo>
                    <a:pt x="5487" y="19050"/>
                  </a:lnTo>
                  <a:lnTo>
                    <a:pt x="431" y="24106"/>
                  </a:lnTo>
                  <a:lnTo>
                    <a:pt x="0" y="25595"/>
                  </a:lnTo>
                  <a:lnTo>
                    <a:pt x="770" y="26589"/>
                  </a:lnTo>
                  <a:lnTo>
                    <a:pt x="2342" y="27251"/>
                  </a:lnTo>
                  <a:lnTo>
                    <a:pt x="14669" y="28182"/>
                  </a:lnTo>
                  <a:lnTo>
                    <a:pt x="36782" y="23402"/>
                  </a:lnTo>
                  <a:lnTo>
                    <a:pt x="1007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483"/>
            <p:cNvSpPr/>
            <p:nvPr>
              <p:custDataLst>
                <p:tags r:id="rId49"/>
              </p:custDataLst>
            </p:nvPr>
          </p:nvSpPr>
          <p:spPr>
            <a:xfrm>
              <a:off x="6581775" y="578167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5209" y="298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484"/>
            <p:cNvSpPr/>
            <p:nvPr>
              <p:custDataLst>
                <p:tags r:id="rId50"/>
              </p:custDataLst>
            </p:nvPr>
          </p:nvSpPr>
          <p:spPr>
            <a:xfrm>
              <a:off x="6477000" y="58293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473" y="52786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485"/>
            <p:cNvSpPr/>
            <p:nvPr>
              <p:custDataLst>
                <p:tags r:id="rId51"/>
              </p:custDataLst>
            </p:nvPr>
          </p:nvSpPr>
          <p:spPr>
            <a:xfrm>
              <a:off x="6325713" y="5643206"/>
              <a:ext cx="101946" cy="208968"/>
            </a:xfrm>
            <a:custGeom>
              <a:avLst/>
              <a:gdLst/>
              <a:ahLst/>
              <a:cxnLst/>
              <a:rect l="0" t="0" r="0" b="0"/>
              <a:pathLst>
                <a:path w="101946" h="208968">
                  <a:moveTo>
                    <a:pt x="84612" y="43219"/>
                  </a:moveTo>
                  <a:lnTo>
                    <a:pt x="84612" y="43219"/>
                  </a:lnTo>
                  <a:lnTo>
                    <a:pt x="99800" y="26972"/>
                  </a:lnTo>
                  <a:lnTo>
                    <a:pt x="101945" y="20829"/>
                  </a:lnTo>
                  <a:lnTo>
                    <a:pt x="101459" y="17709"/>
                  </a:lnTo>
                  <a:lnTo>
                    <a:pt x="98096" y="11421"/>
                  </a:lnTo>
                  <a:lnTo>
                    <a:pt x="94660" y="9320"/>
                  </a:lnTo>
                  <a:lnTo>
                    <a:pt x="61875" y="0"/>
                  </a:lnTo>
                  <a:lnTo>
                    <a:pt x="43185" y="4190"/>
                  </a:lnTo>
                  <a:lnTo>
                    <a:pt x="24242" y="13193"/>
                  </a:lnTo>
                  <a:lnTo>
                    <a:pt x="11567" y="23172"/>
                  </a:lnTo>
                  <a:lnTo>
                    <a:pt x="4523" y="37484"/>
                  </a:lnTo>
                  <a:lnTo>
                    <a:pt x="0" y="67486"/>
                  </a:lnTo>
                  <a:lnTo>
                    <a:pt x="5026" y="80816"/>
                  </a:lnTo>
                  <a:lnTo>
                    <a:pt x="15374" y="93796"/>
                  </a:lnTo>
                  <a:lnTo>
                    <a:pt x="56953" y="125740"/>
                  </a:lnTo>
                  <a:lnTo>
                    <a:pt x="94954" y="158810"/>
                  </a:lnTo>
                  <a:lnTo>
                    <a:pt x="95740" y="163672"/>
                  </a:lnTo>
                  <a:lnTo>
                    <a:pt x="90969" y="174717"/>
                  </a:lnTo>
                  <a:lnTo>
                    <a:pt x="81793" y="183860"/>
                  </a:lnTo>
                  <a:lnTo>
                    <a:pt x="51433" y="201675"/>
                  </a:lnTo>
                  <a:lnTo>
                    <a:pt x="34941" y="208188"/>
                  </a:lnTo>
                  <a:lnTo>
                    <a:pt x="22672" y="208967"/>
                  </a:lnTo>
                  <a:lnTo>
                    <a:pt x="17919" y="207692"/>
                  </a:lnTo>
                  <a:lnTo>
                    <a:pt x="15808" y="205784"/>
                  </a:lnTo>
                  <a:lnTo>
                    <a:pt x="17937" y="195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334"/>
          <p:cNvGrpSpPr/>
          <p:nvPr/>
        </p:nvGrpSpPr>
        <p:grpSpPr>
          <a:xfrm>
            <a:off x="6279355" y="6153741"/>
            <a:ext cx="359571" cy="217882"/>
            <a:chOff x="6279355" y="6153741"/>
            <a:chExt cx="359571" cy="217882"/>
          </a:xfrm>
        </p:grpSpPr>
        <p:sp>
          <p:nvSpPr>
            <p:cNvPr id="257" name="SMARTInkShape-1486"/>
            <p:cNvSpPr/>
            <p:nvPr>
              <p:custDataLst>
                <p:tags r:id="rId8"/>
              </p:custDataLst>
            </p:nvPr>
          </p:nvSpPr>
          <p:spPr>
            <a:xfrm>
              <a:off x="6562725" y="6324600"/>
              <a:ext cx="76201" cy="17334"/>
            </a:xfrm>
            <a:custGeom>
              <a:avLst/>
              <a:gdLst/>
              <a:ahLst/>
              <a:cxnLst/>
              <a:rect l="0" t="0" r="0" b="0"/>
              <a:pathLst>
                <a:path w="76201" h="1733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5" y="10361"/>
                  </a:lnTo>
                  <a:lnTo>
                    <a:pt x="10113" y="13257"/>
                  </a:lnTo>
                  <a:lnTo>
                    <a:pt x="31571" y="1733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487"/>
            <p:cNvSpPr/>
            <p:nvPr>
              <p:custDataLst>
                <p:tags r:id="rId9"/>
              </p:custDataLst>
            </p:nvPr>
          </p:nvSpPr>
          <p:spPr>
            <a:xfrm>
              <a:off x="6562725" y="62865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7" y="16228"/>
                  </a:lnTo>
                  <a:lnTo>
                    <a:pt x="36856" y="579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488"/>
            <p:cNvSpPr/>
            <p:nvPr>
              <p:custDataLst>
                <p:tags r:id="rId10"/>
              </p:custDataLst>
            </p:nvPr>
          </p:nvSpPr>
          <p:spPr>
            <a:xfrm>
              <a:off x="6372225" y="6276975"/>
              <a:ext cx="57151" cy="94648"/>
            </a:xfrm>
            <a:custGeom>
              <a:avLst/>
              <a:gdLst/>
              <a:ahLst/>
              <a:cxnLst/>
              <a:rect l="0" t="0" r="0" b="0"/>
              <a:pathLst>
                <a:path w="57151" h="94648">
                  <a:moveTo>
                    <a:pt x="0" y="0"/>
                  </a:moveTo>
                  <a:lnTo>
                    <a:pt x="0" y="0"/>
                  </a:lnTo>
                  <a:lnTo>
                    <a:pt x="31905" y="31905"/>
                  </a:lnTo>
                  <a:lnTo>
                    <a:pt x="32912" y="36087"/>
                  </a:lnTo>
                  <a:lnTo>
                    <a:pt x="31208" y="46377"/>
                  </a:lnTo>
                  <a:lnTo>
                    <a:pt x="21491" y="69172"/>
                  </a:lnTo>
                  <a:lnTo>
                    <a:pt x="1853" y="93219"/>
                  </a:lnTo>
                  <a:lnTo>
                    <a:pt x="2293" y="93896"/>
                  </a:lnTo>
                  <a:lnTo>
                    <a:pt x="5605" y="94647"/>
                  </a:lnTo>
                  <a:lnTo>
                    <a:pt x="571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489"/>
            <p:cNvSpPr/>
            <p:nvPr>
              <p:custDataLst>
                <p:tags r:id="rId11"/>
              </p:custDataLst>
            </p:nvPr>
          </p:nvSpPr>
          <p:spPr>
            <a:xfrm>
              <a:off x="6279355" y="6153741"/>
              <a:ext cx="73821" cy="187827"/>
            </a:xfrm>
            <a:custGeom>
              <a:avLst/>
              <a:gdLst/>
              <a:ahLst/>
              <a:cxnLst/>
              <a:rect l="0" t="0" r="0" b="0"/>
              <a:pathLst>
                <a:path w="73821" h="187827">
                  <a:moveTo>
                    <a:pt x="73820" y="18459"/>
                  </a:moveTo>
                  <a:lnTo>
                    <a:pt x="73820" y="18459"/>
                  </a:lnTo>
                  <a:lnTo>
                    <a:pt x="68764" y="23515"/>
                  </a:lnTo>
                  <a:lnTo>
                    <a:pt x="66216" y="22888"/>
                  </a:lnTo>
                  <a:lnTo>
                    <a:pt x="60563" y="16547"/>
                  </a:lnTo>
                  <a:lnTo>
                    <a:pt x="57345" y="9495"/>
                  </a:lnTo>
                  <a:lnTo>
                    <a:pt x="56487" y="6133"/>
                  </a:lnTo>
                  <a:lnTo>
                    <a:pt x="54857" y="3892"/>
                  </a:lnTo>
                  <a:lnTo>
                    <a:pt x="52711" y="2398"/>
                  </a:lnTo>
                  <a:lnTo>
                    <a:pt x="46446" y="738"/>
                  </a:lnTo>
                  <a:lnTo>
                    <a:pt x="36607" y="0"/>
                  </a:lnTo>
                  <a:lnTo>
                    <a:pt x="19167" y="4640"/>
                  </a:lnTo>
                  <a:lnTo>
                    <a:pt x="9666" y="15492"/>
                  </a:lnTo>
                  <a:lnTo>
                    <a:pt x="1190" y="33808"/>
                  </a:lnTo>
                  <a:lnTo>
                    <a:pt x="0" y="38216"/>
                  </a:lnTo>
                  <a:lnTo>
                    <a:pt x="8438" y="64648"/>
                  </a:lnTo>
                  <a:lnTo>
                    <a:pt x="30252" y="96296"/>
                  </a:lnTo>
                  <a:lnTo>
                    <a:pt x="42462" y="109850"/>
                  </a:lnTo>
                  <a:lnTo>
                    <a:pt x="49299" y="125753"/>
                  </a:lnTo>
                  <a:lnTo>
                    <a:pt x="53690" y="156775"/>
                  </a:lnTo>
                  <a:lnTo>
                    <a:pt x="51467" y="167422"/>
                  </a:lnTo>
                  <a:lnTo>
                    <a:pt x="49393" y="171742"/>
                  </a:lnTo>
                  <a:lnTo>
                    <a:pt x="41444" y="179365"/>
                  </a:lnTo>
                  <a:lnTo>
                    <a:pt x="31914" y="185222"/>
                  </a:lnTo>
                  <a:lnTo>
                    <a:pt x="24151" y="187826"/>
                  </a:lnTo>
                  <a:lnTo>
                    <a:pt x="21657" y="186404"/>
                  </a:lnTo>
                  <a:lnTo>
                    <a:pt x="16670" y="17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" name="SMARTInkShape-1490"/>
          <p:cNvSpPr/>
          <p:nvPr>
            <p:custDataLst>
              <p:tags r:id="rId7"/>
            </p:custDataLst>
          </p:nvPr>
        </p:nvSpPr>
        <p:spPr>
          <a:xfrm>
            <a:off x="4438650" y="4629228"/>
            <a:ext cx="341528" cy="1609648"/>
          </a:xfrm>
          <a:custGeom>
            <a:avLst/>
            <a:gdLst/>
            <a:ahLst/>
            <a:cxnLst/>
            <a:rect l="0" t="0" r="0" b="0"/>
            <a:pathLst>
              <a:path w="341528" h="1609648">
                <a:moveTo>
                  <a:pt x="38100" y="18972"/>
                </a:moveTo>
                <a:lnTo>
                  <a:pt x="38100" y="18972"/>
                </a:lnTo>
                <a:lnTo>
                  <a:pt x="43157" y="13916"/>
                </a:lnTo>
                <a:lnTo>
                  <a:pt x="48461" y="11433"/>
                </a:lnTo>
                <a:lnTo>
                  <a:pt x="81700" y="8466"/>
                </a:lnTo>
                <a:lnTo>
                  <a:pt x="95082" y="1923"/>
                </a:lnTo>
                <a:lnTo>
                  <a:pt x="136890" y="0"/>
                </a:lnTo>
                <a:lnTo>
                  <a:pt x="155684" y="1003"/>
                </a:lnTo>
                <a:lnTo>
                  <a:pt x="199172" y="16171"/>
                </a:lnTo>
                <a:lnTo>
                  <a:pt x="220475" y="31393"/>
                </a:lnTo>
                <a:lnTo>
                  <a:pt x="235717" y="48405"/>
                </a:lnTo>
                <a:lnTo>
                  <a:pt x="239695" y="54469"/>
                </a:lnTo>
                <a:lnTo>
                  <a:pt x="252008" y="100248"/>
                </a:lnTo>
                <a:lnTo>
                  <a:pt x="249608" y="140821"/>
                </a:lnTo>
                <a:lnTo>
                  <a:pt x="246114" y="171845"/>
                </a:lnTo>
                <a:lnTo>
                  <a:pt x="233671" y="207378"/>
                </a:lnTo>
                <a:lnTo>
                  <a:pt x="216627" y="254488"/>
                </a:lnTo>
                <a:lnTo>
                  <a:pt x="198248" y="299738"/>
                </a:lnTo>
                <a:lnTo>
                  <a:pt x="182683" y="336877"/>
                </a:lnTo>
                <a:lnTo>
                  <a:pt x="165006" y="380806"/>
                </a:lnTo>
                <a:lnTo>
                  <a:pt x="145052" y="426329"/>
                </a:lnTo>
                <a:lnTo>
                  <a:pt x="130605" y="466209"/>
                </a:lnTo>
                <a:lnTo>
                  <a:pt x="125164" y="504660"/>
                </a:lnTo>
                <a:lnTo>
                  <a:pt x="124001" y="547304"/>
                </a:lnTo>
                <a:lnTo>
                  <a:pt x="126670" y="591058"/>
                </a:lnTo>
                <a:lnTo>
                  <a:pt x="135586" y="637313"/>
                </a:lnTo>
                <a:lnTo>
                  <a:pt x="155418" y="678951"/>
                </a:lnTo>
                <a:lnTo>
                  <a:pt x="183226" y="723227"/>
                </a:lnTo>
                <a:lnTo>
                  <a:pt x="193617" y="737316"/>
                </a:lnTo>
                <a:lnTo>
                  <a:pt x="222162" y="784300"/>
                </a:lnTo>
                <a:lnTo>
                  <a:pt x="251793" y="831868"/>
                </a:lnTo>
                <a:lnTo>
                  <a:pt x="281406" y="879488"/>
                </a:lnTo>
                <a:lnTo>
                  <a:pt x="298296" y="924277"/>
                </a:lnTo>
                <a:lnTo>
                  <a:pt x="314305" y="971528"/>
                </a:lnTo>
                <a:lnTo>
                  <a:pt x="327021" y="1009583"/>
                </a:lnTo>
                <a:lnTo>
                  <a:pt x="332120" y="1055279"/>
                </a:lnTo>
                <a:lnTo>
                  <a:pt x="335949" y="1102247"/>
                </a:lnTo>
                <a:lnTo>
                  <a:pt x="341527" y="1147470"/>
                </a:lnTo>
                <a:lnTo>
                  <a:pt x="337437" y="1184604"/>
                </a:lnTo>
                <a:lnTo>
                  <a:pt x="333119" y="1228531"/>
                </a:lnTo>
                <a:lnTo>
                  <a:pt x="323172" y="1274054"/>
                </a:lnTo>
                <a:lnTo>
                  <a:pt x="311016" y="1313934"/>
                </a:lnTo>
                <a:lnTo>
                  <a:pt x="297365" y="1358932"/>
                </a:lnTo>
                <a:lnTo>
                  <a:pt x="275384" y="1399491"/>
                </a:lnTo>
                <a:lnTo>
                  <a:pt x="250659" y="1438077"/>
                </a:lnTo>
                <a:lnTo>
                  <a:pt x="224334" y="1476273"/>
                </a:lnTo>
                <a:lnTo>
                  <a:pt x="192480" y="1514392"/>
                </a:lnTo>
                <a:lnTo>
                  <a:pt x="169214" y="1540149"/>
                </a:lnTo>
                <a:lnTo>
                  <a:pt x="127852" y="1567814"/>
                </a:lnTo>
                <a:lnTo>
                  <a:pt x="84269" y="1589687"/>
                </a:lnTo>
                <a:lnTo>
                  <a:pt x="0" y="16096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0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MARTInkShape-3227"/>
          <p:cNvSpPr/>
          <p:nvPr>
            <p:custDataLst>
              <p:tags r:id="rId1"/>
            </p:custDataLst>
          </p:nvPr>
        </p:nvSpPr>
        <p:spPr>
          <a:xfrm>
            <a:off x="7760920" y="889942"/>
            <a:ext cx="192456" cy="43509"/>
          </a:xfrm>
          <a:custGeom>
            <a:avLst/>
            <a:gdLst/>
            <a:ahLst/>
            <a:cxnLst/>
            <a:rect l="0" t="0" r="0" b="0"/>
            <a:pathLst>
              <a:path w="192456" h="43509">
                <a:moveTo>
                  <a:pt x="11480" y="43508"/>
                </a:moveTo>
                <a:lnTo>
                  <a:pt x="11480" y="43508"/>
                </a:lnTo>
                <a:lnTo>
                  <a:pt x="11480" y="38451"/>
                </a:lnTo>
                <a:lnTo>
                  <a:pt x="10422" y="36962"/>
                </a:lnTo>
                <a:lnTo>
                  <a:pt x="8658" y="35969"/>
                </a:lnTo>
                <a:lnTo>
                  <a:pt x="2348" y="34099"/>
                </a:lnTo>
                <a:lnTo>
                  <a:pt x="46210" y="31165"/>
                </a:lnTo>
                <a:lnTo>
                  <a:pt x="92070" y="25783"/>
                </a:lnTo>
                <a:lnTo>
                  <a:pt x="136615" y="17093"/>
                </a:lnTo>
                <a:lnTo>
                  <a:pt x="179928" y="9730"/>
                </a:lnTo>
                <a:lnTo>
                  <a:pt x="184104" y="10406"/>
                </a:lnTo>
                <a:lnTo>
                  <a:pt x="186888" y="11915"/>
                </a:lnTo>
                <a:lnTo>
                  <a:pt x="185568" y="12921"/>
                </a:lnTo>
                <a:lnTo>
                  <a:pt x="152171" y="17358"/>
                </a:lnTo>
                <a:lnTo>
                  <a:pt x="108906" y="22354"/>
                </a:lnTo>
                <a:lnTo>
                  <a:pt x="69274" y="26657"/>
                </a:lnTo>
                <a:lnTo>
                  <a:pt x="26969" y="33018"/>
                </a:lnTo>
                <a:lnTo>
                  <a:pt x="611" y="33856"/>
                </a:lnTo>
                <a:lnTo>
                  <a:pt x="0" y="32840"/>
                </a:lnTo>
                <a:lnTo>
                  <a:pt x="4966" y="28889"/>
                </a:lnTo>
                <a:lnTo>
                  <a:pt x="47156" y="24275"/>
                </a:lnTo>
                <a:lnTo>
                  <a:pt x="84727" y="18171"/>
                </a:lnTo>
                <a:lnTo>
                  <a:pt x="126882" y="15573"/>
                </a:lnTo>
                <a:lnTo>
                  <a:pt x="138970" y="14159"/>
                </a:lnTo>
                <a:lnTo>
                  <a:pt x="160182" y="6769"/>
                </a:lnTo>
                <a:lnTo>
                  <a:pt x="160355" y="6316"/>
                </a:lnTo>
                <a:lnTo>
                  <a:pt x="157728" y="5811"/>
                </a:lnTo>
                <a:lnTo>
                  <a:pt x="156604" y="4619"/>
                </a:lnTo>
                <a:lnTo>
                  <a:pt x="155354" y="471"/>
                </a:lnTo>
                <a:lnTo>
                  <a:pt x="157138" y="0"/>
                </a:lnTo>
                <a:lnTo>
                  <a:pt x="192455" y="54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SMARTInkShape-3228"/>
          <p:cNvSpPr/>
          <p:nvPr>
            <p:custDataLst>
              <p:tags r:id="rId2"/>
            </p:custDataLst>
          </p:nvPr>
        </p:nvSpPr>
        <p:spPr>
          <a:xfrm>
            <a:off x="7105650" y="876301"/>
            <a:ext cx="165142" cy="27135"/>
          </a:xfrm>
          <a:custGeom>
            <a:avLst/>
            <a:gdLst/>
            <a:ahLst/>
            <a:cxnLst/>
            <a:rect l="0" t="0" r="0" b="0"/>
            <a:pathLst>
              <a:path w="165142" h="27135">
                <a:moveTo>
                  <a:pt x="0" y="19049"/>
                </a:moveTo>
                <a:lnTo>
                  <a:pt x="0" y="19049"/>
                </a:lnTo>
                <a:lnTo>
                  <a:pt x="41418" y="16227"/>
                </a:lnTo>
                <a:lnTo>
                  <a:pt x="88002" y="7290"/>
                </a:lnTo>
                <a:lnTo>
                  <a:pt x="134220" y="426"/>
                </a:lnTo>
                <a:lnTo>
                  <a:pt x="165141" y="24"/>
                </a:lnTo>
                <a:lnTo>
                  <a:pt x="165127" y="16"/>
                </a:lnTo>
                <a:lnTo>
                  <a:pt x="121952" y="0"/>
                </a:lnTo>
                <a:lnTo>
                  <a:pt x="75173" y="1057"/>
                </a:lnTo>
                <a:lnTo>
                  <a:pt x="59732" y="8200"/>
                </a:lnTo>
                <a:lnTo>
                  <a:pt x="60988" y="8641"/>
                </a:lnTo>
                <a:lnTo>
                  <a:pt x="106207" y="9472"/>
                </a:lnTo>
                <a:lnTo>
                  <a:pt x="153584" y="9519"/>
                </a:lnTo>
                <a:lnTo>
                  <a:pt x="157159" y="9522"/>
                </a:lnTo>
                <a:lnTo>
                  <a:pt x="118865" y="9524"/>
                </a:lnTo>
                <a:lnTo>
                  <a:pt x="77101" y="14581"/>
                </a:lnTo>
                <a:lnTo>
                  <a:pt x="41877" y="21283"/>
                </a:lnTo>
                <a:lnTo>
                  <a:pt x="35545" y="25334"/>
                </a:lnTo>
                <a:lnTo>
                  <a:pt x="35338" y="26414"/>
                </a:lnTo>
                <a:lnTo>
                  <a:pt x="36259" y="27134"/>
                </a:lnTo>
                <a:lnTo>
                  <a:pt x="74567" y="20247"/>
                </a:lnTo>
                <a:lnTo>
                  <a:pt x="133350" y="95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1" name="SMARTInkShape-Group714"/>
          <p:cNvGrpSpPr/>
          <p:nvPr/>
        </p:nvGrpSpPr>
        <p:grpSpPr>
          <a:xfrm>
            <a:off x="5078839" y="5985737"/>
            <a:ext cx="588018" cy="291239"/>
            <a:chOff x="5078839" y="5985737"/>
            <a:chExt cx="588018" cy="291239"/>
          </a:xfrm>
        </p:grpSpPr>
        <p:sp>
          <p:nvSpPr>
            <p:cNvPr id="936" name="SMARTInkShape-3229"/>
            <p:cNvSpPr/>
            <p:nvPr>
              <p:custDataLst>
                <p:tags r:id="rId262"/>
              </p:custDataLst>
            </p:nvPr>
          </p:nvSpPr>
          <p:spPr>
            <a:xfrm>
              <a:off x="5591175" y="5985737"/>
              <a:ext cx="75682" cy="291239"/>
            </a:xfrm>
            <a:custGeom>
              <a:avLst/>
              <a:gdLst/>
              <a:ahLst/>
              <a:cxnLst/>
              <a:rect l="0" t="0" r="0" b="0"/>
              <a:pathLst>
                <a:path w="75682" h="291239">
                  <a:moveTo>
                    <a:pt x="47625" y="5488"/>
                  </a:moveTo>
                  <a:lnTo>
                    <a:pt x="47625" y="5488"/>
                  </a:lnTo>
                  <a:lnTo>
                    <a:pt x="52681" y="432"/>
                  </a:lnTo>
                  <a:lnTo>
                    <a:pt x="54170" y="0"/>
                  </a:lnTo>
                  <a:lnTo>
                    <a:pt x="55164" y="772"/>
                  </a:lnTo>
                  <a:lnTo>
                    <a:pt x="67337" y="38980"/>
                  </a:lnTo>
                  <a:lnTo>
                    <a:pt x="74449" y="85835"/>
                  </a:lnTo>
                  <a:lnTo>
                    <a:pt x="75681" y="128307"/>
                  </a:lnTo>
                  <a:lnTo>
                    <a:pt x="75039" y="175916"/>
                  </a:lnTo>
                  <a:lnTo>
                    <a:pt x="66447" y="212501"/>
                  </a:lnTo>
                  <a:lnTo>
                    <a:pt x="41819" y="254321"/>
                  </a:lnTo>
                  <a:lnTo>
                    <a:pt x="31286" y="266365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3230"/>
            <p:cNvSpPr/>
            <p:nvPr>
              <p:custDataLst>
                <p:tags r:id="rId263"/>
              </p:custDataLst>
            </p:nvPr>
          </p:nvSpPr>
          <p:spPr>
            <a:xfrm>
              <a:off x="5078839" y="6002583"/>
              <a:ext cx="131337" cy="226768"/>
            </a:xfrm>
            <a:custGeom>
              <a:avLst/>
              <a:gdLst/>
              <a:ahLst/>
              <a:cxnLst/>
              <a:rect l="0" t="0" r="0" b="0"/>
              <a:pathLst>
                <a:path w="131337" h="226768">
                  <a:moveTo>
                    <a:pt x="131336" y="26742"/>
                  </a:moveTo>
                  <a:lnTo>
                    <a:pt x="131336" y="26742"/>
                  </a:lnTo>
                  <a:lnTo>
                    <a:pt x="126280" y="21686"/>
                  </a:lnTo>
                  <a:lnTo>
                    <a:pt x="123797" y="16381"/>
                  </a:lnTo>
                  <a:lnTo>
                    <a:pt x="123135" y="13485"/>
                  </a:lnTo>
                  <a:lnTo>
                    <a:pt x="117147" y="4352"/>
                  </a:lnTo>
                  <a:lnTo>
                    <a:pt x="108802" y="916"/>
                  </a:lnTo>
                  <a:lnTo>
                    <a:pt x="103615" y="0"/>
                  </a:lnTo>
                  <a:lnTo>
                    <a:pt x="89382" y="4626"/>
                  </a:lnTo>
                  <a:lnTo>
                    <a:pt x="59431" y="24843"/>
                  </a:lnTo>
                  <a:lnTo>
                    <a:pt x="44649" y="37938"/>
                  </a:lnTo>
                  <a:lnTo>
                    <a:pt x="23627" y="74657"/>
                  </a:lnTo>
                  <a:lnTo>
                    <a:pt x="4786" y="119979"/>
                  </a:lnTo>
                  <a:lnTo>
                    <a:pt x="0" y="148324"/>
                  </a:lnTo>
                  <a:lnTo>
                    <a:pt x="3640" y="178477"/>
                  </a:lnTo>
                  <a:lnTo>
                    <a:pt x="11421" y="197407"/>
                  </a:lnTo>
                  <a:lnTo>
                    <a:pt x="20429" y="209718"/>
                  </a:lnTo>
                  <a:lnTo>
                    <a:pt x="74186" y="22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231"/>
            <p:cNvSpPr/>
            <p:nvPr>
              <p:custDataLst>
                <p:tags r:id="rId264"/>
              </p:custDataLst>
            </p:nvPr>
          </p:nvSpPr>
          <p:spPr>
            <a:xfrm>
              <a:off x="5439497" y="6038850"/>
              <a:ext cx="142154" cy="123826"/>
            </a:xfrm>
            <a:custGeom>
              <a:avLst/>
              <a:gdLst/>
              <a:ahLst/>
              <a:cxnLst/>
              <a:rect l="0" t="0" r="0" b="0"/>
              <a:pathLst>
                <a:path w="142154" h="123826">
                  <a:moveTo>
                    <a:pt x="142153" y="0"/>
                  </a:moveTo>
                  <a:lnTo>
                    <a:pt x="142153" y="0"/>
                  </a:lnTo>
                  <a:lnTo>
                    <a:pt x="133952" y="0"/>
                  </a:lnTo>
                  <a:lnTo>
                    <a:pt x="119487" y="13257"/>
                  </a:lnTo>
                  <a:lnTo>
                    <a:pt x="101173" y="52193"/>
                  </a:lnTo>
                  <a:lnTo>
                    <a:pt x="90073" y="71880"/>
                  </a:lnTo>
                  <a:lnTo>
                    <a:pt x="53141" y="112697"/>
                  </a:lnTo>
                  <a:lnTo>
                    <a:pt x="40503" y="118880"/>
                  </a:lnTo>
                  <a:lnTo>
                    <a:pt x="27831" y="118804"/>
                  </a:lnTo>
                  <a:lnTo>
                    <a:pt x="21489" y="117303"/>
                  </a:lnTo>
                  <a:lnTo>
                    <a:pt x="16201" y="113127"/>
                  </a:lnTo>
                  <a:lnTo>
                    <a:pt x="4763" y="94197"/>
                  </a:lnTo>
                  <a:lnTo>
                    <a:pt x="904" y="79887"/>
                  </a:lnTo>
                  <a:lnTo>
                    <a:pt x="0" y="68666"/>
                  </a:lnTo>
                  <a:lnTo>
                    <a:pt x="1875" y="64827"/>
                  </a:lnTo>
                  <a:lnTo>
                    <a:pt x="5244" y="62268"/>
                  </a:lnTo>
                  <a:lnTo>
                    <a:pt x="14629" y="59425"/>
                  </a:lnTo>
                  <a:lnTo>
                    <a:pt x="25855" y="58162"/>
                  </a:lnTo>
                  <a:lnTo>
                    <a:pt x="40725" y="63244"/>
                  </a:lnTo>
                  <a:lnTo>
                    <a:pt x="84460" y="88246"/>
                  </a:lnTo>
                  <a:lnTo>
                    <a:pt x="95345" y="98487"/>
                  </a:lnTo>
                  <a:lnTo>
                    <a:pt x="103590" y="110203"/>
                  </a:lnTo>
                  <a:lnTo>
                    <a:pt x="117439" y="119318"/>
                  </a:lnTo>
                  <a:lnTo>
                    <a:pt x="13262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3232"/>
            <p:cNvSpPr/>
            <p:nvPr>
              <p:custDataLst>
                <p:tags r:id="rId265"/>
              </p:custDataLst>
            </p:nvPr>
          </p:nvSpPr>
          <p:spPr>
            <a:xfrm>
              <a:off x="5286375" y="61341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5"/>
                  </a:lnTo>
                  <a:lnTo>
                    <a:pt x="43436" y="305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233"/>
            <p:cNvSpPr/>
            <p:nvPr>
              <p:custDataLst>
                <p:tags r:id="rId266"/>
              </p:custDataLst>
            </p:nvPr>
          </p:nvSpPr>
          <p:spPr>
            <a:xfrm>
              <a:off x="5238750" y="606742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1058" y="88258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5" name="SMARTInkShape-Group715"/>
          <p:cNvGrpSpPr/>
          <p:nvPr/>
        </p:nvGrpSpPr>
        <p:grpSpPr>
          <a:xfrm>
            <a:off x="4400550" y="5981700"/>
            <a:ext cx="457201" cy="400051"/>
            <a:chOff x="4400550" y="5981700"/>
            <a:chExt cx="457201" cy="400051"/>
          </a:xfrm>
        </p:grpSpPr>
        <p:sp>
          <p:nvSpPr>
            <p:cNvPr id="942" name="SMARTInkShape-3234"/>
            <p:cNvSpPr/>
            <p:nvPr>
              <p:custDataLst>
                <p:tags r:id="rId259"/>
              </p:custDataLst>
            </p:nvPr>
          </p:nvSpPr>
          <p:spPr>
            <a:xfrm>
              <a:off x="4400550" y="5981700"/>
              <a:ext cx="112845" cy="400051"/>
            </a:xfrm>
            <a:custGeom>
              <a:avLst/>
              <a:gdLst/>
              <a:ahLst/>
              <a:cxnLst/>
              <a:rect l="0" t="0" r="0" b="0"/>
              <a:pathLst>
                <a:path w="112845" h="400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5" y="10361"/>
                  </a:lnTo>
                  <a:lnTo>
                    <a:pt x="14151" y="17306"/>
                  </a:lnTo>
                  <a:lnTo>
                    <a:pt x="48360" y="60242"/>
                  </a:lnTo>
                  <a:lnTo>
                    <a:pt x="72926" y="106240"/>
                  </a:lnTo>
                  <a:lnTo>
                    <a:pt x="93035" y="150494"/>
                  </a:lnTo>
                  <a:lnTo>
                    <a:pt x="107512" y="190124"/>
                  </a:lnTo>
                  <a:lnTo>
                    <a:pt x="112289" y="229076"/>
                  </a:lnTo>
                  <a:lnTo>
                    <a:pt x="112844" y="275496"/>
                  </a:lnTo>
                  <a:lnTo>
                    <a:pt x="106578" y="311874"/>
                  </a:lnTo>
                  <a:lnTo>
                    <a:pt x="96960" y="347348"/>
                  </a:lnTo>
                  <a:lnTo>
                    <a:pt x="74295" y="381207"/>
                  </a:lnTo>
                  <a:lnTo>
                    <a:pt x="381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3235"/>
            <p:cNvSpPr/>
            <p:nvPr>
              <p:custDataLst>
                <p:tags r:id="rId260"/>
              </p:custDataLst>
            </p:nvPr>
          </p:nvSpPr>
          <p:spPr>
            <a:xfrm>
              <a:off x="4667250" y="6210300"/>
              <a:ext cx="190501" cy="18826"/>
            </a:xfrm>
            <a:custGeom>
              <a:avLst/>
              <a:gdLst/>
              <a:ahLst/>
              <a:cxnLst/>
              <a:rect l="0" t="0" r="0" b="0"/>
              <a:pathLst>
                <a:path w="190501" h="188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5057" y="17333"/>
                  </a:lnTo>
                  <a:lnTo>
                    <a:pt x="50381" y="18825"/>
                  </a:lnTo>
                  <a:lnTo>
                    <a:pt x="86542" y="16161"/>
                  </a:lnTo>
                  <a:lnTo>
                    <a:pt x="126573" y="1083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3236"/>
            <p:cNvSpPr/>
            <p:nvPr>
              <p:custDataLst>
                <p:tags r:id="rId261"/>
              </p:custDataLst>
            </p:nvPr>
          </p:nvSpPr>
          <p:spPr>
            <a:xfrm>
              <a:off x="4657725" y="61245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0"/>
                  </a:moveTo>
                  <a:lnTo>
                    <a:pt x="0" y="0"/>
                  </a:lnTo>
                  <a:lnTo>
                    <a:pt x="15210" y="6545"/>
                  </a:lnTo>
                  <a:lnTo>
                    <a:pt x="54893" y="14189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2" name="SMARTInkShape-Group716"/>
          <p:cNvGrpSpPr/>
          <p:nvPr/>
        </p:nvGrpSpPr>
        <p:grpSpPr>
          <a:xfrm>
            <a:off x="3531068" y="6023837"/>
            <a:ext cx="850433" cy="376393"/>
            <a:chOff x="3531068" y="6023837"/>
            <a:chExt cx="850433" cy="376393"/>
          </a:xfrm>
        </p:grpSpPr>
        <p:sp>
          <p:nvSpPr>
            <p:cNvPr id="946" name="SMARTInkShape-3237"/>
            <p:cNvSpPr/>
            <p:nvPr>
              <p:custDataLst>
                <p:tags r:id="rId253"/>
              </p:custDataLst>
            </p:nvPr>
          </p:nvSpPr>
          <p:spPr>
            <a:xfrm>
              <a:off x="3531068" y="6048375"/>
              <a:ext cx="173650" cy="152401"/>
            </a:xfrm>
            <a:custGeom>
              <a:avLst/>
              <a:gdLst/>
              <a:ahLst/>
              <a:cxnLst/>
              <a:rect l="0" t="0" r="0" b="0"/>
              <a:pathLst>
                <a:path w="173650" h="152401">
                  <a:moveTo>
                    <a:pt x="155107" y="0"/>
                  </a:moveTo>
                  <a:lnTo>
                    <a:pt x="155107" y="0"/>
                  </a:lnTo>
                  <a:lnTo>
                    <a:pt x="168364" y="0"/>
                  </a:lnTo>
                  <a:lnTo>
                    <a:pt x="170295" y="1058"/>
                  </a:lnTo>
                  <a:lnTo>
                    <a:pt x="171582" y="2822"/>
                  </a:lnTo>
                  <a:lnTo>
                    <a:pt x="173013" y="7604"/>
                  </a:lnTo>
                  <a:lnTo>
                    <a:pt x="173649" y="13257"/>
                  </a:lnTo>
                  <a:lnTo>
                    <a:pt x="171701" y="16247"/>
                  </a:lnTo>
                  <a:lnTo>
                    <a:pt x="142541" y="36856"/>
                  </a:lnTo>
                  <a:lnTo>
                    <a:pt x="98278" y="59937"/>
                  </a:lnTo>
                  <a:lnTo>
                    <a:pt x="58645" y="76148"/>
                  </a:lnTo>
                  <a:lnTo>
                    <a:pt x="20735" y="92068"/>
                  </a:lnTo>
                  <a:lnTo>
                    <a:pt x="233" y="107949"/>
                  </a:lnTo>
                  <a:lnTo>
                    <a:pt x="0" y="111125"/>
                  </a:lnTo>
                  <a:lnTo>
                    <a:pt x="1961" y="114300"/>
                  </a:lnTo>
                  <a:lnTo>
                    <a:pt x="5384" y="117475"/>
                  </a:lnTo>
                  <a:lnTo>
                    <a:pt x="17655" y="121003"/>
                  </a:lnTo>
                  <a:lnTo>
                    <a:pt x="59513" y="130000"/>
                  </a:lnTo>
                  <a:lnTo>
                    <a:pt x="99375" y="132909"/>
                  </a:lnTo>
                  <a:lnTo>
                    <a:pt x="16463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238"/>
            <p:cNvSpPr/>
            <p:nvPr>
              <p:custDataLst>
                <p:tags r:id="rId254"/>
              </p:custDataLst>
            </p:nvPr>
          </p:nvSpPr>
          <p:spPr>
            <a:xfrm>
              <a:off x="3543300" y="6238875"/>
              <a:ext cx="209551" cy="18658"/>
            </a:xfrm>
            <a:custGeom>
              <a:avLst/>
              <a:gdLst/>
              <a:ahLst/>
              <a:cxnLst/>
              <a:rect l="0" t="0" r="0" b="0"/>
              <a:pathLst>
                <a:path w="209551" h="18658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6070"/>
                  </a:lnTo>
                  <a:lnTo>
                    <a:pt x="21459" y="18657"/>
                  </a:lnTo>
                  <a:lnTo>
                    <a:pt x="64133" y="17914"/>
                  </a:lnTo>
                  <a:lnTo>
                    <a:pt x="101787" y="12481"/>
                  </a:lnTo>
                  <a:lnTo>
                    <a:pt x="146793" y="1010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239"/>
            <p:cNvSpPr/>
            <p:nvPr>
              <p:custDataLst>
                <p:tags r:id="rId255"/>
              </p:custDataLst>
            </p:nvPr>
          </p:nvSpPr>
          <p:spPr>
            <a:xfrm>
              <a:off x="3945683" y="6023837"/>
              <a:ext cx="169118" cy="195396"/>
            </a:xfrm>
            <a:custGeom>
              <a:avLst/>
              <a:gdLst/>
              <a:ahLst/>
              <a:cxnLst/>
              <a:rect l="0" t="0" r="0" b="0"/>
              <a:pathLst>
                <a:path w="169118" h="195396">
                  <a:moveTo>
                    <a:pt x="16717" y="5488"/>
                  </a:moveTo>
                  <a:lnTo>
                    <a:pt x="16717" y="5488"/>
                  </a:lnTo>
                  <a:lnTo>
                    <a:pt x="8516" y="5488"/>
                  </a:lnTo>
                  <a:lnTo>
                    <a:pt x="49039" y="5488"/>
                  </a:lnTo>
                  <a:lnTo>
                    <a:pt x="93410" y="4430"/>
                  </a:lnTo>
                  <a:lnTo>
                    <a:pt x="121638" y="0"/>
                  </a:lnTo>
                  <a:lnTo>
                    <a:pt x="159023" y="4557"/>
                  </a:lnTo>
                  <a:lnTo>
                    <a:pt x="162388" y="6984"/>
                  </a:lnTo>
                  <a:lnTo>
                    <a:pt x="164631" y="10718"/>
                  </a:lnTo>
                  <a:lnTo>
                    <a:pt x="168231" y="26864"/>
                  </a:lnTo>
                  <a:lnTo>
                    <a:pt x="160257" y="36508"/>
                  </a:lnTo>
                  <a:lnTo>
                    <a:pt x="115180" y="73599"/>
                  </a:lnTo>
                  <a:lnTo>
                    <a:pt x="71988" y="107493"/>
                  </a:lnTo>
                  <a:lnTo>
                    <a:pt x="24430" y="147543"/>
                  </a:lnTo>
                  <a:lnTo>
                    <a:pt x="13795" y="155406"/>
                  </a:lnTo>
                  <a:lnTo>
                    <a:pt x="2916" y="170676"/>
                  </a:lnTo>
                  <a:lnTo>
                    <a:pt x="0" y="178741"/>
                  </a:lnTo>
                  <a:lnTo>
                    <a:pt x="281" y="182374"/>
                  </a:lnTo>
                  <a:lnTo>
                    <a:pt x="3415" y="189231"/>
                  </a:lnTo>
                  <a:lnTo>
                    <a:pt x="7849" y="191484"/>
                  </a:lnTo>
                  <a:lnTo>
                    <a:pt x="46633" y="195395"/>
                  </a:lnTo>
                  <a:lnTo>
                    <a:pt x="92446" y="187735"/>
                  </a:lnTo>
                  <a:lnTo>
                    <a:pt x="139748" y="186631"/>
                  </a:lnTo>
                  <a:lnTo>
                    <a:pt x="169117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240"/>
            <p:cNvSpPr/>
            <p:nvPr>
              <p:custDataLst>
                <p:tags r:id="rId256"/>
              </p:custDataLst>
            </p:nvPr>
          </p:nvSpPr>
          <p:spPr>
            <a:xfrm>
              <a:off x="4295775" y="6306874"/>
              <a:ext cx="85726" cy="93356"/>
            </a:xfrm>
            <a:custGeom>
              <a:avLst/>
              <a:gdLst/>
              <a:ahLst/>
              <a:cxnLst/>
              <a:rect l="0" t="0" r="0" b="0"/>
              <a:pathLst>
                <a:path w="85726" h="93356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10361" y="5379"/>
                  </a:lnTo>
                  <a:lnTo>
                    <a:pt x="16247" y="1656"/>
                  </a:lnTo>
                  <a:lnTo>
                    <a:pt x="22390" y="0"/>
                  </a:lnTo>
                  <a:lnTo>
                    <a:pt x="25510" y="617"/>
                  </a:lnTo>
                  <a:lnTo>
                    <a:pt x="34958" y="6542"/>
                  </a:lnTo>
                  <a:lnTo>
                    <a:pt x="41289" y="12050"/>
                  </a:lnTo>
                  <a:lnTo>
                    <a:pt x="44809" y="18026"/>
                  </a:lnTo>
                  <a:lnTo>
                    <a:pt x="45748" y="21101"/>
                  </a:lnTo>
                  <a:lnTo>
                    <a:pt x="43968" y="30162"/>
                  </a:lnTo>
                  <a:lnTo>
                    <a:pt x="34203" y="53226"/>
                  </a:lnTo>
                  <a:lnTo>
                    <a:pt x="25432" y="62784"/>
                  </a:lnTo>
                  <a:lnTo>
                    <a:pt x="7611" y="77544"/>
                  </a:lnTo>
                  <a:lnTo>
                    <a:pt x="3383" y="84176"/>
                  </a:lnTo>
                  <a:lnTo>
                    <a:pt x="2255" y="87426"/>
                  </a:lnTo>
                  <a:lnTo>
                    <a:pt x="2562" y="89593"/>
                  </a:lnTo>
                  <a:lnTo>
                    <a:pt x="3825" y="91037"/>
                  </a:lnTo>
                  <a:lnTo>
                    <a:pt x="8050" y="92642"/>
                  </a:lnTo>
                  <a:lnTo>
                    <a:pt x="13455" y="93355"/>
                  </a:lnTo>
                  <a:lnTo>
                    <a:pt x="59858" y="84192"/>
                  </a:lnTo>
                  <a:lnTo>
                    <a:pt x="8572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241"/>
            <p:cNvSpPr/>
            <p:nvPr>
              <p:custDataLst>
                <p:tags r:id="rId257"/>
              </p:custDataLst>
            </p:nvPr>
          </p:nvSpPr>
          <p:spPr>
            <a:xfrm>
              <a:off x="4120440" y="6162675"/>
              <a:ext cx="116862" cy="142876"/>
            </a:xfrm>
            <a:custGeom>
              <a:avLst/>
              <a:gdLst/>
              <a:ahLst/>
              <a:cxnLst/>
              <a:rect l="0" t="0" r="0" b="0"/>
              <a:pathLst>
                <a:path w="116862" h="142876">
                  <a:moveTo>
                    <a:pt x="108660" y="0"/>
                  </a:moveTo>
                  <a:lnTo>
                    <a:pt x="108660" y="0"/>
                  </a:lnTo>
                  <a:lnTo>
                    <a:pt x="113717" y="0"/>
                  </a:lnTo>
                  <a:lnTo>
                    <a:pt x="115206" y="2117"/>
                  </a:lnTo>
                  <a:lnTo>
                    <a:pt x="116861" y="10113"/>
                  </a:lnTo>
                  <a:lnTo>
                    <a:pt x="114774" y="17900"/>
                  </a:lnTo>
                  <a:lnTo>
                    <a:pt x="79160" y="65495"/>
                  </a:lnTo>
                  <a:lnTo>
                    <a:pt x="54759" y="90665"/>
                  </a:lnTo>
                  <a:lnTo>
                    <a:pt x="20546" y="109943"/>
                  </a:lnTo>
                  <a:lnTo>
                    <a:pt x="11996" y="112364"/>
                  </a:lnTo>
                  <a:lnTo>
                    <a:pt x="8234" y="111951"/>
                  </a:lnTo>
                  <a:lnTo>
                    <a:pt x="1232" y="108669"/>
                  </a:lnTo>
                  <a:lnTo>
                    <a:pt x="0" y="105254"/>
                  </a:lnTo>
                  <a:lnTo>
                    <a:pt x="3165" y="83659"/>
                  </a:lnTo>
                  <a:lnTo>
                    <a:pt x="5521" y="80114"/>
                  </a:lnTo>
                  <a:lnTo>
                    <a:pt x="13784" y="73352"/>
                  </a:lnTo>
                  <a:lnTo>
                    <a:pt x="35393" y="68654"/>
                  </a:lnTo>
                  <a:lnTo>
                    <a:pt x="47169" y="70377"/>
                  </a:lnTo>
                  <a:lnTo>
                    <a:pt x="56989" y="75729"/>
                  </a:lnTo>
                  <a:lnTo>
                    <a:pt x="81682" y="97318"/>
                  </a:lnTo>
                  <a:lnTo>
                    <a:pt x="92317" y="117734"/>
                  </a:lnTo>
                  <a:lnTo>
                    <a:pt x="9913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242"/>
            <p:cNvSpPr/>
            <p:nvPr>
              <p:custDataLst>
                <p:tags r:id="rId258"/>
              </p:custDataLst>
            </p:nvPr>
          </p:nvSpPr>
          <p:spPr>
            <a:xfrm>
              <a:off x="4229100" y="6181725"/>
              <a:ext cx="66676" cy="180976"/>
            </a:xfrm>
            <a:custGeom>
              <a:avLst/>
              <a:gdLst/>
              <a:ahLst/>
              <a:cxnLst/>
              <a:rect l="0" t="0" r="0" b="0"/>
              <a:pathLst>
                <a:path w="66676" h="180976">
                  <a:moveTo>
                    <a:pt x="66675" y="0"/>
                  </a:moveTo>
                  <a:lnTo>
                    <a:pt x="66675" y="0"/>
                  </a:lnTo>
                  <a:lnTo>
                    <a:pt x="66675" y="32502"/>
                  </a:lnTo>
                  <a:lnTo>
                    <a:pt x="52525" y="73997"/>
                  </a:lnTo>
                  <a:lnTo>
                    <a:pt x="35618" y="113865"/>
                  </a:lnTo>
                  <a:lnTo>
                    <a:pt x="13627" y="159750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8" name="SMARTInkShape-Group717"/>
          <p:cNvGrpSpPr/>
          <p:nvPr/>
        </p:nvGrpSpPr>
        <p:grpSpPr>
          <a:xfrm>
            <a:off x="2609850" y="5701607"/>
            <a:ext cx="685801" cy="537153"/>
            <a:chOff x="2609850" y="5701607"/>
            <a:chExt cx="685801" cy="537153"/>
          </a:xfrm>
        </p:grpSpPr>
        <p:sp>
          <p:nvSpPr>
            <p:cNvPr id="953" name="SMARTInkShape-3243"/>
            <p:cNvSpPr/>
            <p:nvPr>
              <p:custDataLst>
                <p:tags r:id="rId248"/>
              </p:custDataLst>
            </p:nvPr>
          </p:nvSpPr>
          <p:spPr>
            <a:xfrm>
              <a:off x="2687024" y="5916742"/>
              <a:ext cx="151427" cy="191258"/>
            </a:xfrm>
            <a:custGeom>
              <a:avLst/>
              <a:gdLst/>
              <a:ahLst/>
              <a:cxnLst/>
              <a:rect l="0" t="0" r="0" b="0"/>
              <a:pathLst>
                <a:path w="151427" h="191258">
                  <a:moveTo>
                    <a:pt x="65701" y="17333"/>
                  </a:moveTo>
                  <a:lnTo>
                    <a:pt x="65701" y="17333"/>
                  </a:lnTo>
                  <a:lnTo>
                    <a:pt x="65701" y="12277"/>
                  </a:lnTo>
                  <a:lnTo>
                    <a:pt x="62879" y="6972"/>
                  </a:lnTo>
                  <a:lnTo>
                    <a:pt x="60645" y="4076"/>
                  </a:lnTo>
                  <a:lnTo>
                    <a:pt x="55340" y="858"/>
                  </a:lnTo>
                  <a:lnTo>
                    <a:pt x="52443" y="0"/>
                  </a:lnTo>
                  <a:lnTo>
                    <a:pt x="50513" y="486"/>
                  </a:lnTo>
                  <a:lnTo>
                    <a:pt x="49225" y="1868"/>
                  </a:lnTo>
                  <a:lnTo>
                    <a:pt x="48367" y="3849"/>
                  </a:lnTo>
                  <a:lnTo>
                    <a:pt x="20804" y="42186"/>
                  </a:lnTo>
                  <a:lnTo>
                    <a:pt x="6420" y="73968"/>
                  </a:lnTo>
                  <a:lnTo>
                    <a:pt x="0" y="119988"/>
                  </a:lnTo>
                  <a:lnTo>
                    <a:pt x="6823" y="157633"/>
                  </a:lnTo>
                  <a:lnTo>
                    <a:pt x="12369" y="173528"/>
                  </a:lnTo>
                  <a:lnTo>
                    <a:pt x="21184" y="184825"/>
                  </a:lnTo>
                  <a:lnTo>
                    <a:pt x="26498" y="189319"/>
                  </a:lnTo>
                  <a:lnTo>
                    <a:pt x="33215" y="191257"/>
                  </a:lnTo>
                  <a:lnTo>
                    <a:pt x="49146" y="190588"/>
                  </a:lnTo>
                  <a:lnTo>
                    <a:pt x="70909" y="184262"/>
                  </a:lnTo>
                  <a:lnTo>
                    <a:pt x="100828" y="162017"/>
                  </a:lnTo>
                  <a:lnTo>
                    <a:pt x="104994" y="158239"/>
                  </a:lnTo>
                  <a:lnTo>
                    <a:pt x="115914" y="137752"/>
                  </a:lnTo>
                  <a:lnTo>
                    <a:pt x="121481" y="101327"/>
                  </a:lnTo>
                  <a:lnTo>
                    <a:pt x="121387" y="69855"/>
                  </a:lnTo>
                  <a:lnTo>
                    <a:pt x="117614" y="57256"/>
                  </a:lnTo>
                  <a:lnTo>
                    <a:pt x="104484" y="39157"/>
                  </a:lnTo>
                  <a:lnTo>
                    <a:pt x="87187" y="25445"/>
                  </a:lnTo>
                  <a:lnTo>
                    <a:pt x="51362" y="10862"/>
                  </a:lnTo>
                  <a:lnTo>
                    <a:pt x="46617" y="9845"/>
                  </a:lnTo>
                  <a:lnTo>
                    <a:pt x="35699" y="11536"/>
                  </a:lnTo>
                  <a:lnTo>
                    <a:pt x="29825" y="13468"/>
                  </a:lnTo>
                  <a:lnTo>
                    <a:pt x="20476" y="21260"/>
                  </a:lnTo>
                  <a:lnTo>
                    <a:pt x="13851" y="30720"/>
                  </a:lnTo>
                  <a:lnTo>
                    <a:pt x="10121" y="41996"/>
                  </a:lnTo>
                  <a:lnTo>
                    <a:pt x="9249" y="48756"/>
                  </a:lnTo>
                  <a:lnTo>
                    <a:pt x="11683" y="55286"/>
                  </a:lnTo>
                  <a:lnTo>
                    <a:pt x="13814" y="58511"/>
                  </a:lnTo>
                  <a:lnTo>
                    <a:pt x="26926" y="68104"/>
                  </a:lnTo>
                  <a:lnTo>
                    <a:pt x="41060" y="68826"/>
                  </a:lnTo>
                  <a:lnTo>
                    <a:pt x="86327" y="64409"/>
                  </a:lnTo>
                  <a:lnTo>
                    <a:pt x="151426" y="4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244"/>
            <p:cNvSpPr/>
            <p:nvPr>
              <p:custDataLst>
                <p:tags r:id="rId249"/>
              </p:custDataLst>
            </p:nvPr>
          </p:nvSpPr>
          <p:spPr>
            <a:xfrm>
              <a:off x="2695739" y="5701607"/>
              <a:ext cx="95087" cy="99119"/>
            </a:xfrm>
            <a:custGeom>
              <a:avLst/>
              <a:gdLst/>
              <a:ahLst/>
              <a:cxnLst/>
              <a:rect l="0" t="0" r="0" b="0"/>
              <a:pathLst>
                <a:path w="95087" h="99119">
                  <a:moveTo>
                    <a:pt x="37936" y="41968"/>
                  </a:moveTo>
                  <a:lnTo>
                    <a:pt x="37936" y="41968"/>
                  </a:lnTo>
                  <a:lnTo>
                    <a:pt x="37936" y="33767"/>
                  </a:lnTo>
                  <a:lnTo>
                    <a:pt x="36878" y="33326"/>
                  </a:lnTo>
                  <a:lnTo>
                    <a:pt x="32880" y="32836"/>
                  </a:lnTo>
                  <a:lnTo>
                    <a:pt x="30332" y="34821"/>
                  </a:lnTo>
                  <a:lnTo>
                    <a:pt x="4037" y="75866"/>
                  </a:lnTo>
                  <a:lnTo>
                    <a:pt x="389" y="87576"/>
                  </a:lnTo>
                  <a:lnTo>
                    <a:pt x="0" y="78882"/>
                  </a:lnTo>
                  <a:lnTo>
                    <a:pt x="10219" y="50918"/>
                  </a:lnTo>
                  <a:lnTo>
                    <a:pt x="31636" y="12066"/>
                  </a:lnTo>
                  <a:lnTo>
                    <a:pt x="41126" y="1240"/>
                  </a:lnTo>
                  <a:lnTo>
                    <a:pt x="43238" y="0"/>
                  </a:lnTo>
                  <a:lnTo>
                    <a:pt x="44645" y="231"/>
                  </a:lnTo>
                  <a:lnTo>
                    <a:pt x="54695" y="13110"/>
                  </a:lnTo>
                  <a:lnTo>
                    <a:pt x="71880" y="59711"/>
                  </a:lnTo>
                  <a:lnTo>
                    <a:pt x="74189" y="70315"/>
                  </a:lnTo>
                  <a:lnTo>
                    <a:pt x="95086" y="99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3245"/>
            <p:cNvSpPr/>
            <p:nvPr>
              <p:custDataLst>
                <p:tags r:id="rId250"/>
              </p:custDataLst>
            </p:nvPr>
          </p:nvSpPr>
          <p:spPr>
            <a:xfrm>
              <a:off x="2943225" y="60102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0719" y="95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246"/>
            <p:cNvSpPr/>
            <p:nvPr>
              <p:custDataLst>
                <p:tags r:id="rId251"/>
              </p:custDataLst>
            </p:nvPr>
          </p:nvSpPr>
          <p:spPr>
            <a:xfrm>
              <a:off x="3152952" y="5880765"/>
              <a:ext cx="142699" cy="193655"/>
            </a:xfrm>
            <a:custGeom>
              <a:avLst/>
              <a:gdLst/>
              <a:ahLst/>
              <a:cxnLst/>
              <a:rect l="0" t="0" r="0" b="0"/>
              <a:pathLst>
                <a:path w="142699" h="193655">
                  <a:moveTo>
                    <a:pt x="76023" y="62835"/>
                  </a:moveTo>
                  <a:lnTo>
                    <a:pt x="76023" y="62835"/>
                  </a:lnTo>
                  <a:lnTo>
                    <a:pt x="76023" y="57779"/>
                  </a:lnTo>
                  <a:lnTo>
                    <a:pt x="73201" y="52474"/>
                  </a:lnTo>
                  <a:lnTo>
                    <a:pt x="70967" y="49578"/>
                  </a:lnTo>
                  <a:lnTo>
                    <a:pt x="65662" y="46360"/>
                  </a:lnTo>
                  <a:lnTo>
                    <a:pt x="58689" y="44293"/>
                  </a:lnTo>
                  <a:lnTo>
                    <a:pt x="47369" y="48993"/>
                  </a:lnTo>
                  <a:lnTo>
                    <a:pt x="30609" y="67201"/>
                  </a:lnTo>
                  <a:lnTo>
                    <a:pt x="10057" y="103495"/>
                  </a:lnTo>
                  <a:lnTo>
                    <a:pt x="1845" y="129428"/>
                  </a:lnTo>
                  <a:lnTo>
                    <a:pt x="0" y="172907"/>
                  </a:lnTo>
                  <a:lnTo>
                    <a:pt x="2058" y="178550"/>
                  </a:lnTo>
                  <a:lnTo>
                    <a:pt x="9989" y="187641"/>
                  </a:lnTo>
                  <a:lnTo>
                    <a:pt x="20569" y="192388"/>
                  </a:lnTo>
                  <a:lnTo>
                    <a:pt x="26354" y="193654"/>
                  </a:lnTo>
                  <a:lnTo>
                    <a:pt x="49664" y="190379"/>
                  </a:lnTo>
                  <a:lnTo>
                    <a:pt x="71623" y="182705"/>
                  </a:lnTo>
                  <a:lnTo>
                    <a:pt x="91535" y="168672"/>
                  </a:lnTo>
                  <a:lnTo>
                    <a:pt x="115109" y="139480"/>
                  </a:lnTo>
                  <a:lnTo>
                    <a:pt x="119853" y="129355"/>
                  </a:lnTo>
                  <a:lnTo>
                    <a:pt x="122898" y="90360"/>
                  </a:lnTo>
                  <a:lnTo>
                    <a:pt x="122367" y="51118"/>
                  </a:lnTo>
                  <a:lnTo>
                    <a:pt x="118493" y="32581"/>
                  </a:lnTo>
                  <a:lnTo>
                    <a:pt x="107598" y="17286"/>
                  </a:lnTo>
                  <a:lnTo>
                    <a:pt x="100248" y="10243"/>
                  </a:lnTo>
                  <a:lnTo>
                    <a:pt x="83615" y="2420"/>
                  </a:lnTo>
                  <a:lnTo>
                    <a:pt x="66697" y="0"/>
                  </a:lnTo>
                  <a:lnTo>
                    <a:pt x="52123" y="2453"/>
                  </a:lnTo>
                  <a:lnTo>
                    <a:pt x="32017" y="14840"/>
                  </a:lnTo>
                  <a:lnTo>
                    <a:pt x="24715" y="25982"/>
                  </a:lnTo>
                  <a:lnTo>
                    <a:pt x="22768" y="31916"/>
                  </a:lnTo>
                  <a:lnTo>
                    <a:pt x="22528" y="36931"/>
                  </a:lnTo>
                  <a:lnTo>
                    <a:pt x="25083" y="45324"/>
                  </a:lnTo>
                  <a:lnTo>
                    <a:pt x="32569" y="52583"/>
                  </a:lnTo>
                  <a:lnTo>
                    <a:pt x="51506" y="62620"/>
                  </a:lnTo>
                  <a:lnTo>
                    <a:pt x="96666" y="77623"/>
                  </a:lnTo>
                  <a:lnTo>
                    <a:pt x="142698" y="81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3247"/>
            <p:cNvSpPr/>
            <p:nvPr>
              <p:custDataLst>
                <p:tags r:id="rId252"/>
              </p:custDataLst>
            </p:nvPr>
          </p:nvSpPr>
          <p:spPr>
            <a:xfrm>
              <a:off x="2609850" y="6200775"/>
              <a:ext cx="638176" cy="37985"/>
            </a:xfrm>
            <a:custGeom>
              <a:avLst/>
              <a:gdLst/>
              <a:ahLst/>
              <a:cxnLst/>
              <a:rect l="0" t="0" r="0" b="0"/>
              <a:pathLst>
                <a:path w="638176" h="37985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1058" y="35120"/>
                  </a:lnTo>
                  <a:lnTo>
                    <a:pt x="2822" y="36114"/>
                  </a:lnTo>
                  <a:lnTo>
                    <a:pt x="10780" y="37217"/>
                  </a:lnTo>
                  <a:lnTo>
                    <a:pt x="52050" y="37984"/>
                  </a:lnTo>
                  <a:lnTo>
                    <a:pt x="93145" y="37019"/>
                  </a:lnTo>
                  <a:lnTo>
                    <a:pt x="135756" y="30556"/>
                  </a:lnTo>
                  <a:lnTo>
                    <a:pt x="174985" y="29161"/>
                  </a:lnTo>
                  <a:lnTo>
                    <a:pt x="220122" y="28750"/>
                  </a:lnTo>
                  <a:lnTo>
                    <a:pt x="267011" y="25804"/>
                  </a:lnTo>
                  <a:lnTo>
                    <a:pt x="314417" y="21051"/>
                  </a:lnTo>
                  <a:lnTo>
                    <a:pt x="361977" y="19643"/>
                  </a:lnTo>
                  <a:lnTo>
                    <a:pt x="394770" y="19314"/>
                  </a:lnTo>
                  <a:lnTo>
                    <a:pt x="430512" y="19167"/>
                  </a:lnTo>
                  <a:lnTo>
                    <a:pt x="476221" y="14028"/>
                  </a:lnTo>
                  <a:lnTo>
                    <a:pt x="516575" y="10859"/>
                  </a:lnTo>
                  <a:lnTo>
                    <a:pt x="555344" y="9920"/>
                  </a:lnTo>
                  <a:lnTo>
                    <a:pt x="598698" y="4586"/>
                  </a:lnTo>
                  <a:lnTo>
                    <a:pt x="638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1" name="SMARTInkShape-Group718"/>
          <p:cNvGrpSpPr/>
          <p:nvPr/>
        </p:nvGrpSpPr>
        <p:grpSpPr>
          <a:xfrm>
            <a:off x="2200394" y="6019800"/>
            <a:ext cx="180857" cy="219076"/>
            <a:chOff x="2200394" y="6019800"/>
            <a:chExt cx="180857" cy="219076"/>
          </a:xfrm>
        </p:grpSpPr>
        <p:sp>
          <p:nvSpPr>
            <p:cNvPr id="959" name="SMARTInkShape-3248"/>
            <p:cNvSpPr/>
            <p:nvPr>
              <p:custDataLst>
                <p:tags r:id="rId246"/>
              </p:custDataLst>
            </p:nvPr>
          </p:nvSpPr>
          <p:spPr>
            <a:xfrm>
              <a:off x="2200394" y="6019800"/>
              <a:ext cx="142757" cy="152401"/>
            </a:xfrm>
            <a:custGeom>
              <a:avLst/>
              <a:gdLst/>
              <a:ahLst/>
              <a:cxnLst/>
              <a:rect l="0" t="0" r="0" b="0"/>
              <a:pathLst>
                <a:path w="142757" h="152401">
                  <a:moveTo>
                    <a:pt x="123706" y="0"/>
                  </a:moveTo>
                  <a:lnTo>
                    <a:pt x="123706" y="0"/>
                  </a:lnTo>
                  <a:lnTo>
                    <a:pt x="137895" y="0"/>
                  </a:lnTo>
                  <a:lnTo>
                    <a:pt x="139515" y="1058"/>
                  </a:lnTo>
                  <a:lnTo>
                    <a:pt x="140596" y="2822"/>
                  </a:lnTo>
                  <a:lnTo>
                    <a:pt x="141316" y="5056"/>
                  </a:lnTo>
                  <a:lnTo>
                    <a:pt x="140738" y="7604"/>
                  </a:lnTo>
                  <a:lnTo>
                    <a:pt x="134867" y="16247"/>
                  </a:lnTo>
                  <a:lnTo>
                    <a:pt x="110675" y="40445"/>
                  </a:lnTo>
                  <a:lnTo>
                    <a:pt x="64228" y="60602"/>
                  </a:lnTo>
                  <a:lnTo>
                    <a:pt x="36524" y="73415"/>
                  </a:lnTo>
                  <a:lnTo>
                    <a:pt x="25692" y="76020"/>
                  </a:lnTo>
                  <a:lnTo>
                    <a:pt x="1647" y="89295"/>
                  </a:lnTo>
                  <a:lnTo>
                    <a:pt x="0" y="91279"/>
                  </a:lnTo>
                  <a:lnTo>
                    <a:pt x="1019" y="92603"/>
                  </a:lnTo>
                  <a:lnTo>
                    <a:pt x="6737" y="95132"/>
                  </a:lnTo>
                  <a:lnTo>
                    <a:pt x="19081" y="102507"/>
                  </a:lnTo>
                  <a:lnTo>
                    <a:pt x="66367" y="117594"/>
                  </a:lnTo>
                  <a:lnTo>
                    <a:pt x="109048" y="130198"/>
                  </a:lnTo>
                  <a:lnTo>
                    <a:pt x="14275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249"/>
            <p:cNvSpPr/>
            <p:nvPr>
              <p:custDataLst>
                <p:tags r:id="rId247"/>
              </p:custDataLst>
            </p:nvPr>
          </p:nvSpPr>
          <p:spPr>
            <a:xfrm>
              <a:off x="2238375" y="621030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9721" y="8642"/>
                  </a:lnTo>
                  <a:lnTo>
                    <a:pt x="37198" y="12173"/>
                  </a:lnTo>
                  <a:lnTo>
                    <a:pt x="56883" y="17013"/>
                  </a:lnTo>
                  <a:lnTo>
                    <a:pt x="102766" y="26410"/>
                  </a:lnTo>
                  <a:lnTo>
                    <a:pt x="1428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0" name="SMARTInkShape-Group719"/>
          <p:cNvGrpSpPr/>
          <p:nvPr/>
        </p:nvGrpSpPr>
        <p:grpSpPr>
          <a:xfrm>
            <a:off x="790575" y="5885179"/>
            <a:ext cx="1181101" cy="467997"/>
            <a:chOff x="790575" y="5885179"/>
            <a:chExt cx="1181101" cy="467997"/>
          </a:xfrm>
        </p:grpSpPr>
        <p:sp>
          <p:nvSpPr>
            <p:cNvPr id="962" name="SMARTInkShape-3250"/>
            <p:cNvSpPr/>
            <p:nvPr>
              <p:custDataLst>
                <p:tags r:id="rId238"/>
              </p:custDataLst>
            </p:nvPr>
          </p:nvSpPr>
          <p:spPr>
            <a:xfrm>
              <a:off x="790575" y="5885179"/>
              <a:ext cx="94240" cy="400093"/>
            </a:xfrm>
            <a:custGeom>
              <a:avLst/>
              <a:gdLst/>
              <a:ahLst/>
              <a:cxnLst/>
              <a:rect l="0" t="0" r="0" b="0"/>
              <a:pathLst>
                <a:path w="94240" h="400093">
                  <a:moveTo>
                    <a:pt x="0" y="115571"/>
                  </a:moveTo>
                  <a:lnTo>
                    <a:pt x="0" y="115571"/>
                  </a:lnTo>
                  <a:lnTo>
                    <a:pt x="5057" y="120627"/>
                  </a:lnTo>
                  <a:lnTo>
                    <a:pt x="7539" y="128754"/>
                  </a:lnTo>
                  <a:lnTo>
                    <a:pt x="15809" y="172536"/>
                  </a:lnTo>
                  <a:lnTo>
                    <a:pt x="18410" y="215292"/>
                  </a:lnTo>
                  <a:lnTo>
                    <a:pt x="18924" y="259917"/>
                  </a:lnTo>
                  <a:lnTo>
                    <a:pt x="24069" y="299217"/>
                  </a:lnTo>
                  <a:lnTo>
                    <a:pt x="27685" y="342817"/>
                  </a:lnTo>
                  <a:lnTo>
                    <a:pt x="28399" y="382003"/>
                  </a:lnTo>
                  <a:lnTo>
                    <a:pt x="28540" y="400092"/>
                  </a:lnTo>
                  <a:lnTo>
                    <a:pt x="22022" y="377207"/>
                  </a:lnTo>
                  <a:lnTo>
                    <a:pt x="16815" y="330198"/>
                  </a:lnTo>
                  <a:lnTo>
                    <a:pt x="11685" y="288526"/>
                  </a:lnTo>
                  <a:lnTo>
                    <a:pt x="10165" y="243722"/>
                  </a:lnTo>
                  <a:lnTo>
                    <a:pt x="9809" y="208511"/>
                  </a:lnTo>
                  <a:lnTo>
                    <a:pt x="9651" y="171694"/>
                  </a:lnTo>
                  <a:lnTo>
                    <a:pt x="9562" y="130436"/>
                  </a:lnTo>
                  <a:lnTo>
                    <a:pt x="16078" y="89109"/>
                  </a:lnTo>
                  <a:lnTo>
                    <a:pt x="20286" y="64221"/>
                  </a:lnTo>
                  <a:lnTo>
                    <a:pt x="35336" y="21883"/>
                  </a:lnTo>
                  <a:lnTo>
                    <a:pt x="45338" y="10079"/>
                  </a:lnTo>
                  <a:lnTo>
                    <a:pt x="52451" y="3968"/>
                  </a:lnTo>
                  <a:lnTo>
                    <a:pt x="58250" y="953"/>
                  </a:lnTo>
                  <a:lnTo>
                    <a:pt x="63175" y="0"/>
                  </a:lnTo>
                  <a:lnTo>
                    <a:pt x="67517" y="423"/>
                  </a:lnTo>
                  <a:lnTo>
                    <a:pt x="77985" y="9362"/>
                  </a:lnTo>
                  <a:lnTo>
                    <a:pt x="83740" y="16190"/>
                  </a:lnTo>
                  <a:lnTo>
                    <a:pt x="90135" y="32244"/>
                  </a:lnTo>
                  <a:lnTo>
                    <a:pt x="94239" y="68420"/>
                  </a:lnTo>
                  <a:lnTo>
                    <a:pt x="80900" y="111627"/>
                  </a:lnTo>
                  <a:lnTo>
                    <a:pt x="73703" y="128282"/>
                  </a:lnTo>
                  <a:lnTo>
                    <a:pt x="53588" y="149558"/>
                  </a:lnTo>
                  <a:lnTo>
                    <a:pt x="19050" y="17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251"/>
            <p:cNvSpPr/>
            <p:nvPr>
              <p:custDataLst>
                <p:tags r:id="rId239"/>
              </p:custDataLst>
            </p:nvPr>
          </p:nvSpPr>
          <p:spPr>
            <a:xfrm>
              <a:off x="885825" y="6057900"/>
              <a:ext cx="104776" cy="183758"/>
            </a:xfrm>
            <a:custGeom>
              <a:avLst/>
              <a:gdLst/>
              <a:ahLst/>
              <a:cxnLst/>
              <a:rect l="0" t="0" r="0" b="0"/>
              <a:pathLst>
                <a:path w="104776" h="183758">
                  <a:moveTo>
                    <a:pt x="0" y="38100"/>
                  </a:moveTo>
                  <a:lnTo>
                    <a:pt x="0" y="38100"/>
                  </a:lnTo>
                  <a:lnTo>
                    <a:pt x="0" y="28968"/>
                  </a:lnTo>
                  <a:lnTo>
                    <a:pt x="17900" y="49349"/>
                  </a:lnTo>
                  <a:lnTo>
                    <a:pt x="53047" y="94063"/>
                  </a:lnTo>
                  <a:lnTo>
                    <a:pt x="63670" y="132802"/>
                  </a:lnTo>
                  <a:lnTo>
                    <a:pt x="64281" y="151098"/>
                  </a:lnTo>
                  <a:lnTo>
                    <a:pt x="58298" y="181679"/>
                  </a:lnTo>
                  <a:lnTo>
                    <a:pt x="56857" y="183561"/>
                  </a:lnTo>
                  <a:lnTo>
                    <a:pt x="54838" y="183757"/>
                  </a:lnTo>
                  <a:lnTo>
                    <a:pt x="52434" y="182830"/>
                  </a:lnTo>
                  <a:lnTo>
                    <a:pt x="43993" y="166356"/>
                  </a:lnTo>
                  <a:lnTo>
                    <a:pt x="39846" y="151478"/>
                  </a:lnTo>
                  <a:lnTo>
                    <a:pt x="38617" y="125198"/>
                  </a:lnTo>
                  <a:lnTo>
                    <a:pt x="51294" y="80508"/>
                  </a:lnTo>
                  <a:lnTo>
                    <a:pt x="61638" y="46281"/>
                  </a:lnTo>
                  <a:lnTo>
                    <a:pt x="72903" y="2903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252"/>
            <p:cNvSpPr/>
            <p:nvPr>
              <p:custDataLst>
                <p:tags r:id="rId240"/>
              </p:custDataLst>
            </p:nvPr>
          </p:nvSpPr>
          <p:spPr>
            <a:xfrm>
              <a:off x="1124520" y="5896518"/>
              <a:ext cx="142306" cy="456658"/>
            </a:xfrm>
            <a:custGeom>
              <a:avLst/>
              <a:gdLst/>
              <a:ahLst/>
              <a:cxnLst/>
              <a:rect l="0" t="0" r="0" b="0"/>
              <a:pathLst>
                <a:path w="142306" h="456658">
                  <a:moveTo>
                    <a:pt x="142305" y="28032"/>
                  </a:moveTo>
                  <a:lnTo>
                    <a:pt x="142305" y="28032"/>
                  </a:lnTo>
                  <a:lnTo>
                    <a:pt x="142305" y="1290"/>
                  </a:lnTo>
                  <a:lnTo>
                    <a:pt x="141247" y="679"/>
                  </a:lnTo>
                  <a:lnTo>
                    <a:pt x="137248" y="0"/>
                  </a:lnTo>
                  <a:lnTo>
                    <a:pt x="131944" y="2519"/>
                  </a:lnTo>
                  <a:lnTo>
                    <a:pt x="125000" y="9285"/>
                  </a:lnTo>
                  <a:lnTo>
                    <a:pt x="108940" y="33854"/>
                  </a:lnTo>
                  <a:lnTo>
                    <a:pt x="104193" y="43319"/>
                  </a:lnTo>
                  <a:lnTo>
                    <a:pt x="72911" y="87992"/>
                  </a:lnTo>
                  <a:lnTo>
                    <a:pt x="51143" y="131480"/>
                  </a:lnTo>
                  <a:lnTo>
                    <a:pt x="30380" y="170645"/>
                  </a:lnTo>
                  <a:lnTo>
                    <a:pt x="15774" y="208955"/>
                  </a:lnTo>
                  <a:lnTo>
                    <a:pt x="3756" y="255759"/>
                  </a:lnTo>
                  <a:lnTo>
                    <a:pt x="712" y="300588"/>
                  </a:lnTo>
                  <a:lnTo>
                    <a:pt x="0" y="335435"/>
                  </a:lnTo>
                  <a:lnTo>
                    <a:pt x="5328" y="360799"/>
                  </a:lnTo>
                  <a:lnTo>
                    <a:pt x="25995" y="399387"/>
                  </a:lnTo>
                  <a:lnTo>
                    <a:pt x="49282" y="428046"/>
                  </a:lnTo>
                  <a:lnTo>
                    <a:pt x="76290" y="446535"/>
                  </a:lnTo>
                  <a:lnTo>
                    <a:pt x="113730" y="456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3253"/>
            <p:cNvSpPr/>
            <p:nvPr>
              <p:custDataLst>
                <p:tags r:id="rId241"/>
              </p:custDataLst>
            </p:nvPr>
          </p:nvSpPr>
          <p:spPr>
            <a:xfrm>
              <a:off x="1314842" y="6067425"/>
              <a:ext cx="152009" cy="19051"/>
            </a:xfrm>
            <a:custGeom>
              <a:avLst/>
              <a:gdLst/>
              <a:ahLst/>
              <a:cxnLst/>
              <a:rect l="0" t="0" r="0" b="0"/>
              <a:pathLst>
                <a:path w="152009" h="19051">
                  <a:moveTo>
                    <a:pt x="9133" y="19050"/>
                  </a:moveTo>
                  <a:lnTo>
                    <a:pt x="9133" y="19050"/>
                  </a:lnTo>
                  <a:lnTo>
                    <a:pt x="0" y="19050"/>
                  </a:lnTo>
                  <a:lnTo>
                    <a:pt x="4781" y="13994"/>
                  </a:lnTo>
                  <a:lnTo>
                    <a:pt x="12843" y="11511"/>
                  </a:lnTo>
                  <a:lnTo>
                    <a:pt x="55522" y="8729"/>
                  </a:lnTo>
                  <a:lnTo>
                    <a:pt x="94614" y="2037"/>
                  </a:lnTo>
                  <a:lnTo>
                    <a:pt x="152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3254"/>
            <p:cNvSpPr/>
            <p:nvPr>
              <p:custDataLst>
                <p:tags r:id="rId242"/>
              </p:custDataLst>
            </p:nvPr>
          </p:nvSpPr>
          <p:spPr>
            <a:xfrm>
              <a:off x="1486587" y="5962766"/>
              <a:ext cx="151714" cy="208075"/>
            </a:xfrm>
            <a:custGeom>
              <a:avLst/>
              <a:gdLst/>
              <a:ahLst/>
              <a:cxnLst/>
              <a:rect l="0" t="0" r="0" b="0"/>
              <a:pathLst>
                <a:path w="151714" h="208075">
                  <a:moveTo>
                    <a:pt x="37413" y="9409"/>
                  </a:moveTo>
                  <a:lnTo>
                    <a:pt x="37413" y="9409"/>
                  </a:lnTo>
                  <a:lnTo>
                    <a:pt x="29212" y="9409"/>
                  </a:lnTo>
                  <a:lnTo>
                    <a:pt x="41262" y="9409"/>
                  </a:lnTo>
                  <a:lnTo>
                    <a:pt x="88134" y="472"/>
                  </a:lnTo>
                  <a:lnTo>
                    <a:pt x="113637" y="0"/>
                  </a:lnTo>
                  <a:lnTo>
                    <a:pt x="121738" y="2758"/>
                  </a:lnTo>
                  <a:lnTo>
                    <a:pt x="125379" y="4974"/>
                  </a:lnTo>
                  <a:lnTo>
                    <a:pt x="127807" y="7511"/>
                  </a:lnTo>
                  <a:lnTo>
                    <a:pt x="130505" y="13153"/>
                  </a:lnTo>
                  <a:lnTo>
                    <a:pt x="128882" y="22009"/>
                  </a:lnTo>
                  <a:lnTo>
                    <a:pt x="115273" y="63564"/>
                  </a:lnTo>
                  <a:lnTo>
                    <a:pt x="84099" y="109701"/>
                  </a:lnTo>
                  <a:lnTo>
                    <a:pt x="44580" y="154325"/>
                  </a:lnTo>
                  <a:lnTo>
                    <a:pt x="1633" y="197585"/>
                  </a:lnTo>
                  <a:lnTo>
                    <a:pt x="344" y="201698"/>
                  </a:lnTo>
                  <a:lnTo>
                    <a:pt x="0" y="204277"/>
                  </a:lnTo>
                  <a:lnTo>
                    <a:pt x="1888" y="205997"/>
                  </a:lnTo>
                  <a:lnTo>
                    <a:pt x="9630" y="207905"/>
                  </a:lnTo>
                  <a:lnTo>
                    <a:pt x="35022" y="208074"/>
                  </a:lnTo>
                  <a:lnTo>
                    <a:pt x="82057" y="201836"/>
                  </a:lnTo>
                  <a:lnTo>
                    <a:pt x="128743" y="200078"/>
                  </a:lnTo>
                  <a:lnTo>
                    <a:pt x="151713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255"/>
            <p:cNvSpPr/>
            <p:nvPr>
              <p:custDataLst>
                <p:tags r:id="rId243"/>
              </p:custDataLst>
            </p:nvPr>
          </p:nvSpPr>
          <p:spPr>
            <a:xfrm>
              <a:off x="1651396" y="6096000"/>
              <a:ext cx="129780" cy="142876"/>
            </a:xfrm>
            <a:custGeom>
              <a:avLst/>
              <a:gdLst/>
              <a:ahLst/>
              <a:cxnLst/>
              <a:rect l="0" t="0" r="0" b="0"/>
              <a:pathLst>
                <a:path w="129780" h="142876">
                  <a:moveTo>
                    <a:pt x="129779" y="0"/>
                  </a:moveTo>
                  <a:lnTo>
                    <a:pt x="129779" y="0"/>
                  </a:lnTo>
                  <a:lnTo>
                    <a:pt x="129779" y="5056"/>
                  </a:lnTo>
                  <a:lnTo>
                    <a:pt x="126957" y="10361"/>
                  </a:lnTo>
                  <a:lnTo>
                    <a:pt x="122175" y="18363"/>
                  </a:lnTo>
                  <a:lnTo>
                    <a:pt x="107389" y="53257"/>
                  </a:lnTo>
                  <a:lnTo>
                    <a:pt x="87867" y="72813"/>
                  </a:lnTo>
                  <a:lnTo>
                    <a:pt x="47452" y="97849"/>
                  </a:lnTo>
                  <a:lnTo>
                    <a:pt x="28245" y="102724"/>
                  </a:lnTo>
                  <a:lnTo>
                    <a:pt x="15508" y="101041"/>
                  </a:lnTo>
                  <a:lnTo>
                    <a:pt x="4909" y="96766"/>
                  </a:lnTo>
                  <a:lnTo>
                    <a:pt x="2082" y="94144"/>
                  </a:lnTo>
                  <a:lnTo>
                    <a:pt x="198" y="91338"/>
                  </a:lnTo>
                  <a:lnTo>
                    <a:pt x="0" y="88409"/>
                  </a:lnTo>
                  <a:lnTo>
                    <a:pt x="2602" y="82331"/>
                  </a:lnTo>
                  <a:lnTo>
                    <a:pt x="10018" y="72960"/>
                  </a:lnTo>
                  <a:lnTo>
                    <a:pt x="18696" y="69469"/>
                  </a:lnTo>
                  <a:lnTo>
                    <a:pt x="23974" y="68537"/>
                  </a:lnTo>
                  <a:lnTo>
                    <a:pt x="35482" y="70326"/>
                  </a:lnTo>
                  <a:lnTo>
                    <a:pt x="47653" y="75706"/>
                  </a:lnTo>
                  <a:lnTo>
                    <a:pt x="79035" y="102371"/>
                  </a:lnTo>
                  <a:lnTo>
                    <a:pt x="86059" y="111821"/>
                  </a:lnTo>
                  <a:lnTo>
                    <a:pt x="92836" y="123090"/>
                  </a:lnTo>
                  <a:lnTo>
                    <a:pt x="97485" y="129848"/>
                  </a:lnTo>
                  <a:lnTo>
                    <a:pt x="10120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256"/>
            <p:cNvSpPr/>
            <p:nvPr>
              <p:custDataLst>
                <p:tags r:id="rId244"/>
              </p:custDataLst>
            </p:nvPr>
          </p:nvSpPr>
          <p:spPr>
            <a:xfrm>
              <a:off x="1762125" y="6096000"/>
              <a:ext cx="76201" cy="228601"/>
            </a:xfrm>
            <a:custGeom>
              <a:avLst/>
              <a:gdLst/>
              <a:ahLst/>
              <a:cxnLst/>
              <a:rect l="0" t="0" r="0" b="0"/>
              <a:pathLst>
                <a:path w="76201" h="228601">
                  <a:moveTo>
                    <a:pt x="76200" y="0"/>
                  </a:moveTo>
                  <a:lnTo>
                    <a:pt x="76200" y="0"/>
                  </a:lnTo>
                  <a:lnTo>
                    <a:pt x="73378" y="40020"/>
                  </a:lnTo>
                  <a:lnTo>
                    <a:pt x="61012" y="83861"/>
                  </a:lnTo>
                  <a:lnTo>
                    <a:pt x="49885" y="130042"/>
                  </a:lnTo>
                  <a:lnTo>
                    <a:pt x="30611" y="17311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257"/>
            <p:cNvSpPr/>
            <p:nvPr>
              <p:custDataLst>
                <p:tags r:id="rId245"/>
              </p:custDataLst>
            </p:nvPr>
          </p:nvSpPr>
          <p:spPr>
            <a:xfrm>
              <a:off x="1847850" y="6257935"/>
              <a:ext cx="123826" cy="95060"/>
            </a:xfrm>
            <a:custGeom>
              <a:avLst/>
              <a:gdLst/>
              <a:ahLst/>
              <a:cxnLst/>
              <a:rect l="0" t="0" r="0" b="0"/>
              <a:pathLst>
                <a:path w="123826" h="95060">
                  <a:moveTo>
                    <a:pt x="0" y="9515"/>
                  </a:moveTo>
                  <a:lnTo>
                    <a:pt x="0" y="9515"/>
                  </a:lnTo>
                  <a:lnTo>
                    <a:pt x="0" y="1314"/>
                  </a:lnTo>
                  <a:lnTo>
                    <a:pt x="1058" y="873"/>
                  </a:lnTo>
                  <a:lnTo>
                    <a:pt x="34944" y="0"/>
                  </a:lnTo>
                  <a:lnTo>
                    <a:pt x="39519" y="2817"/>
                  </a:lnTo>
                  <a:lnTo>
                    <a:pt x="42221" y="5050"/>
                  </a:lnTo>
                  <a:lnTo>
                    <a:pt x="42964" y="9712"/>
                  </a:lnTo>
                  <a:lnTo>
                    <a:pt x="40967" y="23361"/>
                  </a:lnTo>
                  <a:lnTo>
                    <a:pt x="13379" y="68663"/>
                  </a:lnTo>
                  <a:lnTo>
                    <a:pt x="4434" y="81251"/>
                  </a:lnTo>
                  <a:lnTo>
                    <a:pt x="1971" y="88316"/>
                  </a:lnTo>
                  <a:lnTo>
                    <a:pt x="2372" y="90625"/>
                  </a:lnTo>
                  <a:lnTo>
                    <a:pt x="3698" y="92163"/>
                  </a:lnTo>
                  <a:lnTo>
                    <a:pt x="7994" y="93873"/>
                  </a:lnTo>
                  <a:lnTo>
                    <a:pt x="37611" y="95059"/>
                  </a:lnTo>
                  <a:lnTo>
                    <a:pt x="78122" y="87677"/>
                  </a:lnTo>
                  <a:lnTo>
                    <a:pt x="123825" y="7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SMARTInkShape-Group720"/>
          <p:cNvGrpSpPr/>
          <p:nvPr/>
        </p:nvGrpSpPr>
        <p:grpSpPr>
          <a:xfrm>
            <a:off x="2154532" y="4219575"/>
            <a:ext cx="1176334" cy="1269977"/>
            <a:chOff x="2154532" y="4219575"/>
            <a:chExt cx="1176334" cy="1269977"/>
          </a:xfrm>
        </p:grpSpPr>
        <p:sp>
          <p:nvSpPr>
            <p:cNvPr id="971" name="SMARTInkShape-3258"/>
            <p:cNvSpPr/>
            <p:nvPr>
              <p:custDataLst>
                <p:tags r:id="rId236"/>
              </p:custDataLst>
            </p:nvPr>
          </p:nvSpPr>
          <p:spPr>
            <a:xfrm>
              <a:off x="2897498" y="4956226"/>
              <a:ext cx="433368" cy="533326"/>
            </a:xfrm>
            <a:custGeom>
              <a:avLst/>
              <a:gdLst/>
              <a:ahLst/>
              <a:cxnLst/>
              <a:rect l="0" t="0" r="0" b="0"/>
              <a:pathLst>
                <a:path w="433368" h="533326">
                  <a:moveTo>
                    <a:pt x="293377" y="53924"/>
                  </a:moveTo>
                  <a:lnTo>
                    <a:pt x="293377" y="53924"/>
                  </a:lnTo>
                  <a:lnTo>
                    <a:pt x="285838" y="36024"/>
                  </a:lnTo>
                  <a:lnTo>
                    <a:pt x="285176" y="32465"/>
                  </a:lnTo>
                  <a:lnTo>
                    <a:pt x="278796" y="25690"/>
                  </a:lnTo>
                  <a:lnTo>
                    <a:pt x="251436" y="4031"/>
                  </a:lnTo>
                  <a:lnTo>
                    <a:pt x="239106" y="0"/>
                  </a:lnTo>
                  <a:lnTo>
                    <a:pt x="198131" y="5258"/>
                  </a:lnTo>
                  <a:lnTo>
                    <a:pt x="176256" y="16103"/>
                  </a:lnTo>
                  <a:lnTo>
                    <a:pt x="135797" y="47675"/>
                  </a:lnTo>
                  <a:lnTo>
                    <a:pt x="114333" y="67022"/>
                  </a:lnTo>
                  <a:lnTo>
                    <a:pt x="85458" y="105548"/>
                  </a:lnTo>
                  <a:lnTo>
                    <a:pt x="49535" y="152915"/>
                  </a:lnTo>
                  <a:lnTo>
                    <a:pt x="27597" y="197292"/>
                  </a:lnTo>
                  <a:lnTo>
                    <a:pt x="14159" y="234996"/>
                  </a:lnTo>
                  <a:lnTo>
                    <a:pt x="4506" y="278672"/>
                  </a:lnTo>
                  <a:lnTo>
                    <a:pt x="0" y="316660"/>
                  </a:lnTo>
                  <a:lnTo>
                    <a:pt x="3721" y="353081"/>
                  </a:lnTo>
                  <a:lnTo>
                    <a:pt x="8972" y="397827"/>
                  </a:lnTo>
                  <a:lnTo>
                    <a:pt x="22607" y="437102"/>
                  </a:lnTo>
                  <a:lnTo>
                    <a:pt x="47321" y="483045"/>
                  </a:lnTo>
                  <a:lnTo>
                    <a:pt x="57372" y="496175"/>
                  </a:lnTo>
                  <a:lnTo>
                    <a:pt x="86127" y="518284"/>
                  </a:lnTo>
                  <a:lnTo>
                    <a:pt x="123196" y="531708"/>
                  </a:lnTo>
                  <a:lnTo>
                    <a:pt x="146833" y="533325"/>
                  </a:lnTo>
                  <a:lnTo>
                    <a:pt x="189279" y="525463"/>
                  </a:lnTo>
                  <a:lnTo>
                    <a:pt x="223828" y="516440"/>
                  </a:lnTo>
                  <a:lnTo>
                    <a:pt x="261128" y="504349"/>
                  </a:lnTo>
                  <a:lnTo>
                    <a:pt x="302176" y="479016"/>
                  </a:lnTo>
                  <a:lnTo>
                    <a:pt x="343885" y="434459"/>
                  </a:lnTo>
                  <a:lnTo>
                    <a:pt x="374027" y="396732"/>
                  </a:lnTo>
                  <a:lnTo>
                    <a:pt x="395856" y="358707"/>
                  </a:lnTo>
                  <a:lnTo>
                    <a:pt x="412946" y="314074"/>
                  </a:lnTo>
                  <a:lnTo>
                    <a:pt x="426513" y="267942"/>
                  </a:lnTo>
                  <a:lnTo>
                    <a:pt x="433367" y="229521"/>
                  </a:lnTo>
                  <a:lnTo>
                    <a:pt x="432853" y="207109"/>
                  </a:lnTo>
                  <a:lnTo>
                    <a:pt x="425569" y="183037"/>
                  </a:lnTo>
                  <a:lnTo>
                    <a:pt x="398159" y="141752"/>
                  </a:lnTo>
                  <a:lnTo>
                    <a:pt x="380985" y="118988"/>
                  </a:lnTo>
                  <a:lnTo>
                    <a:pt x="335349" y="87066"/>
                  </a:lnTo>
                  <a:lnTo>
                    <a:pt x="302902" y="72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259"/>
            <p:cNvSpPr/>
            <p:nvPr>
              <p:custDataLst>
                <p:tags r:id="rId237"/>
              </p:custDataLst>
            </p:nvPr>
          </p:nvSpPr>
          <p:spPr>
            <a:xfrm>
              <a:off x="2154532" y="4219575"/>
              <a:ext cx="912519" cy="762001"/>
            </a:xfrm>
            <a:custGeom>
              <a:avLst/>
              <a:gdLst/>
              <a:ahLst/>
              <a:cxnLst/>
              <a:rect l="0" t="0" r="0" b="0"/>
              <a:pathLst>
                <a:path w="912519" h="762001">
                  <a:moveTo>
                    <a:pt x="912518" y="762000"/>
                  </a:moveTo>
                  <a:lnTo>
                    <a:pt x="912518" y="762000"/>
                  </a:lnTo>
                  <a:lnTo>
                    <a:pt x="907462" y="756944"/>
                  </a:lnTo>
                  <a:lnTo>
                    <a:pt x="904979" y="748817"/>
                  </a:lnTo>
                  <a:lnTo>
                    <a:pt x="903168" y="703692"/>
                  </a:lnTo>
                  <a:lnTo>
                    <a:pt x="897971" y="656408"/>
                  </a:lnTo>
                  <a:lnTo>
                    <a:pt x="894802" y="611593"/>
                  </a:lnTo>
                  <a:lnTo>
                    <a:pt x="883750" y="569856"/>
                  </a:lnTo>
                  <a:lnTo>
                    <a:pt x="868657" y="525432"/>
                  </a:lnTo>
                  <a:lnTo>
                    <a:pt x="857659" y="496820"/>
                  </a:lnTo>
                  <a:lnTo>
                    <a:pt x="824377" y="450880"/>
                  </a:lnTo>
                  <a:lnTo>
                    <a:pt x="792645" y="416754"/>
                  </a:lnTo>
                  <a:lnTo>
                    <a:pt x="755527" y="390888"/>
                  </a:lnTo>
                  <a:lnTo>
                    <a:pt x="720305" y="369348"/>
                  </a:lnTo>
                  <a:lnTo>
                    <a:pt x="674238" y="350619"/>
                  </a:lnTo>
                  <a:lnTo>
                    <a:pt x="628619" y="334273"/>
                  </a:lnTo>
                  <a:lnTo>
                    <a:pt x="583977" y="320852"/>
                  </a:lnTo>
                  <a:lnTo>
                    <a:pt x="540940" y="308009"/>
                  </a:lnTo>
                  <a:lnTo>
                    <a:pt x="495592" y="295282"/>
                  </a:lnTo>
                  <a:lnTo>
                    <a:pt x="450691" y="282577"/>
                  </a:lnTo>
                  <a:lnTo>
                    <a:pt x="407602" y="269875"/>
                  </a:lnTo>
                  <a:lnTo>
                    <a:pt x="362245" y="257175"/>
                  </a:lnTo>
                  <a:lnTo>
                    <a:pt x="322398" y="244475"/>
                  </a:lnTo>
                  <a:lnTo>
                    <a:pt x="283953" y="225229"/>
                  </a:lnTo>
                  <a:lnTo>
                    <a:pt x="242963" y="207316"/>
                  </a:lnTo>
                  <a:lnTo>
                    <a:pt x="199470" y="183709"/>
                  </a:lnTo>
                  <a:lnTo>
                    <a:pt x="153759" y="151059"/>
                  </a:lnTo>
                  <a:lnTo>
                    <a:pt x="108376" y="104598"/>
                  </a:lnTo>
                  <a:lnTo>
                    <a:pt x="89787" y="68757"/>
                  </a:lnTo>
                  <a:lnTo>
                    <a:pt x="84075" y="40311"/>
                  </a:lnTo>
                  <a:lnTo>
                    <a:pt x="85056" y="40632"/>
                  </a:lnTo>
                  <a:lnTo>
                    <a:pt x="88968" y="43811"/>
                  </a:lnTo>
                  <a:lnTo>
                    <a:pt x="91412" y="51575"/>
                  </a:lnTo>
                  <a:lnTo>
                    <a:pt x="93196" y="91716"/>
                  </a:lnTo>
                  <a:lnTo>
                    <a:pt x="92287" y="130376"/>
                  </a:lnTo>
                  <a:lnTo>
                    <a:pt x="85164" y="175318"/>
                  </a:lnTo>
                  <a:lnTo>
                    <a:pt x="84234" y="196115"/>
                  </a:lnTo>
                  <a:lnTo>
                    <a:pt x="83046" y="199534"/>
                  </a:lnTo>
                  <a:lnTo>
                    <a:pt x="81195" y="200756"/>
                  </a:lnTo>
                  <a:lnTo>
                    <a:pt x="78903" y="200512"/>
                  </a:lnTo>
                  <a:lnTo>
                    <a:pt x="65563" y="190057"/>
                  </a:lnTo>
                  <a:lnTo>
                    <a:pt x="39624" y="145859"/>
                  </a:lnTo>
                  <a:lnTo>
                    <a:pt x="23548" y="103913"/>
                  </a:lnTo>
                  <a:lnTo>
                    <a:pt x="941" y="56776"/>
                  </a:lnTo>
                  <a:lnTo>
                    <a:pt x="0" y="50551"/>
                  </a:lnTo>
                  <a:lnTo>
                    <a:pt x="1490" y="45342"/>
                  </a:lnTo>
                  <a:lnTo>
                    <a:pt x="8789" y="36733"/>
                  </a:lnTo>
                  <a:lnTo>
                    <a:pt x="24798" y="25936"/>
                  </a:lnTo>
                  <a:lnTo>
                    <a:pt x="63321" y="12806"/>
                  </a:lnTo>
                  <a:lnTo>
                    <a:pt x="107168" y="1896"/>
                  </a:lnTo>
                  <a:lnTo>
                    <a:pt x="148383" y="374"/>
                  </a:lnTo>
                  <a:lnTo>
                    <a:pt x="188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SMARTInkShape-Group721"/>
          <p:cNvGrpSpPr/>
          <p:nvPr/>
        </p:nvGrpSpPr>
        <p:grpSpPr>
          <a:xfrm>
            <a:off x="4552950" y="5096383"/>
            <a:ext cx="1133037" cy="342393"/>
            <a:chOff x="4552950" y="5096383"/>
            <a:chExt cx="1133037" cy="342393"/>
          </a:xfrm>
        </p:grpSpPr>
        <p:sp>
          <p:nvSpPr>
            <p:cNvPr id="974" name="SMARTInkShape-3260"/>
            <p:cNvSpPr/>
            <p:nvPr>
              <p:custDataLst>
                <p:tags r:id="rId229"/>
              </p:custDataLst>
            </p:nvPr>
          </p:nvSpPr>
          <p:spPr>
            <a:xfrm>
              <a:off x="4552950" y="52578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45760" y="1324"/>
                  </a:lnTo>
                  <a:lnTo>
                    <a:pt x="90844" y="2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261"/>
            <p:cNvSpPr/>
            <p:nvPr>
              <p:custDataLst>
                <p:tags r:id="rId230"/>
              </p:custDataLst>
            </p:nvPr>
          </p:nvSpPr>
          <p:spPr>
            <a:xfrm>
              <a:off x="4581525" y="5334000"/>
              <a:ext cx="123826" cy="9410"/>
            </a:xfrm>
            <a:custGeom>
              <a:avLst/>
              <a:gdLst/>
              <a:ahLst/>
              <a:cxnLst/>
              <a:rect l="0" t="0" r="0" b="0"/>
              <a:pathLst>
                <a:path w="123826" h="941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4829" y="9409"/>
                  </a:lnTo>
                  <a:lnTo>
                    <a:pt x="85173" y="295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3262"/>
            <p:cNvSpPr/>
            <p:nvPr>
              <p:custDataLst>
                <p:tags r:id="rId231"/>
              </p:custDataLst>
            </p:nvPr>
          </p:nvSpPr>
          <p:spPr>
            <a:xfrm>
              <a:off x="5012548" y="5096383"/>
              <a:ext cx="102378" cy="256668"/>
            </a:xfrm>
            <a:custGeom>
              <a:avLst/>
              <a:gdLst/>
              <a:ahLst/>
              <a:cxnLst/>
              <a:rect l="0" t="0" r="0" b="0"/>
              <a:pathLst>
                <a:path w="102378" h="256668">
                  <a:moveTo>
                    <a:pt x="102377" y="18542"/>
                  </a:moveTo>
                  <a:lnTo>
                    <a:pt x="102377" y="18542"/>
                  </a:lnTo>
                  <a:lnTo>
                    <a:pt x="102377" y="13486"/>
                  </a:lnTo>
                  <a:lnTo>
                    <a:pt x="99555" y="8181"/>
                  </a:lnTo>
                  <a:lnTo>
                    <a:pt x="97321" y="5285"/>
                  </a:lnTo>
                  <a:lnTo>
                    <a:pt x="89194" y="2067"/>
                  </a:lnTo>
                  <a:lnTo>
                    <a:pt x="71785" y="0"/>
                  </a:lnTo>
                  <a:lnTo>
                    <a:pt x="56389" y="4699"/>
                  </a:lnTo>
                  <a:lnTo>
                    <a:pt x="47366" y="18387"/>
                  </a:lnTo>
                  <a:lnTo>
                    <a:pt x="27893" y="56611"/>
                  </a:lnTo>
                  <a:lnTo>
                    <a:pt x="11268" y="100224"/>
                  </a:lnTo>
                  <a:lnTo>
                    <a:pt x="2121" y="126470"/>
                  </a:lnTo>
                  <a:lnTo>
                    <a:pt x="0" y="160117"/>
                  </a:lnTo>
                  <a:lnTo>
                    <a:pt x="5603" y="193722"/>
                  </a:lnTo>
                  <a:lnTo>
                    <a:pt x="25101" y="230255"/>
                  </a:lnTo>
                  <a:lnTo>
                    <a:pt x="54752" y="25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3263"/>
            <p:cNvSpPr/>
            <p:nvPr>
              <p:custDataLst>
                <p:tags r:id="rId232"/>
              </p:custDataLst>
            </p:nvPr>
          </p:nvSpPr>
          <p:spPr>
            <a:xfrm>
              <a:off x="5162550" y="5173399"/>
              <a:ext cx="19051" cy="170127"/>
            </a:xfrm>
            <a:custGeom>
              <a:avLst/>
              <a:gdLst/>
              <a:ahLst/>
              <a:cxnLst/>
              <a:rect l="0" t="0" r="0" b="0"/>
              <a:pathLst>
                <a:path w="19051" h="17012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617"/>
                  </a:lnTo>
                  <a:lnTo>
                    <a:pt x="13257" y="4125"/>
                  </a:lnTo>
                  <a:lnTo>
                    <a:pt x="16475" y="14856"/>
                  </a:lnTo>
                  <a:lnTo>
                    <a:pt x="18711" y="58819"/>
                  </a:lnTo>
                  <a:lnTo>
                    <a:pt x="18950" y="97753"/>
                  </a:lnTo>
                  <a:lnTo>
                    <a:pt x="1905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3264"/>
            <p:cNvSpPr/>
            <p:nvPr>
              <p:custDataLst>
                <p:tags r:id="rId233"/>
              </p:custDataLst>
            </p:nvPr>
          </p:nvSpPr>
          <p:spPr>
            <a:xfrm>
              <a:off x="5257800" y="52482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80"/>
                  </a:lnTo>
                  <a:lnTo>
                    <a:pt x="20723" y="58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265"/>
            <p:cNvSpPr/>
            <p:nvPr>
              <p:custDataLst>
                <p:tags r:id="rId234"/>
              </p:custDataLst>
            </p:nvPr>
          </p:nvSpPr>
          <p:spPr>
            <a:xfrm>
              <a:off x="5415916" y="5153025"/>
              <a:ext cx="146685" cy="142876"/>
            </a:xfrm>
            <a:custGeom>
              <a:avLst/>
              <a:gdLst/>
              <a:ahLst/>
              <a:cxnLst/>
              <a:rect l="0" t="0" r="0" b="0"/>
              <a:pathLst>
                <a:path w="146685" h="142876">
                  <a:moveTo>
                    <a:pt x="146684" y="0"/>
                  </a:moveTo>
                  <a:lnTo>
                    <a:pt x="146684" y="0"/>
                  </a:lnTo>
                  <a:lnTo>
                    <a:pt x="127386" y="22120"/>
                  </a:lnTo>
                  <a:lnTo>
                    <a:pt x="105394" y="66824"/>
                  </a:lnTo>
                  <a:lnTo>
                    <a:pt x="72470" y="110209"/>
                  </a:lnTo>
                  <a:lnTo>
                    <a:pt x="68633" y="114748"/>
                  </a:lnTo>
                  <a:lnTo>
                    <a:pt x="48063" y="126192"/>
                  </a:lnTo>
                  <a:lnTo>
                    <a:pt x="26917" y="131229"/>
                  </a:lnTo>
                  <a:lnTo>
                    <a:pt x="21330" y="128761"/>
                  </a:lnTo>
                  <a:lnTo>
                    <a:pt x="12302" y="117552"/>
                  </a:lnTo>
                  <a:lnTo>
                    <a:pt x="1268" y="98448"/>
                  </a:lnTo>
                  <a:lnTo>
                    <a:pt x="0" y="92091"/>
                  </a:lnTo>
                  <a:lnTo>
                    <a:pt x="1410" y="79382"/>
                  </a:lnTo>
                  <a:lnTo>
                    <a:pt x="8154" y="60327"/>
                  </a:lnTo>
                  <a:lnTo>
                    <a:pt x="10939" y="57151"/>
                  </a:lnTo>
                  <a:lnTo>
                    <a:pt x="13855" y="56093"/>
                  </a:lnTo>
                  <a:lnTo>
                    <a:pt x="16856" y="56445"/>
                  </a:lnTo>
                  <a:lnTo>
                    <a:pt x="43427" y="72219"/>
                  </a:lnTo>
                  <a:lnTo>
                    <a:pt x="89585" y="108157"/>
                  </a:lnTo>
                  <a:lnTo>
                    <a:pt x="114669" y="127747"/>
                  </a:lnTo>
                  <a:lnTo>
                    <a:pt x="126615" y="134512"/>
                  </a:lnTo>
                  <a:lnTo>
                    <a:pt x="13715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266"/>
            <p:cNvSpPr/>
            <p:nvPr>
              <p:custDataLst>
                <p:tags r:id="rId235"/>
              </p:custDataLst>
            </p:nvPr>
          </p:nvSpPr>
          <p:spPr>
            <a:xfrm>
              <a:off x="5619750" y="5119394"/>
              <a:ext cx="66237" cy="319382"/>
            </a:xfrm>
            <a:custGeom>
              <a:avLst/>
              <a:gdLst/>
              <a:ahLst/>
              <a:cxnLst/>
              <a:rect l="0" t="0" r="0" b="0"/>
              <a:pathLst>
                <a:path w="66237" h="319382">
                  <a:moveTo>
                    <a:pt x="0" y="5056"/>
                  </a:moveTo>
                  <a:lnTo>
                    <a:pt x="0" y="5056"/>
                  </a:lnTo>
                  <a:lnTo>
                    <a:pt x="10113" y="0"/>
                  </a:lnTo>
                  <a:lnTo>
                    <a:pt x="15210" y="627"/>
                  </a:lnTo>
                  <a:lnTo>
                    <a:pt x="26515" y="6968"/>
                  </a:lnTo>
                  <a:lnTo>
                    <a:pt x="39724" y="22439"/>
                  </a:lnTo>
                  <a:lnTo>
                    <a:pt x="59156" y="60779"/>
                  </a:lnTo>
                  <a:lnTo>
                    <a:pt x="65190" y="105668"/>
                  </a:lnTo>
                  <a:lnTo>
                    <a:pt x="66236" y="152342"/>
                  </a:lnTo>
                  <a:lnTo>
                    <a:pt x="63722" y="195099"/>
                  </a:lnTo>
                  <a:lnTo>
                    <a:pt x="53392" y="233566"/>
                  </a:lnTo>
                  <a:lnTo>
                    <a:pt x="39044" y="271739"/>
                  </a:lnTo>
                  <a:lnTo>
                    <a:pt x="0" y="319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2" name="SMARTInkShape-3267"/>
          <p:cNvSpPr/>
          <p:nvPr>
            <p:custDataLst>
              <p:tags r:id="rId3"/>
            </p:custDataLst>
          </p:nvPr>
        </p:nvSpPr>
        <p:spPr>
          <a:xfrm>
            <a:off x="7705725" y="4229100"/>
            <a:ext cx="2809876" cy="199468"/>
          </a:xfrm>
          <a:custGeom>
            <a:avLst/>
            <a:gdLst/>
            <a:ahLst/>
            <a:cxnLst/>
            <a:rect l="0" t="0" r="0" b="0"/>
            <a:pathLst>
              <a:path w="2809876" h="199468">
                <a:moveTo>
                  <a:pt x="0" y="0"/>
                </a:moveTo>
                <a:lnTo>
                  <a:pt x="0" y="0"/>
                </a:lnTo>
                <a:lnTo>
                  <a:pt x="27046" y="6546"/>
                </a:lnTo>
                <a:lnTo>
                  <a:pt x="59999" y="8201"/>
                </a:lnTo>
                <a:lnTo>
                  <a:pt x="105032" y="9132"/>
                </a:lnTo>
                <a:lnTo>
                  <a:pt x="150242" y="9408"/>
                </a:lnTo>
                <a:lnTo>
                  <a:pt x="187072" y="12295"/>
                </a:lnTo>
                <a:lnTo>
                  <a:pt x="228134" y="16048"/>
                </a:lnTo>
                <a:lnTo>
                  <a:pt x="271080" y="17716"/>
                </a:lnTo>
                <a:lnTo>
                  <a:pt x="296078" y="18161"/>
                </a:lnTo>
                <a:lnTo>
                  <a:pt x="323327" y="18457"/>
                </a:lnTo>
                <a:lnTo>
                  <a:pt x="352076" y="18655"/>
                </a:lnTo>
                <a:lnTo>
                  <a:pt x="380767" y="19845"/>
                </a:lnTo>
                <a:lnTo>
                  <a:pt x="409420" y="21696"/>
                </a:lnTo>
                <a:lnTo>
                  <a:pt x="438047" y="23989"/>
                </a:lnTo>
                <a:lnTo>
                  <a:pt x="468772" y="26576"/>
                </a:lnTo>
                <a:lnTo>
                  <a:pt x="500899" y="29359"/>
                </a:lnTo>
                <a:lnTo>
                  <a:pt x="533957" y="32273"/>
                </a:lnTo>
                <a:lnTo>
                  <a:pt x="568696" y="34215"/>
                </a:lnTo>
                <a:lnTo>
                  <a:pt x="604556" y="35510"/>
                </a:lnTo>
                <a:lnTo>
                  <a:pt x="641162" y="36373"/>
                </a:lnTo>
                <a:lnTo>
                  <a:pt x="678266" y="38007"/>
                </a:lnTo>
                <a:lnTo>
                  <a:pt x="715703" y="40155"/>
                </a:lnTo>
                <a:lnTo>
                  <a:pt x="753359" y="42645"/>
                </a:lnTo>
                <a:lnTo>
                  <a:pt x="792223" y="45363"/>
                </a:lnTo>
                <a:lnTo>
                  <a:pt x="831890" y="48234"/>
                </a:lnTo>
                <a:lnTo>
                  <a:pt x="872093" y="51206"/>
                </a:lnTo>
                <a:lnTo>
                  <a:pt x="912655" y="54246"/>
                </a:lnTo>
                <a:lnTo>
                  <a:pt x="953453" y="57330"/>
                </a:lnTo>
                <a:lnTo>
                  <a:pt x="994411" y="60445"/>
                </a:lnTo>
                <a:lnTo>
                  <a:pt x="1035474" y="63580"/>
                </a:lnTo>
                <a:lnTo>
                  <a:pt x="1076607" y="66728"/>
                </a:lnTo>
                <a:lnTo>
                  <a:pt x="1117788" y="69886"/>
                </a:lnTo>
                <a:lnTo>
                  <a:pt x="1159000" y="73049"/>
                </a:lnTo>
                <a:lnTo>
                  <a:pt x="1200234" y="76216"/>
                </a:lnTo>
                <a:lnTo>
                  <a:pt x="1241481" y="79385"/>
                </a:lnTo>
                <a:lnTo>
                  <a:pt x="1282737" y="82557"/>
                </a:lnTo>
                <a:lnTo>
                  <a:pt x="1324000" y="85730"/>
                </a:lnTo>
                <a:lnTo>
                  <a:pt x="1365266" y="88903"/>
                </a:lnTo>
                <a:lnTo>
                  <a:pt x="1406537" y="92077"/>
                </a:lnTo>
                <a:lnTo>
                  <a:pt x="1447807" y="95251"/>
                </a:lnTo>
                <a:lnTo>
                  <a:pt x="1489079" y="98426"/>
                </a:lnTo>
                <a:lnTo>
                  <a:pt x="1529296" y="101600"/>
                </a:lnTo>
                <a:lnTo>
                  <a:pt x="1568806" y="104775"/>
                </a:lnTo>
                <a:lnTo>
                  <a:pt x="1607845" y="107950"/>
                </a:lnTo>
                <a:lnTo>
                  <a:pt x="1648688" y="112183"/>
                </a:lnTo>
                <a:lnTo>
                  <a:pt x="1690734" y="117122"/>
                </a:lnTo>
                <a:lnTo>
                  <a:pt x="1733581" y="122532"/>
                </a:lnTo>
                <a:lnTo>
                  <a:pt x="1773787" y="127196"/>
                </a:lnTo>
                <a:lnTo>
                  <a:pt x="1812233" y="131364"/>
                </a:lnTo>
                <a:lnTo>
                  <a:pt x="1849505" y="135201"/>
                </a:lnTo>
                <a:lnTo>
                  <a:pt x="1885994" y="138817"/>
                </a:lnTo>
                <a:lnTo>
                  <a:pt x="1921963" y="142286"/>
                </a:lnTo>
                <a:lnTo>
                  <a:pt x="1957584" y="145658"/>
                </a:lnTo>
                <a:lnTo>
                  <a:pt x="1991913" y="148963"/>
                </a:lnTo>
                <a:lnTo>
                  <a:pt x="2025384" y="152225"/>
                </a:lnTo>
                <a:lnTo>
                  <a:pt x="2058281" y="155459"/>
                </a:lnTo>
                <a:lnTo>
                  <a:pt x="2089737" y="158672"/>
                </a:lnTo>
                <a:lnTo>
                  <a:pt x="2120233" y="161873"/>
                </a:lnTo>
                <a:lnTo>
                  <a:pt x="2150089" y="165066"/>
                </a:lnTo>
                <a:lnTo>
                  <a:pt x="2179517" y="168252"/>
                </a:lnTo>
                <a:lnTo>
                  <a:pt x="2208662" y="171434"/>
                </a:lnTo>
                <a:lnTo>
                  <a:pt x="2237616" y="174615"/>
                </a:lnTo>
                <a:lnTo>
                  <a:pt x="2264328" y="177793"/>
                </a:lnTo>
                <a:lnTo>
                  <a:pt x="2289544" y="180970"/>
                </a:lnTo>
                <a:lnTo>
                  <a:pt x="2336257" y="187323"/>
                </a:lnTo>
                <a:lnTo>
                  <a:pt x="2378187" y="193674"/>
                </a:lnTo>
                <a:lnTo>
                  <a:pt x="2417989" y="197202"/>
                </a:lnTo>
                <a:lnTo>
                  <a:pt x="2464808" y="199189"/>
                </a:lnTo>
                <a:lnTo>
                  <a:pt x="2475055" y="199467"/>
                </a:lnTo>
                <a:lnTo>
                  <a:pt x="2478713" y="198594"/>
                </a:lnTo>
                <a:lnTo>
                  <a:pt x="2477974" y="196955"/>
                </a:lnTo>
                <a:lnTo>
                  <a:pt x="2467630" y="192311"/>
                </a:lnTo>
                <a:lnTo>
                  <a:pt x="2423675" y="180706"/>
                </a:lnTo>
                <a:lnTo>
                  <a:pt x="2392697" y="174506"/>
                </a:lnTo>
                <a:lnTo>
                  <a:pt x="2354235" y="168222"/>
                </a:lnTo>
                <a:lnTo>
                  <a:pt x="2312446" y="161901"/>
                </a:lnTo>
                <a:lnTo>
                  <a:pt x="2266004" y="155564"/>
                </a:lnTo>
                <a:lnTo>
                  <a:pt x="2238803" y="152393"/>
                </a:lnTo>
                <a:lnTo>
                  <a:pt x="2210085" y="149220"/>
                </a:lnTo>
                <a:lnTo>
                  <a:pt x="2180357" y="146047"/>
                </a:lnTo>
                <a:lnTo>
                  <a:pt x="2149955" y="142873"/>
                </a:lnTo>
                <a:lnTo>
                  <a:pt x="2119104" y="139699"/>
                </a:lnTo>
                <a:lnTo>
                  <a:pt x="2086895" y="136524"/>
                </a:lnTo>
                <a:lnTo>
                  <a:pt x="2053779" y="133350"/>
                </a:lnTo>
                <a:lnTo>
                  <a:pt x="2020062" y="130175"/>
                </a:lnTo>
                <a:lnTo>
                  <a:pt x="1983824" y="125942"/>
                </a:lnTo>
                <a:lnTo>
                  <a:pt x="1945907" y="121003"/>
                </a:lnTo>
                <a:lnTo>
                  <a:pt x="1906872" y="115593"/>
                </a:lnTo>
                <a:lnTo>
                  <a:pt x="1867089" y="110929"/>
                </a:lnTo>
                <a:lnTo>
                  <a:pt x="1826809" y="106761"/>
                </a:lnTo>
                <a:lnTo>
                  <a:pt x="1786198" y="102924"/>
                </a:lnTo>
                <a:lnTo>
                  <a:pt x="1744307" y="99308"/>
                </a:lnTo>
                <a:lnTo>
                  <a:pt x="1701564" y="95839"/>
                </a:lnTo>
                <a:lnTo>
                  <a:pt x="1658250" y="92467"/>
                </a:lnTo>
                <a:lnTo>
                  <a:pt x="1614559" y="89162"/>
                </a:lnTo>
                <a:lnTo>
                  <a:pt x="1570614" y="85900"/>
                </a:lnTo>
                <a:lnTo>
                  <a:pt x="1526501" y="82667"/>
                </a:lnTo>
                <a:lnTo>
                  <a:pt x="1481217" y="79453"/>
                </a:lnTo>
                <a:lnTo>
                  <a:pt x="1435153" y="76252"/>
                </a:lnTo>
                <a:lnTo>
                  <a:pt x="1388570" y="73059"/>
                </a:lnTo>
                <a:lnTo>
                  <a:pt x="1341638" y="70931"/>
                </a:lnTo>
                <a:lnTo>
                  <a:pt x="1294475" y="69512"/>
                </a:lnTo>
                <a:lnTo>
                  <a:pt x="1247158" y="68567"/>
                </a:lnTo>
                <a:lnTo>
                  <a:pt x="1199738" y="66878"/>
                </a:lnTo>
                <a:lnTo>
                  <a:pt x="1152251" y="64694"/>
                </a:lnTo>
                <a:lnTo>
                  <a:pt x="1104717" y="62179"/>
                </a:lnTo>
                <a:lnTo>
                  <a:pt x="1057153" y="60503"/>
                </a:lnTo>
                <a:lnTo>
                  <a:pt x="1009569" y="59385"/>
                </a:lnTo>
                <a:lnTo>
                  <a:pt x="961972" y="58640"/>
                </a:lnTo>
                <a:lnTo>
                  <a:pt x="914364" y="58143"/>
                </a:lnTo>
                <a:lnTo>
                  <a:pt x="866751" y="57812"/>
                </a:lnTo>
                <a:lnTo>
                  <a:pt x="819134" y="57591"/>
                </a:lnTo>
                <a:lnTo>
                  <a:pt x="773631" y="57444"/>
                </a:lnTo>
                <a:lnTo>
                  <a:pt x="729537" y="57346"/>
                </a:lnTo>
                <a:lnTo>
                  <a:pt x="686383" y="57281"/>
                </a:lnTo>
                <a:lnTo>
                  <a:pt x="644913" y="57237"/>
                </a:lnTo>
                <a:lnTo>
                  <a:pt x="604567" y="57209"/>
                </a:lnTo>
                <a:lnTo>
                  <a:pt x="564969" y="57189"/>
                </a:lnTo>
                <a:lnTo>
                  <a:pt x="527988" y="57176"/>
                </a:lnTo>
                <a:lnTo>
                  <a:pt x="492751" y="57167"/>
                </a:lnTo>
                <a:lnTo>
                  <a:pt x="458675" y="57161"/>
                </a:lnTo>
                <a:lnTo>
                  <a:pt x="425375" y="57157"/>
                </a:lnTo>
                <a:lnTo>
                  <a:pt x="392592" y="57155"/>
                </a:lnTo>
                <a:lnTo>
                  <a:pt x="360153" y="57153"/>
                </a:lnTo>
                <a:lnTo>
                  <a:pt x="331119" y="57152"/>
                </a:lnTo>
                <a:lnTo>
                  <a:pt x="304354" y="57151"/>
                </a:lnTo>
                <a:lnTo>
                  <a:pt x="279102" y="57150"/>
                </a:lnTo>
                <a:lnTo>
                  <a:pt x="234112" y="57150"/>
                </a:lnTo>
                <a:lnTo>
                  <a:pt x="196125" y="56092"/>
                </a:lnTo>
                <a:lnTo>
                  <a:pt x="156889" y="49546"/>
                </a:lnTo>
                <a:lnTo>
                  <a:pt x="130447" y="41962"/>
                </a:lnTo>
                <a:lnTo>
                  <a:pt x="129298" y="40675"/>
                </a:lnTo>
                <a:lnTo>
                  <a:pt x="140616" y="36041"/>
                </a:lnTo>
                <a:lnTo>
                  <a:pt x="182998" y="24993"/>
                </a:lnTo>
                <a:lnTo>
                  <a:pt x="220327" y="21692"/>
                </a:lnTo>
                <a:lnTo>
                  <a:pt x="264082" y="19166"/>
                </a:lnTo>
                <a:lnTo>
                  <a:pt x="308222" y="14515"/>
                </a:lnTo>
                <a:lnTo>
                  <a:pt x="333540" y="11793"/>
                </a:lnTo>
                <a:lnTo>
                  <a:pt x="361002" y="8920"/>
                </a:lnTo>
                <a:lnTo>
                  <a:pt x="389892" y="5947"/>
                </a:lnTo>
                <a:lnTo>
                  <a:pt x="420795" y="3964"/>
                </a:lnTo>
                <a:lnTo>
                  <a:pt x="453038" y="2643"/>
                </a:lnTo>
                <a:lnTo>
                  <a:pt x="486176" y="1762"/>
                </a:lnTo>
                <a:lnTo>
                  <a:pt x="522026" y="1175"/>
                </a:lnTo>
                <a:lnTo>
                  <a:pt x="559684" y="783"/>
                </a:lnTo>
                <a:lnTo>
                  <a:pt x="598547" y="522"/>
                </a:lnTo>
                <a:lnTo>
                  <a:pt x="639273" y="348"/>
                </a:lnTo>
                <a:lnTo>
                  <a:pt x="681241" y="232"/>
                </a:lnTo>
                <a:lnTo>
                  <a:pt x="724035" y="155"/>
                </a:lnTo>
                <a:lnTo>
                  <a:pt x="766324" y="103"/>
                </a:lnTo>
                <a:lnTo>
                  <a:pt x="808274" y="69"/>
                </a:lnTo>
                <a:lnTo>
                  <a:pt x="849999" y="46"/>
                </a:lnTo>
                <a:lnTo>
                  <a:pt x="894749" y="30"/>
                </a:lnTo>
                <a:lnTo>
                  <a:pt x="941516" y="20"/>
                </a:lnTo>
                <a:lnTo>
                  <a:pt x="989627" y="14"/>
                </a:lnTo>
                <a:lnTo>
                  <a:pt x="1036517" y="1067"/>
                </a:lnTo>
                <a:lnTo>
                  <a:pt x="1082595" y="2828"/>
                </a:lnTo>
                <a:lnTo>
                  <a:pt x="1128130" y="5061"/>
                </a:lnTo>
                <a:lnTo>
                  <a:pt x="1176479" y="6548"/>
                </a:lnTo>
                <a:lnTo>
                  <a:pt x="1226703" y="7541"/>
                </a:lnTo>
                <a:lnTo>
                  <a:pt x="1278176" y="8202"/>
                </a:lnTo>
                <a:lnTo>
                  <a:pt x="1329428" y="9701"/>
                </a:lnTo>
                <a:lnTo>
                  <a:pt x="1380526" y="11759"/>
                </a:lnTo>
                <a:lnTo>
                  <a:pt x="1431525" y="14189"/>
                </a:lnTo>
                <a:lnTo>
                  <a:pt x="1483516" y="17926"/>
                </a:lnTo>
                <a:lnTo>
                  <a:pt x="1536170" y="22535"/>
                </a:lnTo>
                <a:lnTo>
                  <a:pt x="1589263" y="27723"/>
                </a:lnTo>
                <a:lnTo>
                  <a:pt x="1641593" y="32240"/>
                </a:lnTo>
                <a:lnTo>
                  <a:pt x="1693412" y="36311"/>
                </a:lnTo>
                <a:lnTo>
                  <a:pt x="1744891" y="40082"/>
                </a:lnTo>
                <a:lnTo>
                  <a:pt x="1797203" y="43654"/>
                </a:lnTo>
                <a:lnTo>
                  <a:pt x="1850068" y="47095"/>
                </a:lnTo>
                <a:lnTo>
                  <a:pt x="1903304" y="50447"/>
                </a:lnTo>
                <a:lnTo>
                  <a:pt x="1955728" y="54798"/>
                </a:lnTo>
                <a:lnTo>
                  <a:pt x="2007610" y="59815"/>
                </a:lnTo>
                <a:lnTo>
                  <a:pt x="2059131" y="65277"/>
                </a:lnTo>
                <a:lnTo>
                  <a:pt x="2109353" y="71034"/>
                </a:lnTo>
                <a:lnTo>
                  <a:pt x="2158711" y="76989"/>
                </a:lnTo>
                <a:lnTo>
                  <a:pt x="2207491" y="83076"/>
                </a:lnTo>
                <a:lnTo>
                  <a:pt x="2255885" y="89251"/>
                </a:lnTo>
                <a:lnTo>
                  <a:pt x="2304024" y="95484"/>
                </a:lnTo>
                <a:lnTo>
                  <a:pt x="2351991" y="101756"/>
                </a:lnTo>
                <a:lnTo>
                  <a:pt x="2398786" y="108054"/>
                </a:lnTo>
                <a:lnTo>
                  <a:pt x="2444799" y="114369"/>
                </a:lnTo>
                <a:lnTo>
                  <a:pt x="2490289" y="120696"/>
                </a:lnTo>
                <a:lnTo>
                  <a:pt x="2533319" y="125973"/>
                </a:lnTo>
                <a:lnTo>
                  <a:pt x="2574705" y="130548"/>
                </a:lnTo>
                <a:lnTo>
                  <a:pt x="2614995" y="134657"/>
                </a:lnTo>
                <a:lnTo>
                  <a:pt x="2654555" y="138455"/>
                </a:lnTo>
                <a:lnTo>
                  <a:pt x="2693630" y="142044"/>
                </a:lnTo>
                <a:lnTo>
                  <a:pt x="2732377" y="145497"/>
                </a:lnTo>
                <a:lnTo>
                  <a:pt x="2809875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5" name="SMARTInkShape-Group723"/>
          <p:cNvGrpSpPr/>
          <p:nvPr/>
        </p:nvGrpSpPr>
        <p:grpSpPr>
          <a:xfrm>
            <a:off x="2392099" y="5172205"/>
            <a:ext cx="176090" cy="113585"/>
            <a:chOff x="2392099" y="5172205"/>
            <a:chExt cx="176090" cy="113585"/>
          </a:xfrm>
        </p:grpSpPr>
        <p:sp>
          <p:nvSpPr>
            <p:cNvPr id="983" name="SMARTInkShape-3268"/>
            <p:cNvSpPr/>
            <p:nvPr>
              <p:custDataLst>
                <p:tags r:id="rId227"/>
              </p:custDataLst>
            </p:nvPr>
          </p:nvSpPr>
          <p:spPr>
            <a:xfrm>
              <a:off x="2392099" y="5248275"/>
              <a:ext cx="84402" cy="9526"/>
            </a:xfrm>
            <a:custGeom>
              <a:avLst/>
              <a:gdLst/>
              <a:ahLst/>
              <a:cxnLst/>
              <a:rect l="0" t="0" r="0" b="0"/>
              <a:pathLst>
                <a:path w="844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12050" y="9525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3269"/>
            <p:cNvSpPr/>
            <p:nvPr>
              <p:custDataLst>
                <p:tags r:id="rId228"/>
              </p:custDataLst>
            </p:nvPr>
          </p:nvSpPr>
          <p:spPr>
            <a:xfrm>
              <a:off x="2476500" y="5172205"/>
              <a:ext cx="91689" cy="113585"/>
            </a:xfrm>
            <a:custGeom>
              <a:avLst/>
              <a:gdLst/>
              <a:ahLst/>
              <a:cxnLst/>
              <a:rect l="0" t="0" r="0" b="0"/>
              <a:pathLst>
                <a:path w="91689" h="113585">
                  <a:moveTo>
                    <a:pt x="0" y="28445"/>
                  </a:moveTo>
                  <a:lnTo>
                    <a:pt x="0" y="28445"/>
                  </a:lnTo>
                  <a:lnTo>
                    <a:pt x="0" y="15188"/>
                  </a:lnTo>
                  <a:lnTo>
                    <a:pt x="2117" y="13257"/>
                  </a:lnTo>
                  <a:lnTo>
                    <a:pt x="38596" y="2082"/>
                  </a:lnTo>
                  <a:lnTo>
                    <a:pt x="82579" y="0"/>
                  </a:lnTo>
                  <a:lnTo>
                    <a:pt x="86802" y="1015"/>
                  </a:lnTo>
                  <a:lnTo>
                    <a:pt x="89618" y="2750"/>
                  </a:lnTo>
                  <a:lnTo>
                    <a:pt x="91496" y="4965"/>
                  </a:lnTo>
                  <a:lnTo>
                    <a:pt x="91688" y="7499"/>
                  </a:lnTo>
                  <a:lnTo>
                    <a:pt x="75806" y="43598"/>
                  </a:lnTo>
                  <a:lnTo>
                    <a:pt x="39591" y="89542"/>
                  </a:lnTo>
                  <a:lnTo>
                    <a:pt x="26077" y="100758"/>
                  </a:lnTo>
                  <a:lnTo>
                    <a:pt x="22173" y="107504"/>
                  </a:lnTo>
                  <a:lnTo>
                    <a:pt x="22190" y="109725"/>
                  </a:lnTo>
                  <a:lnTo>
                    <a:pt x="23260" y="111207"/>
                  </a:lnTo>
                  <a:lnTo>
                    <a:pt x="27271" y="112853"/>
                  </a:lnTo>
                  <a:lnTo>
                    <a:pt x="32582" y="113584"/>
                  </a:lnTo>
                  <a:lnTo>
                    <a:pt x="38470" y="111088"/>
                  </a:lnTo>
                  <a:lnTo>
                    <a:pt x="44614" y="107509"/>
                  </a:lnTo>
                  <a:lnTo>
                    <a:pt x="55082" y="105493"/>
                  </a:lnTo>
                  <a:lnTo>
                    <a:pt x="76200" y="104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9" name="SMARTInkShape-Group724"/>
          <p:cNvGrpSpPr/>
          <p:nvPr/>
        </p:nvGrpSpPr>
        <p:grpSpPr>
          <a:xfrm>
            <a:off x="2544814" y="5076825"/>
            <a:ext cx="1759570" cy="399749"/>
            <a:chOff x="2544814" y="5076825"/>
            <a:chExt cx="1759570" cy="399749"/>
          </a:xfrm>
        </p:grpSpPr>
        <p:sp>
          <p:nvSpPr>
            <p:cNvPr id="986" name="SMARTInkShape-3270"/>
            <p:cNvSpPr/>
            <p:nvPr>
              <p:custDataLst>
                <p:tags r:id="rId214"/>
              </p:custDataLst>
            </p:nvPr>
          </p:nvSpPr>
          <p:spPr>
            <a:xfrm>
              <a:off x="3001419" y="5153453"/>
              <a:ext cx="229639" cy="184836"/>
            </a:xfrm>
            <a:custGeom>
              <a:avLst/>
              <a:gdLst/>
              <a:ahLst/>
              <a:cxnLst/>
              <a:rect l="0" t="0" r="0" b="0"/>
              <a:pathLst>
                <a:path w="229639" h="184836">
                  <a:moveTo>
                    <a:pt x="8481" y="37672"/>
                  </a:moveTo>
                  <a:lnTo>
                    <a:pt x="8481" y="37672"/>
                  </a:lnTo>
                  <a:lnTo>
                    <a:pt x="3425" y="32616"/>
                  </a:lnTo>
                  <a:lnTo>
                    <a:pt x="2993" y="31127"/>
                  </a:lnTo>
                  <a:lnTo>
                    <a:pt x="3764" y="30133"/>
                  </a:lnTo>
                  <a:lnTo>
                    <a:pt x="29615" y="21862"/>
                  </a:lnTo>
                  <a:lnTo>
                    <a:pt x="72425" y="19049"/>
                  </a:lnTo>
                  <a:lnTo>
                    <a:pt x="87348" y="15990"/>
                  </a:lnTo>
                  <a:lnTo>
                    <a:pt x="100683" y="12159"/>
                  </a:lnTo>
                  <a:lnTo>
                    <a:pt x="143738" y="6880"/>
                  </a:lnTo>
                  <a:lnTo>
                    <a:pt x="180496" y="1738"/>
                  </a:lnTo>
                  <a:lnTo>
                    <a:pt x="215673" y="0"/>
                  </a:lnTo>
                  <a:lnTo>
                    <a:pt x="225097" y="2584"/>
                  </a:lnTo>
                  <a:lnTo>
                    <a:pt x="229092" y="4755"/>
                  </a:lnTo>
                  <a:lnTo>
                    <a:pt x="229638" y="7260"/>
                  </a:lnTo>
                  <a:lnTo>
                    <a:pt x="227886" y="9990"/>
                  </a:lnTo>
                  <a:lnTo>
                    <a:pt x="209865" y="21974"/>
                  </a:lnTo>
                  <a:lnTo>
                    <a:pt x="171772" y="43194"/>
                  </a:lnTo>
                  <a:lnTo>
                    <a:pt x="132576" y="74040"/>
                  </a:lnTo>
                  <a:lnTo>
                    <a:pt x="91263" y="100748"/>
                  </a:lnTo>
                  <a:lnTo>
                    <a:pt x="46193" y="130109"/>
                  </a:lnTo>
                  <a:lnTo>
                    <a:pt x="6889" y="159029"/>
                  </a:lnTo>
                  <a:lnTo>
                    <a:pt x="0" y="177296"/>
                  </a:lnTo>
                  <a:lnTo>
                    <a:pt x="7887" y="181924"/>
                  </a:lnTo>
                  <a:lnTo>
                    <a:pt x="14435" y="184640"/>
                  </a:lnTo>
                  <a:lnTo>
                    <a:pt x="30177" y="184835"/>
                  </a:lnTo>
                  <a:lnTo>
                    <a:pt x="71210" y="181394"/>
                  </a:lnTo>
                  <a:lnTo>
                    <a:pt x="117544" y="180659"/>
                  </a:lnTo>
                  <a:lnTo>
                    <a:pt x="162112" y="180561"/>
                  </a:lnTo>
                  <a:lnTo>
                    <a:pt x="227556" y="180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271"/>
            <p:cNvSpPr/>
            <p:nvPr>
              <p:custDataLst>
                <p:tags r:id="rId215"/>
              </p:custDataLst>
            </p:nvPr>
          </p:nvSpPr>
          <p:spPr>
            <a:xfrm>
              <a:off x="3347048" y="5172075"/>
              <a:ext cx="129578" cy="114301"/>
            </a:xfrm>
            <a:custGeom>
              <a:avLst/>
              <a:gdLst/>
              <a:ahLst/>
              <a:cxnLst/>
              <a:rect l="0" t="0" r="0" b="0"/>
              <a:pathLst>
                <a:path w="129578" h="114301">
                  <a:moveTo>
                    <a:pt x="129577" y="0"/>
                  </a:moveTo>
                  <a:lnTo>
                    <a:pt x="129577" y="0"/>
                  </a:lnTo>
                  <a:lnTo>
                    <a:pt x="129577" y="8201"/>
                  </a:lnTo>
                  <a:lnTo>
                    <a:pt x="128519" y="8642"/>
                  </a:lnTo>
                  <a:lnTo>
                    <a:pt x="116394" y="12173"/>
                  </a:lnTo>
                  <a:lnTo>
                    <a:pt x="70331" y="31905"/>
                  </a:lnTo>
                  <a:lnTo>
                    <a:pt x="23972" y="60530"/>
                  </a:lnTo>
                  <a:lnTo>
                    <a:pt x="5389" y="72145"/>
                  </a:lnTo>
                  <a:lnTo>
                    <a:pt x="299" y="78983"/>
                  </a:lnTo>
                  <a:lnTo>
                    <a:pt x="0" y="81231"/>
                  </a:lnTo>
                  <a:lnTo>
                    <a:pt x="859" y="82729"/>
                  </a:lnTo>
                  <a:lnTo>
                    <a:pt x="19955" y="90189"/>
                  </a:lnTo>
                  <a:lnTo>
                    <a:pt x="64637" y="99863"/>
                  </a:lnTo>
                  <a:lnTo>
                    <a:pt x="11052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272"/>
            <p:cNvSpPr/>
            <p:nvPr>
              <p:custDataLst>
                <p:tags r:id="rId216"/>
              </p:custDataLst>
            </p:nvPr>
          </p:nvSpPr>
          <p:spPr>
            <a:xfrm>
              <a:off x="3362325" y="53244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54088" y="9473"/>
                  </a:lnTo>
                  <a:lnTo>
                    <a:pt x="78115" y="12332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273"/>
            <p:cNvSpPr/>
            <p:nvPr>
              <p:custDataLst>
                <p:tags r:id="rId217"/>
              </p:custDataLst>
            </p:nvPr>
          </p:nvSpPr>
          <p:spPr>
            <a:xfrm>
              <a:off x="3654682" y="5163138"/>
              <a:ext cx="129453" cy="161338"/>
            </a:xfrm>
            <a:custGeom>
              <a:avLst/>
              <a:gdLst/>
              <a:ahLst/>
              <a:cxnLst/>
              <a:rect l="0" t="0" r="0" b="0"/>
              <a:pathLst>
                <a:path w="129453" h="161338">
                  <a:moveTo>
                    <a:pt x="12443" y="8937"/>
                  </a:moveTo>
                  <a:lnTo>
                    <a:pt x="12443" y="8937"/>
                  </a:lnTo>
                  <a:lnTo>
                    <a:pt x="3311" y="8937"/>
                  </a:lnTo>
                  <a:lnTo>
                    <a:pt x="8091" y="8937"/>
                  </a:lnTo>
                  <a:lnTo>
                    <a:pt x="52266" y="0"/>
                  </a:lnTo>
                  <a:lnTo>
                    <a:pt x="95612" y="548"/>
                  </a:lnTo>
                  <a:lnTo>
                    <a:pt x="127282" y="7624"/>
                  </a:lnTo>
                  <a:lnTo>
                    <a:pt x="129219" y="10178"/>
                  </a:lnTo>
                  <a:lnTo>
                    <a:pt x="129452" y="13997"/>
                  </a:lnTo>
                  <a:lnTo>
                    <a:pt x="128549" y="18659"/>
                  </a:lnTo>
                  <a:lnTo>
                    <a:pt x="121901" y="26664"/>
                  </a:lnTo>
                  <a:lnTo>
                    <a:pt x="80679" y="64821"/>
                  </a:lnTo>
                  <a:lnTo>
                    <a:pt x="37904" y="102262"/>
                  </a:lnTo>
                  <a:lnTo>
                    <a:pt x="1908" y="134165"/>
                  </a:lnTo>
                  <a:lnTo>
                    <a:pt x="128" y="137930"/>
                  </a:lnTo>
                  <a:lnTo>
                    <a:pt x="0" y="141498"/>
                  </a:lnTo>
                  <a:lnTo>
                    <a:pt x="2679" y="148287"/>
                  </a:lnTo>
                  <a:lnTo>
                    <a:pt x="7398" y="154831"/>
                  </a:lnTo>
                  <a:lnTo>
                    <a:pt x="12255" y="155942"/>
                  </a:lnTo>
                  <a:lnTo>
                    <a:pt x="59829" y="152314"/>
                  </a:lnTo>
                  <a:lnTo>
                    <a:pt x="99985" y="152914"/>
                  </a:lnTo>
                  <a:lnTo>
                    <a:pt x="117218" y="161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3274"/>
            <p:cNvSpPr/>
            <p:nvPr>
              <p:custDataLst>
                <p:tags r:id="rId218"/>
              </p:custDataLst>
            </p:nvPr>
          </p:nvSpPr>
          <p:spPr>
            <a:xfrm>
              <a:off x="3772624" y="5297224"/>
              <a:ext cx="113577" cy="84402"/>
            </a:xfrm>
            <a:custGeom>
              <a:avLst/>
              <a:gdLst/>
              <a:ahLst/>
              <a:cxnLst/>
              <a:rect l="0" t="0" r="0" b="0"/>
              <a:pathLst>
                <a:path w="113577" h="84402">
                  <a:moveTo>
                    <a:pt x="113576" y="8201"/>
                  </a:moveTo>
                  <a:lnTo>
                    <a:pt x="113576" y="8201"/>
                  </a:lnTo>
                  <a:lnTo>
                    <a:pt x="113576" y="0"/>
                  </a:lnTo>
                  <a:lnTo>
                    <a:pt x="100319" y="20251"/>
                  </a:lnTo>
                  <a:lnTo>
                    <a:pt x="53729" y="51730"/>
                  </a:lnTo>
                  <a:lnTo>
                    <a:pt x="21564" y="68405"/>
                  </a:lnTo>
                  <a:lnTo>
                    <a:pt x="16251" y="69504"/>
                  </a:lnTo>
                  <a:lnTo>
                    <a:pt x="11652" y="69178"/>
                  </a:lnTo>
                  <a:lnTo>
                    <a:pt x="7526" y="67902"/>
                  </a:lnTo>
                  <a:lnTo>
                    <a:pt x="4776" y="65993"/>
                  </a:lnTo>
                  <a:lnTo>
                    <a:pt x="2943" y="63662"/>
                  </a:lnTo>
                  <a:lnTo>
                    <a:pt x="906" y="58249"/>
                  </a:lnTo>
                  <a:lnTo>
                    <a:pt x="0" y="52318"/>
                  </a:lnTo>
                  <a:lnTo>
                    <a:pt x="817" y="50312"/>
                  </a:lnTo>
                  <a:lnTo>
                    <a:pt x="2420" y="48975"/>
                  </a:lnTo>
                  <a:lnTo>
                    <a:pt x="4547" y="48084"/>
                  </a:lnTo>
                  <a:lnTo>
                    <a:pt x="38087" y="46458"/>
                  </a:lnTo>
                  <a:lnTo>
                    <a:pt x="59459" y="56460"/>
                  </a:lnTo>
                  <a:lnTo>
                    <a:pt x="95529" y="80973"/>
                  </a:lnTo>
                  <a:lnTo>
                    <a:pt x="113576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3275"/>
            <p:cNvSpPr/>
            <p:nvPr>
              <p:custDataLst>
                <p:tags r:id="rId219"/>
              </p:custDataLst>
            </p:nvPr>
          </p:nvSpPr>
          <p:spPr>
            <a:xfrm>
              <a:off x="3886200" y="5287699"/>
              <a:ext cx="66559" cy="160602"/>
            </a:xfrm>
            <a:custGeom>
              <a:avLst/>
              <a:gdLst/>
              <a:ahLst/>
              <a:cxnLst/>
              <a:rect l="0" t="0" r="0" b="0"/>
              <a:pathLst>
                <a:path w="66559" h="160602">
                  <a:moveTo>
                    <a:pt x="57150" y="8201"/>
                  </a:moveTo>
                  <a:lnTo>
                    <a:pt x="57150" y="8201"/>
                  </a:lnTo>
                  <a:lnTo>
                    <a:pt x="62207" y="8201"/>
                  </a:lnTo>
                  <a:lnTo>
                    <a:pt x="63696" y="7143"/>
                  </a:lnTo>
                  <a:lnTo>
                    <a:pt x="64689" y="5379"/>
                  </a:lnTo>
                  <a:lnTo>
                    <a:pt x="66282" y="0"/>
                  </a:lnTo>
                  <a:lnTo>
                    <a:pt x="66558" y="9182"/>
                  </a:lnTo>
                  <a:lnTo>
                    <a:pt x="57989" y="33364"/>
                  </a:lnTo>
                  <a:lnTo>
                    <a:pt x="37011" y="73888"/>
                  </a:lnTo>
                  <a:lnTo>
                    <a:pt x="17542" y="112780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3276"/>
            <p:cNvSpPr/>
            <p:nvPr>
              <p:custDataLst>
                <p:tags r:id="rId220"/>
              </p:custDataLst>
            </p:nvPr>
          </p:nvSpPr>
          <p:spPr>
            <a:xfrm>
              <a:off x="3946653" y="5382017"/>
              <a:ext cx="82423" cy="94557"/>
            </a:xfrm>
            <a:custGeom>
              <a:avLst/>
              <a:gdLst/>
              <a:ahLst/>
              <a:cxnLst/>
              <a:rect l="0" t="0" r="0" b="0"/>
              <a:pathLst>
                <a:path w="82423" h="94557">
                  <a:moveTo>
                    <a:pt x="15747" y="9133"/>
                  </a:moveTo>
                  <a:lnTo>
                    <a:pt x="15747" y="9133"/>
                  </a:lnTo>
                  <a:lnTo>
                    <a:pt x="23948" y="932"/>
                  </a:lnTo>
                  <a:lnTo>
                    <a:pt x="29936" y="0"/>
                  </a:lnTo>
                  <a:lnTo>
                    <a:pt x="35459" y="2605"/>
                  </a:lnTo>
                  <a:lnTo>
                    <a:pt x="47628" y="12900"/>
                  </a:lnTo>
                  <a:lnTo>
                    <a:pt x="51083" y="18922"/>
                  </a:lnTo>
                  <a:lnTo>
                    <a:pt x="52005" y="22009"/>
                  </a:lnTo>
                  <a:lnTo>
                    <a:pt x="51561" y="25125"/>
                  </a:lnTo>
                  <a:lnTo>
                    <a:pt x="30946" y="57160"/>
                  </a:lnTo>
                  <a:lnTo>
                    <a:pt x="0" y="91421"/>
                  </a:lnTo>
                  <a:lnTo>
                    <a:pt x="1016" y="92566"/>
                  </a:lnTo>
                  <a:lnTo>
                    <a:pt x="18446" y="94556"/>
                  </a:lnTo>
                  <a:lnTo>
                    <a:pt x="55457" y="91996"/>
                  </a:lnTo>
                  <a:lnTo>
                    <a:pt x="82422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3277"/>
            <p:cNvSpPr/>
            <p:nvPr>
              <p:custDataLst>
                <p:tags r:id="rId221"/>
              </p:custDataLst>
            </p:nvPr>
          </p:nvSpPr>
          <p:spPr>
            <a:xfrm>
              <a:off x="2794629" y="5191125"/>
              <a:ext cx="110497" cy="104776"/>
            </a:xfrm>
            <a:custGeom>
              <a:avLst/>
              <a:gdLst/>
              <a:ahLst/>
              <a:cxnLst/>
              <a:rect l="0" t="0" r="0" b="0"/>
              <a:pathLst>
                <a:path w="110497" h="104776">
                  <a:moveTo>
                    <a:pt x="91446" y="0"/>
                  </a:moveTo>
                  <a:lnTo>
                    <a:pt x="91446" y="0"/>
                  </a:lnTo>
                  <a:lnTo>
                    <a:pt x="109711" y="0"/>
                  </a:lnTo>
                  <a:lnTo>
                    <a:pt x="110263" y="10113"/>
                  </a:lnTo>
                  <a:lnTo>
                    <a:pt x="108224" y="14151"/>
                  </a:lnTo>
                  <a:lnTo>
                    <a:pt x="79047" y="40261"/>
                  </a:lnTo>
                  <a:lnTo>
                    <a:pt x="31993" y="68796"/>
                  </a:lnTo>
                  <a:lnTo>
                    <a:pt x="314" y="83751"/>
                  </a:lnTo>
                  <a:lnTo>
                    <a:pt x="0" y="85468"/>
                  </a:lnTo>
                  <a:lnTo>
                    <a:pt x="2473" y="90197"/>
                  </a:lnTo>
                  <a:lnTo>
                    <a:pt x="12744" y="93004"/>
                  </a:lnTo>
                  <a:lnTo>
                    <a:pt x="54271" y="96013"/>
                  </a:lnTo>
                  <a:lnTo>
                    <a:pt x="11049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3278"/>
            <p:cNvSpPr/>
            <p:nvPr>
              <p:custDataLst>
                <p:tags r:id="rId222"/>
              </p:custDataLst>
            </p:nvPr>
          </p:nvSpPr>
          <p:spPr>
            <a:xfrm>
              <a:off x="2809875" y="53530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2842" y="282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3279"/>
            <p:cNvSpPr/>
            <p:nvPr>
              <p:custDataLst>
                <p:tags r:id="rId223"/>
              </p:custDataLst>
            </p:nvPr>
          </p:nvSpPr>
          <p:spPr>
            <a:xfrm>
              <a:off x="2544814" y="5276850"/>
              <a:ext cx="74562" cy="47626"/>
            </a:xfrm>
            <a:custGeom>
              <a:avLst/>
              <a:gdLst/>
              <a:ahLst/>
              <a:cxnLst/>
              <a:rect l="0" t="0" r="0" b="0"/>
              <a:pathLst>
                <a:path w="74562" h="47626">
                  <a:moveTo>
                    <a:pt x="74561" y="0"/>
                  </a:moveTo>
                  <a:lnTo>
                    <a:pt x="74561" y="0"/>
                  </a:lnTo>
                  <a:lnTo>
                    <a:pt x="74561" y="5056"/>
                  </a:lnTo>
                  <a:lnTo>
                    <a:pt x="71739" y="10361"/>
                  </a:lnTo>
                  <a:lnTo>
                    <a:pt x="52171" y="31798"/>
                  </a:lnTo>
                  <a:lnTo>
                    <a:pt x="37705" y="41290"/>
                  </a:lnTo>
                  <a:lnTo>
                    <a:pt x="11480" y="47069"/>
                  </a:lnTo>
                  <a:lnTo>
                    <a:pt x="6661" y="44555"/>
                  </a:lnTo>
                  <a:lnTo>
                    <a:pt x="3895" y="42405"/>
                  </a:lnTo>
                  <a:lnTo>
                    <a:pt x="820" y="37190"/>
                  </a:lnTo>
                  <a:lnTo>
                    <a:pt x="0" y="34319"/>
                  </a:lnTo>
                  <a:lnTo>
                    <a:pt x="512" y="32404"/>
                  </a:lnTo>
                  <a:lnTo>
                    <a:pt x="1912" y="31128"/>
                  </a:lnTo>
                  <a:lnTo>
                    <a:pt x="3903" y="30277"/>
                  </a:lnTo>
                  <a:lnTo>
                    <a:pt x="28995" y="28724"/>
                  </a:lnTo>
                  <a:lnTo>
                    <a:pt x="44362" y="33674"/>
                  </a:lnTo>
                  <a:lnTo>
                    <a:pt x="7456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3280"/>
            <p:cNvSpPr/>
            <p:nvPr>
              <p:custDataLst>
                <p:tags r:id="rId224"/>
              </p:custDataLst>
            </p:nvPr>
          </p:nvSpPr>
          <p:spPr>
            <a:xfrm>
              <a:off x="2619375" y="52768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3044" y="0"/>
                  </a:lnTo>
                  <a:lnTo>
                    <a:pt x="27739" y="2822"/>
                  </a:lnTo>
                  <a:lnTo>
                    <a:pt x="24842" y="5056"/>
                  </a:lnTo>
                  <a:lnTo>
                    <a:pt x="21624" y="13183"/>
                  </a:lnTo>
                  <a:lnTo>
                    <a:pt x="16454" y="5830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3281"/>
            <p:cNvSpPr/>
            <p:nvPr>
              <p:custDataLst>
                <p:tags r:id="rId225"/>
              </p:custDataLst>
            </p:nvPr>
          </p:nvSpPr>
          <p:spPr>
            <a:xfrm>
              <a:off x="2657475" y="5334116"/>
              <a:ext cx="57151" cy="66534"/>
            </a:xfrm>
            <a:custGeom>
              <a:avLst/>
              <a:gdLst/>
              <a:ahLst/>
              <a:cxnLst/>
              <a:rect l="0" t="0" r="0" b="0"/>
              <a:pathLst>
                <a:path w="57151" h="66534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26743" y="0"/>
                  </a:lnTo>
                  <a:lnTo>
                    <a:pt x="27353" y="1020"/>
                  </a:lnTo>
                  <a:lnTo>
                    <a:pt x="28414" y="13150"/>
                  </a:lnTo>
                  <a:lnTo>
                    <a:pt x="23471" y="27334"/>
                  </a:lnTo>
                  <a:lnTo>
                    <a:pt x="13377" y="44543"/>
                  </a:lnTo>
                  <a:lnTo>
                    <a:pt x="9608" y="59095"/>
                  </a:lnTo>
                  <a:lnTo>
                    <a:pt x="7464" y="61584"/>
                  </a:lnTo>
                  <a:lnTo>
                    <a:pt x="1474" y="65577"/>
                  </a:lnTo>
                  <a:lnTo>
                    <a:pt x="2042" y="65904"/>
                  </a:lnTo>
                  <a:lnTo>
                    <a:pt x="19284" y="66533"/>
                  </a:lnTo>
                  <a:lnTo>
                    <a:pt x="27268" y="63725"/>
                  </a:lnTo>
                  <a:lnTo>
                    <a:pt x="57150" y="4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3282"/>
            <p:cNvSpPr/>
            <p:nvPr>
              <p:custDataLst>
                <p:tags r:id="rId226"/>
              </p:custDataLst>
            </p:nvPr>
          </p:nvSpPr>
          <p:spPr>
            <a:xfrm>
              <a:off x="4162425" y="5076825"/>
              <a:ext cx="141959" cy="390526"/>
            </a:xfrm>
            <a:custGeom>
              <a:avLst/>
              <a:gdLst/>
              <a:ahLst/>
              <a:cxnLst/>
              <a:rect l="0" t="0" r="0" b="0"/>
              <a:pathLst>
                <a:path w="141959" h="390526">
                  <a:moveTo>
                    <a:pt x="0" y="0"/>
                  </a:moveTo>
                  <a:lnTo>
                    <a:pt x="0" y="0"/>
                  </a:lnTo>
                  <a:lnTo>
                    <a:pt x="36628" y="23370"/>
                  </a:lnTo>
                  <a:lnTo>
                    <a:pt x="74851" y="63492"/>
                  </a:lnTo>
                  <a:lnTo>
                    <a:pt x="110529" y="105819"/>
                  </a:lnTo>
                  <a:lnTo>
                    <a:pt x="132435" y="152538"/>
                  </a:lnTo>
                  <a:lnTo>
                    <a:pt x="139782" y="183838"/>
                  </a:lnTo>
                  <a:lnTo>
                    <a:pt x="141958" y="225568"/>
                  </a:lnTo>
                  <a:lnTo>
                    <a:pt x="139781" y="269682"/>
                  </a:lnTo>
                  <a:lnTo>
                    <a:pt x="129611" y="302862"/>
                  </a:lnTo>
                  <a:lnTo>
                    <a:pt x="107212" y="337460"/>
                  </a:lnTo>
                  <a:lnTo>
                    <a:pt x="47625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3" name="SMARTInkShape-Group725"/>
          <p:cNvGrpSpPr/>
          <p:nvPr/>
        </p:nvGrpSpPr>
        <p:grpSpPr>
          <a:xfrm>
            <a:off x="2019300" y="5069017"/>
            <a:ext cx="495301" cy="369759"/>
            <a:chOff x="2019300" y="5069017"/>
            <a:chExt cx="495301" cy="369759"/>
          </a:xfrm>
        </p:grpSpPr>
        <p:sp>
          <p:nvSpPr>
            <p:cNvPr id="1000" name="SMARTInkShape-3283"/>
            <p:cNvSpPr/>
            <p:nvPr>
              <p:custDataLst>
                <p:tags r:id="rId211"/>
              </p:custDataLst>
            </p:nvPr>
          </p:nvSpPr>
          <p:spPr>
            <a:xfrm>
              <a:off x="2019300" y="5076492"/>
              <a:ext cx="103255" cy="340405"/>
            </a:xfrm>
            <a:custGeom>
              <a:avLst/>
              <a:gdLst/>
              <a:ahLst/>
              <a:cxnLst/>
              <a:rect l="0" t="0" r="0" b="0"/>
              <a:pathLst>
                <a:path w="103255" h="340405">
                  <a:moveTo>
                    <a:pt x="28575" y="124158"/>
                  </a:moveTo>
                  <a:lnTo>
                    <a:pt x="28575" y="124158"/>
                  </a:lnTo>
                  <a:lnTo>
                    <a:pt x="20374" y="124158"/>
                  </a:lnTo>
                  <a:lnTo>
                    <a:pt x="25858" y="132820"/>
                  </a:lnTo>
                  <a:lnTo>
                    <a:pt x="28336" y="174578"/>
                  </a:lnTo>
                  <a:lnTo>
                    <a:pt x="31350" y="214943"/>
                  </a:lnTo>
                  <a:lnTo>
                    <a:pt x="38270" y="260291"/>
                  </a:lnTo>
                  <a:lnTo>
                    <a:pt x="44383" y="298314"/>
                  </a:lnTo>
                  <a:lnTo>
                    <a:pt x="47498" y="340404"/>
                  </a:lnTo>
                  <a:lnTo>
                    <a:pt x="47540" y="340289"/>
                  </a:lnTo>
                  <a:lnTo>
                    <a:pt x="46559" y="297462"/>
                  </a:lnTo>
                  <a:lnTo>
                    <a:pt x="39423" y="250279"/>
                  </a:lnTo>
                  <a:lnTo>
                    <a:pt x="30015" y="204781"/>
                  </a:lnTo>
                  <a:lnTo>
                    <a:pt x="22314" y="165287"/>
                  </a:lnTo>
                  <a:lnTo>
                    <a:pt x="19480" y="118037"/>
                  </a:lnTo>
                  <a:lnTo>
                    <a:pt x="19135" y="71718"/>
                  </a:lnTo>
                  <a:lnTo>
                    <a:pt x="21889" y="37168"/>
                  </a:lnTo>
                  <a:lnTo>
                    <a:pt x="32311" y="5140"/>
                  </a:lnTo>
                  <a:lnTo>
                    <a:pt x="37416" y="1421"/>
                  </a:lnTo>
                  <a:lnTo>
                    <a:pt x="43994" y="0"/>
                  </a:lnTo>
                  <a:lnTo>
                    <a:pt x="57653" y="1243"/>
                  </a:lnTo>
                  <a:lnTo>
                    <a:pt x="67251" y="5324"/>
                  </a:lnTo>
                  <a:lnTo>
                    <a:pt x="83661" y="23685"/>
                  </a:lnTo>
                  <a:lnTo>
                    <a:pt x="99507" y="56216"/>
                  </a:lnTo>
                  <a:lnTo>
                    <a:pt x="103214" y="73218"/>
                  </a:lnTo>
                  <a:lnTo>
                    <a:pt x="103254" y="97423"/>
                  </a:lnTo>
                  <a:lnTo>
                    <a:pt x="97034" y="122586"/>
                  </a:lnTo>
                  <a:lnTo>
                    <a:pt x="87429" y="138744"/>
                  </a:lnTo>
                  <a:lnTo>
                    <a:pt x="77310" y="150396"/>
                  </a:lnTo>
                  <a:lnTo>
                    <a:pt x="54657" y="163800"/>
                  </a:lnTo>
                  <a:lnTo>
                    <a:pt x="37949" y="169417"/>
                  </a:lnTo>
                  <a:lnTo>
                    <a:pt x="0" y="16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3284"/>
            <p:cNvSpPr/>
            <p:nvPr>
              <p:custDataLst>
                <p:tags r:id="rId212"/>
              </p:custDataLst>
            </p:nvPr>
          </p:nvSpPr>
          <p:spPr>
            <a:xfrm>
              <a:off x="2106349" y="5219700"/>
              <a:ext cx="122502" cy="149036"/>
            </a:xfrm>
            <a:custGeom>
              <a:avLst/>
              <a:gdLst/>
              <a:ahLst/>
              <a:cxnLst/>
              <a:rect l="0" t="0" r="0" b="0"/>
              <a:pathLst>
                <a:path w="122502" h="149036">
                  <a:moveTo>
                    <a:pt x="8201" y="57150"/>
                  </a:moveTo>
                  <a:lnTo>
                    <a:pt x="8201" y="57150"/>
                  </a:lnTo>
                  <a:lnTo>
                    <a:pt x="3145" y="52094"/>
                  </a:lnTo>
                  <a:lnTo>
                    <a:pt x="662" y="46789"/>
                  </a:lnTo>
                  <a:lnTo>
                    <a:pt x="0" y="43893"/>
                  </a:lnTo>
                  <a:lnTo>
                    <a:pt x="617" y="40903"/>
                  </a:lnTo>
                  <a:lnTo>
                    <a:pt x="4125" y="34760"/>
                  </a:lnTo>
                  <a:lnTo>
                    <a:pt x="7600" y="32698"/>
                  </a:lnTo>
                  <a:lnTo>
                    <a:pt x="22605" y="29797"/>
                  </a:lnTo>
                  <a:lnTo>
                    <a:pt x="34358" y="29118"/>
                  </a:lnTo>
                  <a:lnTo>
                    <a:pt x="46638" y="34461"/>
                  </a:lnTo>
                  <a:lnTo>
                    <a:pt x="52875" y="38849"/>
                  </a:lnTo>
                  <a:lnTo>
                    <a:pt x="62628" y="52192"/>
                  </a:lnTo>
                  <a:lnTo>
                    <a:pt x="77513" y="86627"/>
                  </a:lnTo>
                  <a:lnTo>
                    <a:pt x="77304" y="119624"/>
                  </a:lnTo>
                  <a:lnTo>
                    <a:pt x="70539" y="141042"/>
                  </a:lnTo>
                  <a:lnTo>
                    <a:pt x="64835" y="147351"/>
                  </a:lnTo>
                  <a:lnTo>
                    <a:pt x="61832" y="149035"/>
                  </a:lnTo>
                  <a:lnTo>
                    <a:pt x="58771" y="146982"/>
                  </a:lnTo>
                  <a:lnTo>
                    <a:pt x="52549" y="136234"/>
                  </a:lnTo>
                  <a:lnTo>
                    <a:pt x="51900" y="120873"/>
                  </a:lnTo>
                  <a:lnTo>
                    <a:pt x="61855" y="76870"/>
                  </a:lnTo>
                  <a:lnTo>
                    <a:pt x="66432" y="55114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285"/>
            <p:cNvSpPr/>
            <p:nvPr>
              <p:custDataLst>
                <p:tags r:id="rId213"/>
              </p:custDataLst>
            </p:nvPr>
          </p:nvSpPr>
          <p:spPr>
            <a:xfrm>
              <a:off x="2382787" y="5069017"/>
              <a:ext cx="131814" cy="369759"/>
            </a:xfrm>
            <a:custGeom>
              <a:avLst/>
              <a:gdLst/>
              <a:ahLst/>
              <a:cxnLst/>
              <a:rect l="0" t="0" r="0" b="0"/>
              <a:pathLst>
                <a:path w="131814" h="369759">
                  <a:moveTo>
                    <a:pt x="131813" y="17333"/>
                  </a:moveTo>
                  <a:lnTo>
                    <a:pt x="131813" y="17333"/>
                  </a:lnTo>
                  <a:lnTo>
                    <a:pt x="126757" y="12277"/>
                  </a:lnTo>
                  <a:lnTo>
                    <a:pt x="124274" y="6972"/>
                  </a:lnTo>
                  <a:lnTo>
                    <a:pt x="123612" y="4076"/>
                  </a:lnTo>
                  <a:lnTo>
                    <a:pt x="122112" y="2145"/>
                  </a:lnTo>
                  <a:lnTo>
                    <a:pt x="117624" y="0"/>
                  </a:lnTo>
                  <a:lnTo>
                    <a:pt x="114945" y="486"/>
                  </a:lnTo>
                  <a:lnTo>
                    <a:pt x="109147" y="3849"/>
                  </a:lnTo>
                  <a:lnTo>
                    <a:pt x="74245" y="47674"/>
                  </a:lnTo>
                  <a:lnTo>
                    <a:pt x="51140" y="90000"/>
                  </a:lnTo>
                  <a:lnTo>
                    <a:pt x="31357" y="127765"/>
                  </a:lnTo>
                  <a:lnTo>
                    <a:pt x="15970" y="164706"/>
                  </a:lnTo>
                  <a:lnTo>
                    <a:pt x="3650" y="209165"/>
                  </a:lnTo>
                  <a:lnTo>
                    <a:pt x="0" y="250210"/>
                  </a:lnTo>
                  <a:lnTo>
                    <a:pt x="1263" y="273232"/>
                  </a:lnTo>
                  <a:lnTo>
                    <a:pt x="16498" y="319685"/>
                  </a:lnTo>
                  <a:lnTo>
                    <a:pt x="24470" y="337979"/>
                  </a:lnTo>
                  <a:lnTo>
                    <a:pt x="35069" y="349637"/>
                  </a:lnTo>
                  <a:lnTo>
                    <a:pt x="52936" y="362150"/>
                  </a:lnTo>
                  <a:lnTo>
                    <a:pt x="122288" y="369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4" name="SMARTInkShape-3286"/>
          <p:cNvSpPr/>
          <p:nvPr>
            <p:custDataLst>
              <p:tags r:id="rId4"/>
            </p:custDataLst>
          </p:nvPr>
        </p:nvSpPr>
        <p:spPr>
          <a:xfrm>
            <a:off x="3289824" y="3962830"/>
            <a:ext cx="291577" cy="313896"/>
          </a:xfrm>
          <a:custGeom>
            <a:avLst/>
            <a:gdLst/>
            <a:ahLst/>
            <a:cxnLst/>
            <a:rect l="0" t="0" r="0" b="0"/>
            <a:pathLst>
              <a:path w="291577" h="313896">
                <a:moveTo>
                  <a:pt x="34401" y="37670"/>
                </a:moveTo>
                <a:lnTo>
                  <a:pt x="34401" y="37670"/>
                </a:lnTo>
                <a:lnTo>
                  <a:pt x="39458" y="32614"/>
                </a:lnTo>
                <a:lnTo>
                  <a:pt x="44762" y="30131"/>
                </a:lnTo>
                <a:lnTo>
                  <a:pt x="88760" y="18522"/>
                </a:lnTo>
                <a:lnTo>
                  <a:pt x="135594" y="10546"/>
                </a:lnTo>
                <a:lnTo>
                  <a:pt x="178790" y="1747"/>
                </a:lnTo>
                <a:lnTo>
                  <a:pt x="220732" y="0"/>
                </a:lnTo>
                <a:lnTo>
                  <a:pt x="246969" y="713"/>
                </a:lnTo>
                <a:lnTo>
                  <a:pt x="255170" y="4664"/>
                </a:lnTo>
                <a:lnTo>
                  <a:pt x="257780" y="7200"/>
                </a:lnTo>
                <a:lnTo>
                  <a:pt x="260681" y="12839"/>
                </a:lnTo>
                <a:lnTo>
                  <a:pt x="260396" y="15824"/>
                </a:lnTo>
                <a:lnTo>
                  <a:pt x="257257" y="21964"/>
                </a:lnTo>
                <a:lnTo>
                  <a:pt x="216995" y="64563"/>
                </a:lnTo>
                <a:lnTo>
                  <a:pt x="180315" y="109502"/>
                </a:lnTo>
                <a:lnTo>
                  <a:pt x="141144" y="155472"/>
                </a:lnTo>
                <a:lnTo>
                  <a:pt x="109108" y="198405"/>
                </a:lnTo>
                <a:lnTo>
                  <a:pt x="61521" y="240239"/>
                </a:lnTo>
                <a:lnTo>
                  <a:pt x="16351" y="285760"/>
                </a:lnTo>
                <a:lnTo>
                  <a:pt x="262" y="300694"/>
                </a:lnTo>
                <a:lnTo>
                  <a:pt x="0" y="302977"/>
                </a:lnTo>
                <a:lnTo>
                  <a:pt x="2531" y="308338"/>
                </a:lnTo>
                <a:lnTo>
                  <a:pt x="5746" y="310190"/>
                </a:lnTo>
                <a:lnTo>
                  <a:pt x="21442" y="312797"/>
                </a:lnTo>
                <a:lnTo>
                  <a:pt x="57476" y="310856"/>
                </a:lnTo>
                <a:lnTo>
                  <a:pt x="94933" y="305651"/>
                </a:lnTo>
                <a:lnTo>
                  <a:pt x="131241" y="304749"/>
                </a:lnTo>
                <a:lnTo>
                  <a:pt x="177825" y="304445"/>
                </a:lnTo>
                <a:lnTo>
                  <a:pt x="220595" y="305451"/>
                </a:lnTo>
                <a:lnTo>
                  <a:pt x="262548" y="310923"/>
                </a:lnTo>
                <a:lnTo>
                  <a:pt x="291576" y="3138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7" name="SMARTInkShape-Group727"/>
          <p:cNvGrpSpPr/>
          <p:nvPr/>
        </p:nvGrpSpPr>
        <p:grpSpPr>
          <a:xfrm>
            <a:off x="2733826" y="4067175"/>
            <a:ext cx="285600" cy="190501"/>
            <a:chOff x="2733826" y="4067175"/>
            <a:chExt cx="285600" cy="190501"/>
          </a:xfrm>
        </p:grpSpPr>
        <p:sp>
          <p:nvSpPr>
            <p:cNvPr id="1005" name="SMARTInkShape-3287"/>
            <p:cNvSpPr/>
            <p:nvPr>
              <p:custDataLst>
                <p:tags r:id="rId209"/>
              </p:custDataLst>
            </p:nvPr>
          </p:nvSpPr>
          <p:spPr>
            <a:xfrm>
              <a:off x="2733826" y="4067175"/>
              <a:ext cx="257025" cy="47626"/>
            </a:xfrm>
            <a:custGeom>
              <a:avLst/>
              <a:gdLst/>
              <a:ahLst/>
              <a:cxnLst/>
              <a:rect l="0" t="0" r="0" b="0"/>
              <a:pathLst>
                <a:path w="257025" h="47626">
                  <a:moveTo>
                    <a:pt x="18899" y="47625"/>
                  </a:moveTo>
                  <a:lnTo>
                    <a:pt x="18899" y="47625"/>
                  </a:lnTo>
                  <a:lnTo>
                    <a:pt x="5641" y="47625"/>
                  </a:lnTo>
                  <a:lnTo>
                    <a:pt x="3711" y="46567"/>
                  </a:lnTo>
                  <a:lnTo>
                    <a:pt x="2423" y="44803"/>
                  </a:lnTo>
                  <a:lnTo>
                    <a:pt x="0" y="38493"/>
                  </a:lnTo>
                  <a:lnTo>
                    <a:pt x="45384" y="13655"/>
                  </a:lnTo>
                  <a:lnTo>
                    <a:pt x="60303" y="11361"/>
                  </a:lnTo>
                  <a:lnTo>
                    <a:pt x="81497" y="15125"/>
                  </a:lnTo>
                  <a:lnTo>
                    <a:pt x="123405" y="28521"/>
                  </a:lnTo>
                  <a:lnTo>
                    <a:pt x="154077" y="35894"/>
                  </a:lnTo>
                  <a:lnTo>
                    <a:pt x="169995" y="36061"/>
                  </a:lnTo>
                  <a:lnTo>
                    <a:pt x="217326" y="18745"/>
                  </a:lnTo>
                  <a:lnTo>
                    <a:pt x="2570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3288"/>
            <p:cNvSpPr/>
            <p:nvPr>
              <p:custDataLst>
                <p:tags r:id="rId210"/>
              </p:custDataLst>
            </p:nvPr>
          </p:nvSpPr>
          <p:spPr>
            <a:xfrm>
              <a:off x="2772167" y="4211951"/>
              <a:ext cx="247259" cy="45725"/>
            </a:xfrm>
            <a:custGeom>
              <a:avLst/>
              <a:gdLst/>
              <a:ahLst/>
              <a:cxnLst/>
              <a:rect l="0" t="0" r="0" b="0"/>
              <a:pathLst>
                <a:path w="247259" h="45725">
                  <a:moveTo>
                    <a:pt x="9133" y="45724"/>
                  </a:moveTo>
                  <a:lnTo>
                    <a:pt x="9133" y="45724"/>
                  </a:lnTo>
                  <a:lnTo>
                    <a:pt x="932" y="45724"/>
                  </a:lnTo>
                  <a:lnTo>
                    <a:pt x="0" y="35611"/>
                  </a:lnTo>
                  <a:lnTo>
                    <a:pt x="2605" y="27824"/>
                  </a:lnTo>
                  <a:lnTo>
                    <a:pt x="12900" y="14201"/>
                  </a:lnTo>
                  <a:lnTo>
                    <a:pt x="32121" y="4517"/>
                  </a:lnTo>
                  <a:lnTo>
                    <a:pt x="47812" y="0"/>
                  </a:lnTo>
                  <a:lnTo>
                    <a:pt x="58427" y="1767"/>
                  </a:lnTo>
                  <a:lnTo>
                    <a:pt x="76302" y="5888"/>
                  </a:lnTo>
                  <a:lnTo>
                    <a:pt x="95005" y="9932"/>
                  </a:lnTo>
                  <a:lnTo>
                    <a:pt x="107623" y="16058"/>
                  </a:lnTo>
                  <a:lnTo>
                    <a:pt x="134260" y="38185"/>
                  </a:lnTo>
                  <a:lnTo>
                    <a:pt x="147295" y="42373"/>
                  </a:lnTo>
                  <a:lnTo>
                    <a:pt x="181534" y="45062"/>
                  </a:lnTo>
                  <a:lnTo>
                    <a:pt x="194411" y="42608"/>
                  </a:lnTo>
                  <a:lnTo>
                    <a:pt x="225764" y="26400"/>
                  </a:lnTo>
                  <a:lnTo>
                    <a:pt x="247258" y="7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3" name="SMARTInkShape-Group729"/>
          <p:cNvGrpSpPr/>
          <p:nvPr/>
        </p:nvGrpSpPr>
        <p:grpSpPr>
          <a:xfrm>
            <a:off x="1375637" y="3559185"/>
            <a:ext cx="910364" cy="603115"/>
            <a:chOff x="1375637" y="3559185"/>
            <a:chExt cx="910364" cy="603115"/>
          </a:xfrm>
        </p:grpSpPr>
        <p:sp>
          <p:nvSpPr>
            <p:cNvPr id="1008" name="SMARTInkShape-3289"/>
            <p:cNvSpPr/>
            <p:nvPr>
              <p:custDataLst>
                <p:tags r:id="rId204"/>
              </p:custDataLst>
            </p:nvPr>
          </p:nvSpPr>
          <p:spPr>
            <a:xfrm>
              <a:off x="1459216" y="3787238"/>
              <a:ext cx="160035" cy="207275"/>
            </a:xfrm>
            <a:custGeom>
              <a:avLst/>
              <a:gdLst/>
              <a:ahLst/>
              <a:cxnLst/>
              <a:rect l="0" t="0" r="0" b="0"/>
              <a:pathLst>
                <a:path w="160035" h="207275">
                  <a:moveTo>
                    <a:pt x="74309" y="32287"/>
                  </a:moveTo>
                  <a:lnTo>
                    <a:pt x="74309" y="32287"/>
                  </a:lnTo>
                  <a:lnTo>
                    <a:pt x="74309" y="24086"/>
                  </a:lnTo>
                  <a:lnTo>
                    <a:pt x="69253" y="28211"/>
                  </a:lnTo>
                  <a:lnTo>
                    <a:pt x="34309" y="62772"/>
                  </a:lnTo>
                  <a:lnTo>
                    <a:pt x="14096" y="109491"/>
                  </a:lnTo>
                  <a:lnTo>
                    <a:pt x="2364" y="133693"/>
                  </a:lnTo>
                  <a:lnTo>
                    <a:pt x="0" y="149323"/>
                  </a:lnTo>
                  <a:lnTo>
                    <a:pt x="3726" y="175973"/>
                  </a:lnTo>
                  <a:lnTo>
                    <a:pt x="11533" y="193864"/>
                  </a:lnTo>
                  <a:lnTo>
                    <a:pt x="25605" y="205868"/>
                  </a:lnTo>
                  <a:lnTo>
                    <a:pt x="31256" y="207274"/>
                  </a:lnTo>
                  <a:lnTo>
                    <a:pt x="43180" y="206015"/>
                  </a:lnTo>
                  <a:lnTo>
                    <a:pt x="89142" y="193112"/>
                  </a:lnTo>
                  <a:lnTo>
                    <a:pt x="100657" y="184551"/>
                  </a:lnTo>
                  <a:lnTo>
                    <a:pt x="110008" y="165223"/>
                  </a:lnTo>
                  <a:lnTo>
                    <a:pt x="118400" y="127415"/>
                  </a:lnTo>
                  <a:lnTo>
                    <a:pt x="118065" y="89401"/>
                  </a:lnTo>
                  <a:lnTo>
                    <a:pt x="108470" y="43686"/>
                  </a:lnTo>
                  <a:lnTo>
                    <a:pt x="99482" y="23905"/>
                  </a:lnTo>
                  <a:lnTo>
                    <a:pt x="87614" y="15156"/>
                  </a:lnTo>
                  <a:lnTo>
                    <a:pt x="59181" y="916"/>
                  </a:lnTo>
                  <a:lnTo>
                    <a:pt x="43244" y="0"/>
                  </a:lnTo>
                  <a:lnTo>
                    <a:pt x="12199" y="8035"/>
                  </a:lnTo>
                  <a:lnTo>
                    <a:pt x="7502" y="11886"/>
                  </a:lnTo>
                  <a:lnTo>
                    <a:pt x="2284" y="21808"/>
                  </a:lnTo>
                  <a:lnTo>
                    <a:pt x="3009" y="27418"/>
                  </a:lnTo>
                  <a:lnTo>
                    <a:pt x="9459" y="39295"/>
                  </a:lnTo>
                  <a:lnTo>
                    <a:pt x="24990" y="52825"/>
                  </a:lnTo>
                  <a:lnTo>
                    <a:pt x="69898" y="59275"/>
                  </a:lnTo>
                  <a:lnTo>
                    <a:pt x="114360" y="60548"/>
                  </a:lnTo>
                  <a:lnTo>
                    <a:pt x="135501" y="59664"/>
                  </a:lnTo>
                  <a:lnTo>
                    <a:pt x="160034" y="51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290"/>
            <p:cNvSpPr/>
            <p:nvPr>
              <p:custDataLst>
                <p:tags r:id="rId205"/>
              </p:custDataLst>
            </p:nvPr>
          </p:nvSpPr>
          <p:spPr>
            <a:xfrm>
              <a:off x="1457370" y="3559185"/>
              <a:ext cx="114256" cy="126991"/>
            </a:xfrm>
            <a:custGeom>
              <a:avLst/>
              <a:gdLst/>
              <a:ahLst/>
              <a:cxnLst/>
              <a:rect l="0" t="0" r="0" b="0"/>
              <a:pathLst>
                <a:path w="114256" h="126991">
                  <a:moveTo>
                    <a:pt x="19005" y="69840"/>
                  </a:moveTo>
                  <a:lnTo>
                    <a:pt x="19005" y="69840"/>
                  </a:lnTo>
                  <a:lnTo>
                    <a:pt x="19005" y="43097"/>
                  </a:lnTo>
                  <a:lnTo>
                    <a:pt x="17947" y="56836"/>
                  </a:lnTo>
                  <a:lnTo>
                    <a:pt x="1099" y="103585"/>
                  </a:lnTo>
                  <a:lnTo>
                    <a:pt x="106" y="115428"/>
                  </a:lnTo>
                  <a:lnTo>
                    <a:pt x="0" y="111805"/>
                  </a:lnTo>
                  <a:lnTo>
                    <a:pt x="16204" y="65972"/>
                  </a:lnTo>
                  <a:lnTo>
                    <a:pt x="28604" y="36620"/>
                  </a:lnTo>
                  <a:lnTo>
                    <a:pt x="50759" y="1600"/>
                  </a:lnTo>
                  <a:lnTo>
                    <a:pt x="53933" y="5"/>
                  </a:lnTo>
                  <a:lnTo>
                    <a:pt x="57107" y="0"/>
                  </a:lnTo>
                  <a:lnTo>
                    <a:pt x="60281" y="1055"/>
                  </a:lnTo>
                  <a:lnTo>
                    <a:pt x="66630" y="7872"/>
                  </a:lnTo>
                  <a:lnTo>
                    <a:pt x="79330" y="34551"/>
                  </a:lnTo>
                  <a:lnTo>
                    <a:pt x="95205" y="79735"/>
                  </a:lnTo>
                  <a:lnTo>
                    <a:pt x="114255" y="126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291"/>
            <p:cNvSpPr/>
            <p:nvPr>
              <p:custDataLst>
                <p:tags r:id="rId206"/>
              </p:custDataLst>
            </p:nvPr>
          </p:nvSpPr>
          <p:spPr>
            <a:xfrm>
              <a:off x="1725349" y="3876675"/>
              <a:ext cx="179652" cy="9526"/>
            </a:xfrm>
            <a:custGeom>
              <a:avLst/>
              <a:gdLst/>
              <a:ahLst/>
              <a:cxnLst/>
              <a:rect l="0" t="0" r="0" b="0"/>
              <a:pathLst>
                <a:path w="1796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0523" y="9525"/>
                  </a:lnTo>
                  <a:lnTo>
                    <a:pt x="85729" y="9525"/>
                  </a:lnTo>
                  <a:lnTo>
                    <a:pt x="130407" y="2979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292"/>
            <p:cNvSpPr/>
            <p:nvPr>
              <p:custDataLst>
                <p:tags r:id="rId207"/>
              </p:custDataLst>
            </p:nvPr>
          </p:nvSpPr>
          <p:spPr>
            <a:xfrm>
              <a:off x="2062100" y="3762758"/>
              <a:ext cx="223901" cy="218263"/>
            </a:xfrm>
            <a:custGeom>
              <a:avLst/>
              <a:gdLst/>
              <a:ahLst/>
              <a:cxnLst/>
              <a:rect l="0" t="0" r="0" b="0"/>
              <a:pathLst>
                <a:path w="223901" h="218263">
                  <a:moveTo>
                    <a:pt x="109600" y="37717"/>
                  </a:moveTo>
                  <a:lnTo>
                    <a:pt x="109600" y="37717"/>
                  </a:lnTo>
                  <a:lnTo>
                    <a:pt x="108542" y="27996"/>
                  </a:lnTo>
                  <a:lnTo>
                    <a:pt x="101399" y="3981"/>
                  </a:lnTo>
                  <a:lnTo>
                    <a:pt x="99899" y="2527"/>
                  </a:lnTo>
                  <a:lnTo>
                    <a:pt x="95411" y="910"/>
                  </a:lnTo>
                  <a:lnTo>
                    <a:pt x="86934" y="0"/>
                  </a:lnTo>
                  <a:lnTo>
                    <a:pt x="80829" y="2609"/>
                  </a:lnTo>
                  <a:lnTo>
                    <a:pt x="73529" y="9414"/>
                  </a:lnTo>
                  <a:lnTo>
                    <a:pt x="40429" y="51081"/>
                  </a:lnTo>
                  <a:lnTo>
                    <a:pt x="16151" y="95373"/>
                  </a:lnTo>
                  <a:lnTo>
                    <a:pt x="6004" y="139613"/>
                  </a:lnTo>
                  <a:lnTo>
                    <a:pt x="0" y="168097"/>
                  </a:lnTo>
                  <a:lnTo>
                    <a:pt x="9037" y="202178"/>
                  </a:lnTo>
                  <a:lnTo>
                    <a:pt x="14811" y="211353"/>
                  </a:lnTo>
                  <a:lnTo>
                    <a:pt x="17832" y="213799"/>
                  </a:lnTo>
                  <a:lnTo>
                    <a:pt x="37254" y="217242"/>
                  </a:lnTo>
                  <a:lnTo>
                    <a:pt x="63117" y="218262"/>
                  </a:lnTo>
                  <a:lnTo>
                    <a:pt x="81533" y="212857"/>
                  </a:lnTo>
                  <a:lnTo>
                    <a:pt x="106928" y="197913"/>
                  </a:lnTo>
                  <a:lnTo>
                    <a:pt x="152691" y="155321"/>
                  </a:lnTo>
                  <a:lnTo>
                    <a:pt x="166482" y="129543"/>
                  </a:lnTo>
                  <a:lnTo>
                    <a:pt x="173373" y="106200"/>
                  </a:lnTo>
                  <a:lnTo>
                    <a:pt x="175702" y="79349"/>
                  </a:lnTo>
                  <a:lnTo>
                    <a:pt x="171048" y="54992"/>
                  </a:lnTo>
                  <a:lnTo>
                    <a:pt x="157911" y="32722"/>
                  </a:lnTo>
                  <a:lnTo>
                    <a:pt x="143771" y="22092"/>
                  </a:lnTo>
                  <a:lnTo>
                    <a:pt x="120783" y="12979"/>
                  </a:lnTo>
                  <a:lnTo>
                    <a:pt x="88996" y="9900"/>
                  </a:lnTo>
                  <a:lnTo>
                    <a:pt x="73632" y="15123"/>
                  </a:lnTo>
                  <a:lnTo>
                    <a:pt x="60806" y="24500"/>
                  </a:lnTo>
                  <a:lnTo>
                    <a:pt x="51578" y="35724"/>
                  </a:lnTo>
                  <a:lnTo>
                    <a:pt x="49752" y="40621"/>
                  </a:lnTo>
                  <a:lnTo>
                    <a:pt x="49593" y="44945"/>
                  </a:lnTo>
                  <a:lnTo>
                    <a:pt x="52239" y="52572"/>
                  </a:lnTo>
                  <a:lnTo>
                    <a:pt x="56942" y="59489"/>
                  </a:lnTo>
                  <a:lnTo>
                    <a:pt x="70597" y="69333"/>
                  </a:lnTo>
                  <a:lnTo>
                    <a:pt x="115928" y="74536"/>
                  </a:lnTo>
                  <a:lnTo>
                    <a:pt x="154044" y="75438"/>
                  </a:lnTo>
                  <a:lnTo>
                    <a:pt x="223900" y="7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3293"/>
            <p:cNvSpPr/>
            <p:nvPr>
              <p:custDataLst>
                <p:tags r:id="rId208"/>
              </p:custDataLst>
            </p:nvPr>
          </p:nvSpPr>
          <p:spPr>
            <a:xfrm>
              <a:off x="1375637" y="4105275"/>
              <a:ext cx="888144" cy="57025"/>
            </a:xfrm>
            <a:custGeom>
              <a:avLst/>
              <a:gdLst/>
              <a:ahLst/>
              <a:cxnLst/>
              <a:rect l="0" t="0" r="0" b="0"/>
              <a:pathLst>
                <a:path w="888144" h="57025">
                  <a:moveTo>
                    <a:pt x="5488" y="38100"/>
                  </a:moveTo>
                  <a:lnTo>
                    <a:pt x="5488" y="38100"/>
                  </a:lnTo>
                  <a:lnTo>
                    <a:pt x="5488" y="43156"/>
                  </a:lnTo>
                  <a:lnTo>
                    <a:pt x="4430" y="44646"/>
                  </a:lnTo>
                  <a:lnTo>
                    <a:pt x="2666" y="45639"/>
                  </a:lnTo>
                  <a:lnTo>
                    <a:pt x="431" y="46301"/>
                  </a:lnTo>
                  <a:lnTo>
                    <a:pt x="0" y="47801"/>
                  </a:lnTo>
                  <a:lnTo>
                    <a:pt x="2344" y="52289"/>
                  </a:lnTo>
                  <a:lnTo>
                    <a:pt x="12557" y="54989"/>
                  </a:lnTo>
                  <a:lnTo>
                    <a:pt x="55097" y="56723"/>
                  </a:lnTo>
                  <a:lnTo>
                    <a:pt x="94035" y="57024"/>
                  </a:lnTo>
                  <a:lnTo>
                    <a:pt x="132383" y="52056"/>
                  </a:lnTo>
                  <a:lnTo>
                    <a:pt x="175613" y="48938"/>
                  </a:lnTo>
                  <a:lnTo>
                    <a:pt x="221936" y="42957"/>
                  </a:lnTo>
                  <a:lnTo>
                    <a:pt x="256204" y="40259"/>
                  </a:lnTo>
                  <a:lnTo>
                    <a:pt x="292601" y="39060"/>
                  </a:lnTo>
                  <a:lnTo>
                    <a:pt x="329944" y="38526"/>
                  </a:lnTo>
                  <a:lnTo>
                    <a:pt x="370529" y="35467"/>
                  </a:lnTo>
                  <a:lnTo>
                    <a:pt x="413262" y="31638"/>
                  </a:lnTo>
                  <a:lnTo>
                    <a:pt x="456949" y="29936"/>
                  </a:lnTo>
                  <a:lnTo>
                    <a:pt x="501059" y="26358"/>
                  </a:lnTo>
                  <a:lnTo>
                    <a:pt x="544300" y="22298"/>
                  </a:lnTo>
                  <a:lnTo>
                    <a:pt x="584685" y="20494"/>
                  </a:lnTo>
                  <a:lnTo>
                    <a:pt x="623800" y="19691"/>
                  </a:lnTo>
                  <a:lnTo>
                    <a:pt x="662352" y="18276"/>
                  </a:lnTo>
                  <a:lnTo>
                    <a:pt x="700652" y="14120"/>
                  </a:lnTo>
                  <a:lnTo>
                    <a:pt x="747802" y="10887"/>
                  </a:lnTo>
                  <a:lnTo>
                    <a:pt x="788584" y="9928"/>
                  </a:lnTo>
                  <a:lnTo>
                    <a:pt x="827479" y="9644"/>
                  </a:lnTo>
                  <a:lnTo>
                    <a:pt x="868826" y="3003"/>
                  </a:lnTo>
                  <a:lnTo>
                    <a:pt x="888143" y="396"/>
                  </a:lnTo>
                  <a:lnTo>
                    <a:pt x="888141" y="264"/>
                  </a:lnTo>
                  <a:lnTo>
                    <a:pt x="881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4" name="SMARTInkShape-3294"/>
          <p:cNvSpPr/>
          <p:nvPr>
            <p:custDataLst>
              <p:tags r:id="rId5"/>
            </p:custDataLst>
          </p:nvPr>
        </p:nvSpPr>
        <p:spPr>
          <a:xfrm>
            <a:off x="1266825" y="3038475"/>
            <a:ext cx="2839111" cy="123826"/>
          </a:xfrm>
          <a:custGeom>
            <a:avLst/>
            <a:gdLst/>
            <a:ahLst/>
            <a:cxnLst/>
            <a:rect l="0" t="0" r="0" b="0"/>
            <a:pathLst>
              <a:path w="2839111" h="123826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1058" y="6546"/>
                </a:lnTo>
                <a:lnTo>
                  <a:pt x="2822" y="7539"/>
                </a:lnTo>
                <a:lnTo>
                  <a:pt x="46664" y="16868"/>
                </a:lnTo>
                <a:lnTo>
                  <a:pt x="92613" y="24636"/>
                </a:lnTo>
                <a:lnTo>
                  <a:pt x="131473" y="26824"/>
                </a:lnTo>
                <a:lnTo>
                  <a:pt x="164971" y="27797"/>
                </a:lnTo>
                <a:lnTo>
                  <a:pt x="210452" y="28345"/>
                </a:lnTo>
                <a:lnTo>
                  <a:pt x="242759" y="28473"/>
                </a:lnTo>
                <a:lnTo>
                  <a:pt x="278285" y="28529"/>
                </a:lnTo>
                <a:lnTo>
                  <a:pt x="318063" y="28555"/>
                </a:lnTo>
                <a:lnTo>
                  <a:pt x="360436" y="28566"/>
                </a:lnTo>
                <a:lnTo>
                  <a:pt x="403963" y="28571"/>
                </a:lnTo>
                <a:lnTo>
                  <a:pt x="428059" y="28572"/>
                </a:lnTo>
                <a:lnTo>
                  <a:pt x="453648" y="28573"/>
                </a:lnTo>
                <a:lnTo>
                  <a:pt x="480232" y="28573"/>
                </a:lnTo>
                <a:lnTo>
                  <a:pt x="506421" y="27516"/>
                </a:lnTo>
                <a:lnTo>
                  <a:pt x="532348" y="25752"/>
                </a:lnTo>
                <a:lnTo>
                  <a:pt x="558098" y="23519"/>
                </a:lnTo>
                <a:lnTo>
                  <a:pt x="584790" y="22029"/>
                </a:lnTo>
                <a:lnTo>
                  <a:pt x="612110" y="21036"/>
                </a:lnTo>
                <a:lnTo>
                  <a:pt x="639849" y="20374"/>
                </a:lnTo>
                <a:lnTo>
                  <a:pt x="668924" y="19933"/>
                </a:lnTo>
                <a:lnTo>
                  <a:pt x="698891" y="19639"/>
                </a:lnTo>
                <a:lnTo>
                  <a:pt x="729452" y="19442"/>
                </a:lnTo>
                <a:lnTo>
                  <a:pt x="760410" y="19311"/>
                </a:lnTo>
                <a:lnTo>
                  <a:pt x="791632" y="19225"/>
                </a:lnTo>
                <a:lnTo>
                  <a:pt x="823030" y="19166"/>
                </a:lnTo>
                <a:lnTo>
                  <a:pt x="854545" y="19128"/>
                </a:lnTo>
                <a:lnTo>
                  <a:pt x="886138" y="19102"/>
                </a:lnTo>
                <a:lnTo>
                  <a:pt x="917784" y="19085"/>
                </a:lnTo>
                <a:lnTo>
                  <a:pt x="949464" y="19073"/>
                </a:lnTo>
                <a:lnTo>
                  <a:pt x="981168" y="19065"/>
                </a:lnTo>
                <a:lnTo>
                  <a:pt x="1012887" y="19060"/>
                </a:lnTo>
                <a:lnTo>
                  <a:pt x="1045675" y="19057"/>
                </a:lnTo>
                <a:lnTo>
                  <a:pt x="1079175" y="19055"/>
                </a:lnTo>
                <a:lnTo>
                  <a:pt x="1113150" y="19053"/>
                </a:lnTo>
                <a:lnTo>
                  <a:pt x="1147441" y="19052"/>
                </a:lnTo>
                <a:lnTo>
                  <a:pt x="1181944" y="19051"/>
                </a:lnTo>
                <a:lnTo>
                  <a:pt x="1216588" y="19051"/>
                </a:lnTo>
                <a:lnTo>
                  <a:pt x="1252384" y="19051"/>
                </a:lnTo>
                <a:lnTo>
                  <a:pt x="1288947" y="19050"/>
                </a:lnTo>
                <a:lnTo>
                  <a:pt x="1326024" y="19050"/>
                </a:lnTo>
                <a:lnTo>
                  <a:pt x="1363441" y="19050"/>
                </a:lnTo>
                <a:lnTo>
                  <a:pt x="1401086" y="19050"/>
                </a:lnTo>
                <a:lnTo>
                  <a:pt x="1438882" y="19050"/>
                </a:lnTo>
                <a:lnTo>
                  <a:pt x="1476780" y="19050"/>
                </a:lnTo>
                <a:lnTo>
                  <a:pt x="1514745" y="19050"/>
                </a:lnTo>
                <a:lnTo>
                  <a:pt x="1552755" y="19050"/>
                </a:lnTo>
                <a:lnTo>
                  <a:pt x="1590795" y="19050"/>
                </a:lnTo>
                <a:lnTo>
                  <a:pt x="1628855" y="19050"/>
                </a:lnTo>
                <a:lnTo>
                  <a:pt x="1666928" y="19050"/>
                </a:lnTo>
                <a:lnTo>
                  <a:pt x="1703952" y="20108"/>
                </a:lnTo>
                <a:lnTo>
                  <a:pt x="1740276" y="21872"/>
                </a:lnTo>
                <a:lnTo>
                  <a:pt x="1776134" y="24106"/>
                </a:lnTo>
                <a:lnTo>
                  <a:pt x="1812740" y="25596"/>
                </a:lnTo>
                <a:lnTo>
                  <a:pt x="1849843" y="26589"/>
                </a:lnTo>
                <a:lnTo>
                  <a:pt x="1887278" y="27251"/>
                </a:lnTo>
                <a:lnTo>
                  <a:pt x="1923877" y="27692"/>
                </a:lnTo>
                <a:lnTo>
                  <a:pt x="1959918" y="27986"/>
                </a:lnTo>
                <a:lnTo>
                  <a:pt x="1995587" y="28183"/>
                </a:lnTo>
                <a:lnTo>
                  <a:pt x="2031008" y="28314"/>
                </a:lnTo>
                <a:lnTo>
                  <a:pt x="2066263" y="28400"/>
                </a:lnTo>
                <a:lnTo>
                  <a:pt x="2101409" y="28459"/>
                </a:lnTo>
                <a:lnTo>
                  <a:pt x="2134365" y="29556"/>
                </a:lnTo>
                <a:lnTo>
                  <a:pt x="2165860" y="31345"/>
                </a:lnTo>
                <a:lnTo>
                  <a:pt x="2196381" y="33597"/>
                </a:lnTo>
                <a:lnTo>
                  <a:pt x="2226254" y="35098"/>
                </a:lnTo>
                <a:lnTo>
                  <a:pt x="2255694" y="36099"/>
                </a:lnTo>
                <a:lnTo>
                  <a:pt x="2284847" y="36766"/>
                </a:lnTo>
                <a:lnTo>
                  <a:pt x="2313806" y="38269"/>
                </a:lnTo>
                <a:lnTo>
                  <a:pt x="2342637" y="40329"/>
                </a:lnTo>
                <a:lnTo>
                  <a:pt x="2371383" y="42761"/>
                </a:lnTo>
                <a:lnTo>
                  <a:pt x="2399014" y="45441"/>
                </a:lnTo>
                <a:lnTo>
                  <a:pt x="2425901" y="48285"/>
                </a:lnTo>
                <a:lnTo>
                  <a:pt x="2452292" y="51240"/>
                </a:lnTo>
                <a:lnTo>
                  <a:pt x="2477295" y="53210"/>
                </a:lnTo>
                <a:lnTo>
                  <a:pt x="2524831" y="55399"/>
                </a:lnTo>
                <a:lnTo>
                  <a:pt x="2570652" y="56372"/>
                </a:lnTo>
                <a:lnTo>
                  <a:pt x="2613596" y="57862"/>
                </a:lnTo>
                <a:lnTo>
                  <a:pt x="2650320" y="62053"/>
                </a:lnTo>
                <a:lnTo>
                  <a:pt x="2684281" y="64621"/>
                </a:lnTo>
                <a:lnTo>
                  <a:pt x="2730328" y="66066"/>
                </a:lnTo>
                <a:lnTo>
                  <a:pt x="2776428" y="66495"/>
                </a:lnTo>
                <a:lnTo>
                  <a:pt x="2823612" y="66640"/>
                </a:lnTo>
                <a:lnTo>
                  <a:pt x="2839110" y="66664"/>
                </a:lnTo>
                <a:lnTo>
                  <a:pt x="2838890" y="65610"/>
                </a:lnTo>
                <a:lnTo>
                  <a:pt x="2830179" y="61615"/>
                </a:lnTo>
                <a:lnTo>
                  <a:pt x="2788775" y="52485"/>
                </a:lnTo>
                <a:lnTo>
                  <a:pt x="2751529" y="49065"/>
                </a:lnTo>
                <a:lnTo>
                  <a:pt x="2712036" y="48051"/>
                </a:lnTo>
                <a:lnTo>
                  <a:pt x="2680666" y="44992"/>
                </a:lnTo>
                <a:lnTo>
                  <a:pt x="2645557" y="41163"/>
                </a:lnTo>
                <a:lnTo>
                  <a:pt x="2608786" y="39462"/>
                </a:lnTo>
                <a:lnTo>
                  <a:pt x="2568455" y="38705"/>
                </a:lnTo>
                <a:lnTo>
                  <a:pt x="2524777" y="38369"/>
                </a:lnTo>
                <a:lnTo>
                  <a:pt x="2501276" y="38280"/>
                </a:lnTo>
                <a:lnTo>
                  <a:pt x="2477143" y="38220"/>
                </a:lnTo>
                <a:lnTo>
                  <a:pt x="2451529" y="38180"/>
                </a:lnTo>
                <a:lnTo>
                  <a:pt x="2424928" y="38153"/>
                </a:lnTo>
                <a:lnTo>
                  <a:pt x="2397668" y="38135"/>
                </a:lnTo>
                <a:lnTo>
                  <a:pt x="2368912" y="38123"/>
                </a:lnTo>
                <a:lnTo>
                  <a:pt x="2339158" y="38116"/>
                </a:lnTo>
                <a:lnTo>
                  <a:pt x="2308739" y="38111"/>
                </a:lnTo>
                <a:lnTo>
                  <a:pt x="2277876" y="38107"/>
                </a:lnTo>
                <a:lnTo>
                  <a:pt x="2246718" y="38105"/>
                </a:lnTo>
                <a:lnTo>
                  <a:pt x="2215362" y="38104"/>
                </a:lnTo>
                <a:lnTo>
                  <a:pt x="2181758" y="38102"/>
                </a:lnTo>
                <a:lnTo>
                  <a:pt x="2146655" y="38102"/>
                </a:lnTo>
                <a:lnTo>
                  <a:pt x="2110554" y="38101"/>
                </a:lnTo>
                <a:lnTo>
                  <a:pt x="2073786" y="38101"/>
                </a:lnTo>
                <a:lnTo>
                  <a:pt x="2036574" y="38101"/>
                </a:lnTo>
                <a:lnTo>
                  <a:pt x="1999066" y="38100"/>
                </a:lnTo>
                <a:lnTo>
                  <a:pt x="1960302" y="39159"/>
                </a:lnTo>
                <a:lnTo>
                  <a:pt x="1920702" y="40922"/>
                </a:lnTo>
                <a:lnTo>
                  <a:pt x="1880543" y="43156"/>
                </a:lnTo>
                <a:lnTo>
                  <a:pt x="1840012" y="44646"/>
                </a:lnTo>
                <a:lnTo>
                  <a:pt x="1799233" y="45639"/>
                </a:lnTo>
                <a:lnTo>
                  <a:pt x="1758289" y="46301"/>
                </a:lnTo>
                <a:lnTo>
                  <a:pt x="1716176" y="47801"/>
                </a:lnTo>
                <a:lnTo>
                  <a:pt x="1673284" y="49858"/>
                </a:lnTo>
                <a:lnTo>
                  <a:pt x="1629873" y="52289"/>
                </a:lnTo>
                <a:lnTo>
                  <a:pt x="1586115" y="54968"/>
                </a:lnTo>
                <a:lnTo>
                  <a:pt x="1542127" y="57811"/>
                </a:lnTo>
                <a:lnTo>
                  <a:pt x="1497985" y="60766"/>
                </a:lnTo>
                <a:lnTo>
                  <a:pt x="1452681" y="64852"/>
                </a:lnTo>
                <a:lnTo>
                  <a:pt x="1406604" y="69693"/>
                </a:lnTo>
                <a:lnTo>
                  <a:pt x="1360011" y="75037"/>
                </a:lnTo>
                <a:lnTo>
                  <a:pt x="1313074" y="79658"/>
                </a:lnTo>
                <a:lnTo>
                  <a:pt x="1265908" y="83797"/>
                </a:lnTo>
                <a:lnTo>
                  <a:pt x="1218588" y="87615"/>
                </a:lnTo>
                <a:lnTo>
                  <a:pt x="1171167" y="92276"/>
                </a:lnTo>
                <a:lnTo>
                  <a:pt x="1123678" y="97501"/>
                </a:lnTo>
                <a:lnTo>
                  <a:pt x="1076144" y="103101"/>
                </a:lnTo>
                <a:lnTo>
                  <a:pt x="1028579" y="107892"/>
                </a:lnTo>
                <a:lnTo>
                  <a:pt x="838200" y="123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7" name="SMARTInkShape-Group731"/>
          <p:cNvGrpSpPr/>
          <p:nvPr/>
        </p:nvGrpSpPr>
        <p:grpSpPr>
          <a:xfrm>
            <a:off x="9325531" y="6053818"/>
            <a:ext cx="285195" cy="182548"/>
            <a:chOff x="9325531" y="6053818"/>
            <a:chExt cx="285195" cy="182548"/>
          </a:xfrm>
        </p:grpSpPr>
        <p:sp>
          <p:nvSpPr>
            <p:cNvPr id="1015" name="SMARTInkShape-3295"/>
            <p:cNvSpPr/>
            <p:nvPr>
              <p:custDataLst>
                <p:tags r:id="rId202"/>
              </p:custDataLst>
            </p:nvPr>
          </p:nvSpPr>
          <p:spPr>
            <a:xfrm>
              <a:off x="9325531" y="6053818"/>
              <a:ext cx="63712" cy="182548"/>
            </a:xfrm>
            <a:custGeom>
              <a:avLst/>
              <a:gdLst/>
              <a:ahLst/>
              <a:cxnLst/>
              <a:rect l="0" t="0" r="0" b="0"/>
              <a:pathLst>
                <a:path w="63712" h="182548">
                  <a:moveTo>
                    <a:pt x="47069" y="32657"/>
                  </a:moveTo>
                  <a:lnTo>
                    <a:pt x="47069" y="32657"/>
                  </a:lnTo>
                  <a:lnTo>
                    <a:pt x="33812" y="11198"/>
                  </a:lnTo>
                  <a:lnTo>
                    <a:pt x="24679" y="1135"/>
                  </a:lnTo>
                  <a:lnTo>
                    <a:pt x="21560" y="0"/>
                  </a:lnTo>
                  <a:lnTo>
                    <a:pt x="18420" y="302"/>
                  </a:lnTo>
                  <a:lnTo>
                    <a:pt x="12111" y="3460"/>
                  </a:lnTo>
                  <a:lnTo>
                    <a:pt x="5779" y="8393"/>
                  </a:lnTo>
                  <a:lnTo>
                    <a:pt x="2260" y="19756"/>
                  </a:lnTo>
                  <a:lnTo>
                    <a:pt x="0" y="47865"/>
                  </a:lnTo>
                  <a:lnTo>
                    <a:pt x="9722" y="72441"/>
                  </a:lnTo>
                  <a:lnTo>
                    <a:pt x="38061" y="115782"/>
                  </a:lnTo>
                  <a:lnTo>
                    <a:pt x="53924" y="139483"/>
                  </a:lnTo>
                  <a:lnTo>
                    <a:pt x="63711" y="165824"/>
                  </a:lnTo>
                  <a:lnTo>
                    <a:pt x="62396" y="170118"/>
                  </a:lnTo>
                  <a:lnTo>
                    <a:pt x="55294" y="177712"/>
                  </a:lnTo>
                  <a:lnTo>
                    <a:pt x="42258" y="181792"/>
                  </a:lnTo>
                  <a:lnTo>
                    <a:pt x="29055" y="182547"/>
                  </a:lnTo>
                  <a:lnTo>
                    <a:pt x="25535" y="181268"/>
                  </a:lnTo>
                  <a:lnTo>
                    <a:pt x="23188" y="179356"/>
                  </a:lnTo>
                  <a:lnTo>
                    <a:pt x="20580" y="171587"/>
                  </a:lnTo>
                  <a:lnTo>
                    <a:pt x="18494" y="146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3296"/>
            <p:cNvSpPr/>
            <p:nvPr>
              <p:custDataLst>
                <p:tags r:id="rId203"/>
              </p:custDataLst>
            </p:nvPr>
          </p:nvSpPr>
          <p:spPr>
            <a:xfrm>
              <a:off x="9431937" y="6088622"/>
              <a:ext cx="178789" cy="139707"/>
            </a:xfrm>
            <a:custGeom>
              <a:avLst/>
              <a:gdLst/>
              <a:ahLst/>
              <a:cxnLst/>
              <a:rect l="0" t="0" r="0" b="0"/>
              <a:pathLst>
                <a:path w="178789" h="139707">
                  <a:moveTo>
                    <a:pt x="16863" y="45478"/>
                  </a:moveTo>
                  <a:lnTo>
                    <a:pt x="16863" y="45478"/>
                  </a:lnTo>
                  <a:lnTo>
                    <a:pt x="21920" y="45478"/>
                  </a:lnTo>
                  <a:lnTo>
                    <a:pt x="27224" y="42656"/>
                  </a:lnTo>
                  <a:lnTo>
                    <a:pt x="33109" y="38933"/>
                  </a:lnTo>
                  <a:lnTo>
                    <a:pt x="76511" y="25271"/>
                  </a:lnTo>
                  <a:lnTo>
                    <a:pt x="85001" y="16743"/>
                  </a:lnTo>
                  <a:lnTo>
                    <a:pt x="89479" y="8717"/>
                  </a:lnTo>
                  <a:lnTo>
                    <a:pt x="90675" y="5096"/>
                  </a:lnTo>
                  <a:lnTo>
                    <a:pt x="89354" y="2682"/>
                  </a:lnTo>
                  <a:lnTo>
                    <a:pt x="86356" y="1073"/>
                  </a:lnTo>
                  <a:lnTo>
                    <a:pt x="82242" y="0"/>
                  </a:lnTo>
                  <a:lnTo>
                    <a:pt x="61282" y="3546"/>
                  </a:lnTo>
                  <a:lnTo>
                    <a:pt x="34962" y="21412"/>
                  </a:lnTo>
                  <a:lnTo>
                    <a:pt x="17169" y="46814"/>
                  </a:lnTo>
                  <a:lnTo>
                    <a:pt x="1093" y="87635"/>
                  </a:lnTo>
                  <a:lnTo>
                    <a:pt x="0" y="92633"/>
                  </a:lnTo>
                  <a:lnTo>
                    <a:pt x="1388" y="98081"/>
                  </a:lnTo>
                  <a:lnTo>
                    <a:pt x="8574" y="109780"/>
                  </a:lnTo>
                  <a:lnTo>
                    <a:pt x="21646" y="119212"/>
                  </a:lnTo>
                  <a:lnTo>
                    <a:pt x="62177" y="132972"/>
                  </a:lnTo>
                  <a:lnTo>
                    <a:pt x="105264" y="139706"/>
                  </a:lnTo>
                  <a:lnTo>
                    <a:pt x="178788" y="1312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6" name="SMARTInkShape-Group732"/>
          <p:cNvGrpSpPr/>
          <p:nvPr/>
        </p:nvGrpSpPr>
        <p:grpSpPr>
          <a:xfrm>
            <a:off x="7839075" y="5889782"/>
            <a:ext cx="1085851" cy="458802"/>
            <a:chOff x="7839075" y="5889782"/>
            <a:chExt cx="1085851" cy="458802"/>
          </a:xfrm>
        </p:grpSpPr>
        <p:sp>
          <p:nvSpPr>
            <p:cNvPr id="1018" name="SMARTInkShape-3297"/>
            <p:cNvSpPr/>
            <p:nvPr>
              <p:custDataLst>
                <p:tags r:id="rId194"/>
              </p:custDataLst>
            </p:nvPr>
          </p:nvSpPr>
          <p:spPr>
            <a:xfrm>
              <a:off x="7839075" y="60864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41339" y="2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298"/>
            <p:cNvSpPr/>
            <p:nvPr>
              <p:custDataLst>
                <p:tags r:id="rId195"/>
              </p:custDataLst>
            </p:nvPr>
          </p:nvSpPr>
          <p:spPr>
            <a:xfrm>
              <a:off x="7868043" y="6134100"/>
              <a:ext cx="56758" cy="14132"/>
            </a:xfrm>
            <a:custGeom>
              <a:avLst/>
              <a:gdLst/>
              <a:ahLst/>
              <a:cxnLst/>
              <a:rect l="0" t="0" r="0" b="0"/>
              <a:pathLst>
                <a:path w="56758" h="14132">
                  <a:moveTo>
                    <a:pt x="9132" y="0"/>
                  </a:moveTo>
                  <a:lnTo>
                    <a:pt x="9132" y="0"/>
                  </a:lnTo>
                  <a:lnTo>
                    <a:pt x="4076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13257"/>
                  </a:lnTo>
                  <a:lnTo>
                    <a:pt x="3044" y="14131"/>
                  </a:lnTo>
                  <a:lnTo>
                    <a:pt x="5675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3299"/>
            <p:cNvSpPr/>
            <p:nvPr>
              <p:custDataLst>
                <p:tags r:id="rId196"/>
              </p:custDataLst>
            </p:nvPr>
          </p:nvSpPr>
          <p:spPr>
            <a:xfrm>
              <a:off x="8081777" y="6049323"/>
              <a:ext cx="90674" cy="122878"/>
            </a:xfrm>
            <a:custGeom>
              <a:avLst/>
              <a:gdLst/>
              <a:ahLst/>
              <a:cxnLst/>
              <a:rect l="0" t="0" r="0" b="0"/>
              <a:pathLst>
                <a:path w="90674" h="122878">
                  <a:moveTo>
                    <a:pt x="14473" y="56202"/>
                  </a:moveTo>
                  <a:lnTo>
                    <a:pt x="14473" y="56202"/>
                  </a:lnTo>
                  <a:lnTo>
                    <a:pt x="27730" y="42945"/>
                  </a:lnTo>
                  <a:lnTo>
                    <a:pt x="55377" y="27554"/>
                  </a:lnTo>
                  <a:lnTo>
                    <a:pt x="57618" y="24404"/>
                  </a:lnTo>
                  <a:lnTo>
                    <a:pt x="61703" y="2253"/>
                  </a:lnTo>
                  <a:lnTo>
                    <a:pt x="59718" y="1186"/>
                  </a:lnTo>
                  <a:lnTo>
                    <a:pt x="51868" y="0"/>
                  </a:lnTo>
                  <a:lnTo>
                    <a:pt x="30491" y="9446"/>
                  </a:lnTo>
                  <a:lnTo>
                    <a:pt x="18770" y="22721"/>
                  </a:lnTo>
                  <a:lnTo>
                    <a:pt x="9043" y="42400"/>
                  </a:lnTo>
                  <a:lnTo>
                    <a:pt x="0" y="70652"/>
                  </a:lnTo>
                  <a:lnTo>
                    <a:pt x="4070" y="93645"/>
                  </a:lnTo>
                  <a:lnTo>
                    <a:pt x="11979" y="108101"/>
                  </a:lnTo>
                  <a:lnTo>
                    <a:pt x="17951" y="115603"/>
                  </a:lnTo>
                  <a:lnTo>
                    <a:pt x="32600" y="119645"/>
                  </a:lnTo>
                  <a:lnTo>
                    <a:pt x="90673" y="122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3300"/>
            <p:cNvSpPr/>
            <p:nvPr>
              <p:custDataLst>
                <p:tags r:id="rId197"/>
              </p:custDataLst>
            </p:nvPr>
          </p:nvSpPr>
          <p:spPr>
            <a:xfrm>
              <a:off x="8223614" y="6058801"/>
              <a:ext cx="46353" cy="129091"/>
            </a:xfrm>
            <a:custGeom>
              <a:avLst/>
              <a:gdLst/>
              <a:ahLst/>
              <a:cxnLst/>
              <a:rect l="0" t="0" r="0" b="0"/>
              <a:pathLst>
                <a:path w="46353" h="129091">
                  <a:moveTo>
                    <a:pt x="34561" y="27674"/>
                  </a:moveTo>
                  <a:lnTo>
                    <a:pt x="34561" y="27674"/>
                  </a:lnTo>
                  <a:lnTo>
                    <a:pt x="39617" y="22618"/>
                  </a:lnTo>
                  <a:lnTo>
                    <a:pt x="42099" y="14491"/>
                  </a:lnTo>
                  <a:lnTo>
                    <a:pt x="42761" y="9360"/>
                  </a:lnTo>
                  <a:lnTo>
                    <a:pt x="42145" y="5940"/>
                  </a:lnTo>
                  <a:lnTo>
                    <a:pt x="40675" y="3659"/>
                  </a:lnTo>
                  <a:lnTo>
                    <a:pt x="38637" y="2139"/>
                  </a:lnTo>
                  <a:lnTo>
                    <a:pt x="25656" y="0"/>
                  </a:lnTo>
                  <a:lnTo>
                    <a:pt x="8404" y="4423"/>
                  </a:lnTo>
                  <a:lnTo>
                    <a:pt x="4423" y="7940"/>
                  </a:lnTo>
                  <a:lnTo>
                    <a:pt x="0" y="17492"/>
                  </a:lnTo>
                  <a:lnTo>
                    <a:pt x="937" y="23003"/>
                  </a:lnTo>
                  <a:lnTo>
                    <a:pt x="18230" y="53295"/>
                  </a:lnTo>
                  <a:lnTo>
                    <a:pt x="27655" y="63050"/>
                  </a:lnTo>
                  <a:lnTo>
                    <a:pt x="33132" y="67132"/>
                  </a:lnTo>
                  <a:lnTo>
                    <a:pt x="45897" y="88050"/>
                  </a:lnTo>
                  <a:lnTo>
                    <a:pt x="46352" y="94382"/>
                  </a:lnTo>
                  <a:lnTo>
                    <a:pt x="44538" y="99662"/>
                  </a:lnTo>
                  <a:lnTo>
                    <a:pt x="27213" y="124682"/>
                  </a:lnTo>
                  <a:lnTo>
                    <a:pt x="16831" y="128997"/>
                  </a:lnTo>
                  <a:lnTo>
                    <a:pt x="12158" y="129090"/>
                  </a:lnTo>
                  <a:lnTo>
                    <a:pt x="4143" y="126370"/>
                  </a:lnTo>
                  <a:lnTo>
                    <a:pt x="2640" y="123105"/>
                  </a:lnTo>
                  <a:lnTo>
                    <a:pt x="5986" y="103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3301"/>
            <p:cNvSpPr/>
            <p:nvPr>
              <p:custDataLst>
                <p:tags r:id="rId198"/>
              </p:custDataLst>
            </p:nvPr>
          </p:nvSpPr>
          <p:spPr>
            <a:xfrm>
              <a:off x="8353796" y="5921820"/>
              <a:ext cx="44607" cy="240856"/>
            </a:xfrm>
            <a:custGeom>
              <a:avLst/>
              <a:gdLst/>
              <a:ahLst/>
              <a:cxnLst/>
              <a:rect l="0" t="0" r="0" b="0"/>
              <a:pathLst>
                <a:path w="44607" h="240856">
                  <a:moveTo>
                    <a:pt x="28204" y="12255"/>
                  </a:moveTo>
                  <a:lnTo>
                    <a:pt x="28204" y="12255"/>
                  </a:lnTo>
                  <a:lnTo>
                    <a:pt x="41296" y="220"/>
                  </a:lnTo>
                  <a:lnTo>
                    <a:pt x="43282" y="0"/>
                  </a:lnTo>
                  <a:lnTo>
                    <a:pt x="44606" y="910"/>
                  </a:lnTo>
                  <a:lnTo>
                    <a:pt x="44430" y="3633"/>
                  </a:lnTo>
                  <a:lnTo>
                    <a:pt x="30853" y="44838"/>
                  </a:lnTo>
                  <a:lnTo>
                    <a:pt x="21698" y="84116"/>
                  </a:lnTo>
                  <a:lnTo>
                    <a:pt x="12283" y="121977"/>
                  </a:lnTo>
                  <a:lnTo>
                    <a:pt x="1504" y="168520"/>
                  </a:lnTo>
                  <a:lnTo>
                    <a:pt x="0" y="209006"/>
                  </a:lnTo>
                  <a:lnTo>
                    <a:pt x="797" y="230479"/>
                  </a:lnTo>
                  <a:lnTo>
                    <a:pt x="2525" y="233936"/>
                  </a:lnTo>
                  <a:lnTo>
                    <a:pt x="4735" y="236242"/>
                  </a:lnTo>
                  <a:lnTo>
                    <a:pt x="18679" y="240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3302"/>
            <p:cNvSpPr/>
            <p:nvPr>
              <p:custDataLst>
                <p:tags r:id="rId199"/>
              </p:custDataLst>
            </p:nvPr>
          </p:nvSpPr>
          <p:spPr>
            <a:xfrm>
              <a:off x="8288858" y="6048375"/>
              <a:ext cx="150293" cy="38101"/>
            </a:xfrm>
            <a:custGeom>
              <a:avLst/>
              <a:gdLst/>
              <a:ahLst/>
              <a:cxnLst/>
              <a:rect l="0" t="0" r="0" b="0"/>
              <a:pathLst>
                <a:path w="150293" h="38101">
                  <a:moveTo>
                    <a:pt x="26467" y="38100"/>
                  </a:moveTo>
                  <a:lnTo>
                    <a:pt x="26467" y="38100"/>
                  </a:lnTo>
                  <a:lnTo>
                    <a:pt x="5009" y="38100"/>
                  </a:lnTo>
                  <a:lnTo>
                    <a:pt x="2636" y="37042"/>
                  </a:lnTo>
                  <a:lnTo>
                    <a:pt x="1055" y="35278"/>
                  </a:lnTo>
                  <a:lnTo>
                    <a:pt x="0" y="33044"/>
                  </a:lnTo>
                  <a:lnTo>
                    <a:pt x="356" y="30496"/>
                  </a:lnTo>
                  <a:lnTo>
                    <a:pt x="3574" y="24843"/>
                  </a:lnTo>
                  <a:lnTo>
                    <a:pt x="21448" y="15710"/>
                  </a:lnTo>
                  <a:lnTo>
                    <a:pt x="65537" y="3341"/>
                  </a:lnTo>
                  <a:lnTo>
                    <a:pt x="109315" y="439"/>
                  </a:lnTo>
                  <a:lnTo>
                    <a:pt x="1502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3303"/>
            <p:cNvSpPr/>
            <p:nvPr>
              <p:custDataLst>
                <p:tags r:id="rId200"/>
              </p:custDataLst>
            </p:nvPr>
          </p:nvSpPr>
          <p:spPr>
            <a:xfrm>
              <a:off x="8472646" y="6076950"/>
              <a:ext cx="14130" cy="17334"/>
            </a:xfrm>
            <a:custGeom>
              <a:avLst/>
              <a:gdLst/>
              <a:ahLst/>
              <a:cxnLst/>
              <a:rect l="0" t="0" r="0" b="0"/>
              <a:pathLst>
                <a:path w="14130" h="17334">
                  <a:moveTo>
                    <a:pt x="14129" y="0"/>
                  </a:moveTo>
                  <a:lnTo>
                    <a:pt x="14129" y="0"/>
                  </a:lnTo>
                  <a:lnTo>
                    <a:pt x="872" y="13257"/>
                  </a:lnTo>
                  <a:lnTo>
                    <a:pt x="0" y="15188"/>
                  </a:lnTo>
                  <a:lnTo>
                    <a:pt x="476" y="16475"/>
                  </a:lnTo>
                  <a:lnTo>
                    <a:pt x="1851" y="17333"/>
                  </a:lnTo>
                  <a:lnTo>
                    <a:pt x="2769" y="16847"/>
                  </a:lnTo>
                  <a:lnTo>
                    <a:pt x="460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3304"/>
            <p:cNvSpPr/>
            <p:nvPr>
              <p:custDataLst>
                <p:tags r:id="rId201"/>
              </p:custDataLst>
            </p:nvPr>
          </p:nvSpPr>
          <p:spPr>
            <a:xfrm>
              <a:off x="8660259" y="5889782"/>
              <a:ext cx="264667" cy="458802"/>
            </a:xfrm>
            <a:custGeom>
              <a:avLst/>
              <a:gdLst/>
              <a:ahLst/>
              <a:cxnLst/>
              <a:rect l="0" t="0" r="0" b="0"/>
              <a:pathLst>
                <a:path w="264667" h="458802">
                  <a:moveTo>
                    <a:pt x="83691" y="234793"/>
                  </a:moveTo>
                  <a:lnTo>
                    <a:pt x="83691" y="234793"/>
                  </a:lnTo>
                  <a:lnTo>
                    <a:pt x="83691" y="224680"/>
                  </a:lnTo>
                  <a:lnTo>
                    <a:pt x="81574" y="220642"/>
                  </a:lnTo>
                  <a:lnTo>
                    <a:pt x="73578" y="213334"/>
                  </a:lnTo>
                  <a:lnTo>
                    <a:pt x="65791" y="209381"/>
                  </a:lnTo>
                  <a:lnTo>
                    <a:pt x="62233" y="208326"/>
                  </a:lnTo>
                  <a:lnTo>
                    <a:pt x="52635" y="209977"/>
                  </a:lnTo>
                  <a:lnTo>
                    <a:pt x="41313" y="215298"/>
                  </a:lnTo>
                  <a:lnTo>
                    <a:pt x="15577" y="236864"/>
                  </a:lnTo>
                  <a:lnTo>
                    <a:pt x="4830" y="257277"/>
                  </a:lnTo>
                  <a:lnTo>
                    <a:pt x="0" y="283437"/>
                  </a:lnTo>
                  <a:lnTo>
                    <a:pt x="1692" y="296276"/>
                  </a:lnTo>
                  <a:lnTo>
                    <a:pt x="3625" y="301181"/>
                  </a:lnTo>
                  <a:lnTo>
                    <a:pt x="7031" y="304452"/>
                  </a:lnTo>
                  <a:lnTo>
                    <a:pt x="16459" y="308086"/>
                  </a:lnTo>
                  <a:lnTo>
                    <a:pt x="21937" y="306938"/>
                  </a:lnTo>
                  <a:lnTo>
                    <a:pt x="33667" y="300018"/>
                  </a:lnTo>
                  <a:lnTo>
                    <a:pt x="47114" y="284223"/>
                  </a:lnTo>
                  <a:lnTo>
                    <a:pt x="52745" y="256024"/>
                  </a:lnTo>
                  <a:lnTo>
                    <a:pt x="54804" y="215939"/>
                  </a:lnTo>
                  <a:lnTo>
                    <a:pt x="55024" y="174879"/>
                  </a:lnTo>
                  <a:lnTo>
                    <a:pt x="57912" y="132021"/>
                  </a:lnTo>
                  <a:lnTo>
                    <a:pt x="68368" y="89727"/>
                  </a:lnTo>
                  <a:lnTo>
                    <a:pt x="91303" y="42110"/>
                  </a:lnTo>
                  <a:lnTo>
                    <a:pt x="95116" y="36488"/>
                  </a:lnTo>
                  <a:lnTo>
                    <a:pt x="107819" y="27418"/>
                  </a:lnTo>
                  <a:lnTo>
                    <a:pt x="146900" y="7915"/>
                  </a:lnTo>
                  <a:lnTo>
                    <a:pt x="172858" y="0"/>
                  </a:lnTo>
                  <a:lnTo>
                    <a:pt x="179120" y="2064"/>
                  </a:lnTo>
                  <a:lnTo>
                    <a:pt x="188898" y="12825"/>
                  </a:lnTo>
                  <a:lnTo>
                    <a:pt x="190871" y="20138"/>
                  </a:lnTo>
                  <a:lnTo>
                    <a:pt x="188591" y="46661"/>
                  </a:lnTo>
                  <a:lnTo>
                    <a:pt x="181161" y="87368"/>
                  </a:lnTo>
                  <a:lnTo>
                    <a:pt x="180421" y="95234"/>
                  </a:lnTo>
                  <a:lnTo>
                    <a:pt x="173953" y="109620"/>
                  </a:lnTo>
                  <a:lnTo>
                    <a:pt x="169265" y="116419"/>
                  </a:lnTo>
                  <a:lnTo>
                    <a:pt x="157613" y="156328"/>
                  </a:lnTo>
                  <a:lnTo>
                    <a:pt x="144193" y="202831"/>
                  </a:lnTo>
                  <a:lnTo>
                    <a:pt x="123108" y="245335"/>
                  </a:lnTo>
                  <a:lnTo>
                    <a:pt x="105745" y="284736"/>
                  </a:lnTo>
                  <a:lnTo>
                    <a:pt x="90107" y="323086"/>
                  </a:lnTo>
                  <a:lnTo>
                    <a:pt x="71418" y="368690"/>
                  </a:lnTo>
                  <a:lnTo>
                    <a:pt x="65533" y="411123"/>
                  </a:lnTo>
                  <a:lnTo>
                    <a:pt x="67727" y="440145"/>
                  </a:lnTo>
                  <a:lnTo>
                    <a:pt x="72364" y="453060"/>
                  </a:lnTo>
                  <a:lnTo>
                    <a:pt x="75081" y="456505"/>
                  </a:lnTo>
                  <a:lnTo>
                    <a:pt x="77951" y="458801"/>
                  </a:lnTo>
                  <a:lnTo>
                    <a:pt x="81980" y="458215"/>
                  </a:lnTo>
                  <a:lnTo>
                    <a:pt x="92103" y="451919"/>
                  </a:lnTo>
                  <a:lnTo>
                    <a:pt x="95649" y="447277"/>
                  </a:lnTo>
                  <a:lnTo>
                    <a:pt x="116268" y="404688"/>
                  </a:lnTo>
                  <a:lnTo>
                    <a:pt x="134182" y="363470"/>
                  </a:lnTo>
                  <a:lnTo>
                    <a:pt x="148457" y="328897"/>
                  </a:lnTo>
                  <a:lnTo>
                    <a:pt x="149801" y="317943"/>
                  </a:lnTo>
                  <a:lnTo>
                    <a:pt x="152106" y="315627"/>
                  </a:lnTo>
                  <a:lnTo>
                    <a:pt x="191488" y="303795"/>
                  </a:lnTo>
                  <a:lnTo>
                    <a:pt x="264666" y="282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0" name="SMARTInkShape-Group733"/>
          <p:cNvGrpSpPr/>
          <p:nvPr/>
        </p:nvGrpSpPr>
        <p:grpSpPr>
          <a:xfrm>
            <a:off x="7334807" y="5779968"/>
            <a:ext cx="247094" cy="388089"/>
            <a:chOff x="7334807" y="5779968"/>
            <a:chExt cx="247094" cy="388089"/>
          </a:xfrm>
        </p:grpSpPr>
        <p:sp>
          <p:nvSpPr>
            <p:cNvPr id="1027" name="SMARTInkShape-3305"/>
            <p:cNvSpPr/>
            <p:nvPr>
              <p:custDataLst>
                <p:tags r:id="rId191"/>
              </p:custDataLst>
            </p:nvPr>
          </p:nvSpPr>
          <p:spPr>
            <a:xfrm>
              <a:off x="7346198" y="5961286"/>
              <a:ext cx="83303" cy="206771"/>
            </a:xfrm>
            <a:custGeom>
              <a:avLst/>
              <a:gdLst/>
              <a:ahLst/>
              <a:cxnLst/>
              <a:rect l="0" t="0" r="0" b="0"/>
              <a:pathLst>
                <a:path w="83303" h="206771">
                  <a:moveTo>
                    <a:pt x="83302" y="29939"/>
                  </a:moveTo>
                  <a:lnTo>
                    <a:pt x="83302" y="29939"/>
                  </a:lnTo>
                  <a:lnTo>
                    <a:pt x="55856" y="2493"/>
                  </a:lnTo>
                  <a:lnTo>
                    <a:pt x="50188" y="0"/>
                  </a:lnTo>
                  <a:lnTo>
                    <a:pt x="38245" y="52"/>
                  </a:lnTo>
                  <a:lnTo>
                    <a:pt x="25883" y="6425"/>
                  </a:lnTo>
                  <a:lnTo>
                    <a:pt x="5756" y="22707"/>
                  </a:lnTo>
                  <a:lnTo>
                    <a:pt x="1212" y="35191"/>
                  </a:lnTo>
                  <a:lnTo>
                    <a:pt x="0" y="42966"/>
                  </a:lnTo>
                  <a:lnTo>
                    <a:pt x="1309" y="50265"/>
                  </a:lnTo>
                  <a:lnTo>
                    <a:pt x="14192" y="78607"/>
                  </a:lnTo>
                  <a:lnTo>
                    <a:pt x="21189" y="86142"/>
                  </a:lnTo>
                  <a:lnTo>
                    <a:pt x="68643" y="122152"/>
                  </a:lnTo>
                  <a:lnTo>
                    <a:pt x="76081" y="133012"/>
                  </a:lnTo>
                  <a:lnTo>
                    <a:pt x="81163" y="151026"/>
                  </a:lnTo>
                  <a:lnTo>
                    <a:pt x="73885" y="166305"/>
                  </a:lnTo>
                  <a:lnTo>
                    <a:pt x="48398" y="196928"/>
                  </a:lnTo>
                  <a:lnTo>
                    <a:pt x="35687" y="204698"/>
                  </a:lnTo>
                  <a:lnTo>
                    <a:pt x="29334" y="206770"/>
                  </a:lnTo>
                  <a:lnTo>
                    <a:pt x="22982" y="206035"/>
                  </a:lnTo>
                  <a:lnTo>
                    <a:pt x="10279" y="199573"/>
                  </a:lnTo>
                  <a:lnTo>
                    <a:pt x="7103" y="194887"/>
                  </a:lnTo>
                  <a:lnTo>
                    <a:pt x="16627" y="163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3306"/>
            <p:cNvSpPr/>
            <p:nvPr>
              <p:custDataLst>
                <p:tags r:id="rId192"/>
              </p:custDataLst>
            </p:nvPr>
          </p:nvSpPr>
          <p:spPr>
            <a:xfrm>
              <a:off x="7460155" y="6012266"/>
              <a:ext cx="121746" cy="111305"/>
            </a:xfrm>
            <a:custGeom>
              <a:avLst/>
              <a:gdLst/>
              <a:ahLst/>
              <a:cxnLst/>
              <a:rect l="0" t="0" r="0" b="0"/>
              <a:pathLst>
                <a:path w="121746" h="111305">
                  <a:moveTo>
                    <a:pt x="7445" y="45634"/>
                  </a:moveTo>
                  <a:lnTo>
                    <a:pt x="7445" y="45634"/>
                  </a:lnTo>
                  <a:lnTo>
                    <a:pt x="12501" y="45634"/>
                  </a:lnTo>
                  <a:lnTo>
                    <a:pt x="13990" y="46692"/>
                  </a:lnTo>
                  <a:lnTo>
                    <a:pt x="14983" y="48456"/>
                  </a:lnTo>
                  <a:lnTo>
                    <a:pt x="15645" y="50690"/>
                  </a:lnTo>
                  <a:lnTo>
                    <a:pt x="19262" y="51122"/>
                  </a:lnTo>
                  <a:lnTo>
                    <a:pt x="45057" y="44209"/>
                  </a:lnTo>
                  <a:lnTo>
                    <a:pt x="58028" y="37593"/>
                  </a:lnTo>
                  <a:lnTo>
                    <a:pt x="84910" y="15124"/>
                  </a:lnTo>
                  <a:lnTo>
                    <a:pt x="89499" y="8085"/>
                  </a:lnTo>
                  <a:lnTo>
                    <a:pt x="90723" y="4727"/>
                  </a:lnTo>
                  <a:lnTo>
                    <a:pt x="88363" y="2488"/>
                  </a:lnTo>
                  <a:lnTo>
                    <a:pt x="77276" y="0"/>
                  </a:lnTo>
                  <a:lnTo>
                    <a:pt x="53183" y="3655"/>
                  </a:lnTo>
                  <a:lnTo>
                    <a:pt x="30992" y="16497"/>
                  </a:lnTo>
                  <a:lnTo>
                    <a:pt x="16069" y="28652"/>
                  </a:lnTo>
                  <a:lnTo>
                    <a:pt x="4944" y="49068"/>
                  </a:lnTo>
                  <a:lnTo>
                    <a:pt x="0" y="70170"/>
                  </a:lnTo>
                  <a:lnTo>
                    <a:pt x="1667" y="80528"/>
                  </a:lnTo>
                  <a:lnTo>
                    <a:pt x="6994" y="89717"/>
                  </a:lnTo>
                  <a:lnTo>
                    <a:pt x="16417" y="100857"/>
                  </a:lnTo>
                  <a:lnTo>
                    <a:pt x="30482" y="107219"/>
                  </a:lnTo>
                  <a:lnTo>
                    <a:pt x="70440" y="111304"/>
                  </a:lnTo>
                  <a:lnTo>
                    <a:pt x="121745" y="102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3307"/>
            <p:cNvSpPr/>
            <p:nvPr>
              <p:custDataLst>
                <p:tags r:id="rId193"/>
              </p:custDataLst>
            </p:nvPr>
          </p:nvSpPr>
          <p:spPr>
            <a:xfrm>
              <a:off x="7334807" y="5779968"/>
              <a:ext cx="170894" cy="87433"/>
            </a:xfrm>
            <a:custGeom>
              <a:avLst/>
              <a:gdLst/>
              <a:ahLst/>
              <a:cxnLst/>
              <a:rect l="0" t="0" r="0" b="0"/>
              <a:pathLst>
                <a:path w="170894" h="87433">
                  <a:moveTo>
                    <a:pt x="56593" y="39807"/>
                  </a:moveTo>
                  <a:lnTo>
                    <a:pt x="56593" y="39807"/>
                  </a:lnTo>
                  <a:lnTo>
                    <a:pt x="43336" y="26550"/>
                  </a:lnTo>
                  <a:lnTo>
                    <a:pt x="40347" y="25676"/>
                  </a:lnTo>
                  <a:lnTo>
                    <a:pt x="37296" y="26154"/>
                  </a:lnTo>
                  <a:lnTo>
                    <a:pt x="31083" y="29506"/>
                  </a:lnTo>
                  <a:lnTo>
                    <a:pt x="24794" y="34524"/>
                  </a:lnTo>
                  <a:lnTo>
                    <a:pt x="1323" y="74336"/>
                  </a:lnTo>
                  <a:lnTo>
                    <a:pt x="696" y="74467"/>
                  </a:lnTo>
                  <a:lnTo>
                    <a:pt x="279" y="73498"/>
                  </a:lnTo>
                  <a:lnTo>
                    <a:pt x="0" y="71794"/>
                  </a:lnTo>
                  <a:lnTo>
                    <a:pt x="4664" y="59280"/>
                  </a:lnTo>
                  <a:lnTo>
                    <a:pt x="35105" y="15489"/>
                  </a:lnTo>
                  <a:lnTo>
                    <a:pt x="58693" y="735"/>
                  </a:lnTo>
                  <a:lnTo>
                    <a:pt x="66460" y="0"/>
                  </a:lnTo>
                  <a:lnTo>
                    <a:pt x="87504" y="8022"/>
                  </a:lnTo>
                  <a:lnTo>
                    <a:pt x="113577" y="23572"/>
                  </a:lnTo>
                  <a:lnTo>
                    <a:pt x="129922" y="40641"/>
                  </a:lnTo>
                  <a:lnTo>
                    <a:pt x="170893" y="87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9" name="SMARTInkShape-Group734"/>
          <p:cNvGrpSpPr/>
          <p:nvPr/>
        </p:nvGrpSpPr>
        <p:grpSpPr>
          <a:xfrm>
            <a:off x="8534850" y="4953175"/>
            <a:ext cx="1405899" cy="552276"/>
            <a:chOff x="8534850" y="4953175"/>
            <a:chExt cx="1405899" cy="552276"/>
          </a:xfrm>
        </p:grpSpPr>
        <p:sp>
          <p:nvSpPr>
            <p:cNvPr id="1031" name="SMARTInkShape-3308"/>
            <p:cNvSpPr/>
            <p:nvPr>
              <p:custDataLst>
                <p:tags r:id="rId183"/>
              </p:custDataLst>
            </p:nvPr>
          </p:nvSpPr>
          <p:spPr>
            <a:xfrm>
              <a:off x="9048750" y="5267325"/>
              <a:ext cx="104776" cy="166246"/>
            </a:xfrm>
            <a:custGeom>
              <a:avLst/>
              <a:gdLst/>
              <a:ahLst/>
              <a:cxnLst/>
              <a:rect l="0" t="0" r="0" b="0"/>
              <a:pathLst>
                <a:path w="104776" h="166246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8201" y="12566"/>
                  </a:lnTo>
                  <a:lnTo>
                    <a:pt x="9701" y="12610"/>
                  </a:lnTo>
                  <a:lnTo>
                    <a:pt x="14191" y="15482"/>
                  </a:lnTo>
                  <a:lnTo>
                    <a:pt x="32779" y="33162"/>
                  </a:lnTo>
                  <a:lnTo>
                    <a:pt x="48283" y="63566"/>
                  </a:lnTo>
                  <a:lnTo>
                    <a:pt x="54523" y="84216"/>
                  </a:lnTo>
                  <a:lnTo>
                    <a:pt x="56372" y="117263"/>
                  </a:lnTo>
                  <a:lnTo>
                    <a:pt x="51160" y="139959"/>
                  </a:lnTo>
                  <a:lnTo>
                    <a:pt x="42846" y="157454"/>
                  </a:lnTo>
                  <a:lnTo>
                    <a:pt x="35623" y="165229"/>
                  </a:lnTo>
                  <a:lnTo>
                    <a:pt x="32215" y="166245"/>
                  </a:lnTo>
                  <a:lnTo>
                    <a:pt x="28885" y="165863"/>
                  </a:lnTo>
                  <a:lnTo>
                    <a:pt x="25607" y="164550"/>
                  </a:lnTo>
                  <a:lnTo>
                    <a:pt x="23421" y="160500"/>
                  </a:lnTo>
                  <a:lnTo>
                    <a:pt x="20993" y="147534"/>
                  </a:lnTo>
                  <a:lnTo>
                    <a:pt x="24683" y="122383"/>
                  </a:lnTo>
                  <a:lnTo>
                    <a:pt x="41246" y="80728"/>
                  </a:lnTo>
                  <a:lnTo>
                    <a:pt x="64777" y="3677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3309"/>
            <p:cNvSpPr/>
            <p:nvPr>
              <p:custDataLst>
                <p:tags r:id="rId184"/>
              </p:custDataLst>
            </p:nvPr>
          </p:nvSpPr>
          <p:spPr>
            <a:xfrm>
              <a:off x="9293353" y="5213333"/>
              <a:ext cx="174498" cy="288095"/>
            </a:xfrm>
            <a:custGeom>
              <a:avLst/>
              <a:gdLst/>
              <a:ahLst/>
              <a:cxnLst/>
              <a:rect l="0" t="0" r="0" b="0"/>
              <a:pathLst>
                <a:path w="174498" h="288095">
                  <a:moveTo>
                    <a:pt x="174497" y="34942"/>
                  </a:moveTo>
                  <a:lnTo>
                    <a:pt x="174497" y="34942"/>
                  </a:lnTo>
                  <a:lnTo>
                    <a:pt x="174497" y="29886"/>
                  </a:lnTo>
                  <a:lnTo>
                    <a:pt x="168853" y="24581"/>
                  </a:lnTo>
                  <a:lnTo>
                    <a:pt x="160347" y="17636"/>
                  </a:lnTo>
                  <a:lnTo>
                    <a:pt x="153039" y="7496"/>
                  </a:lnTo>
                  <a:lnTo>
                    <a:pt x="148549" y="3944"/>
                  </a:lnTo>
                  <a:lnTo>
                    <a:pt x="137919" y="0"/>
                  </a:lnTo>
                  <a:lnTo>
                    <a:pt x="126137" y="1067"/>
                  </a:lnTo>
                  <a:lnTo>
                    <a:pt x="104781" y="10441"/>
                  </a:lnTo>
                  <a:lnTo>
                    <a:pt x="68305" y="37286"/>
                  </a:lnTo>
                  <a:lnTo>
                    <a:pt x="53074" y="54688"/>
                  </a:lnTo>
                  <a:lnTo>
                    <a:pt x="28568" y="99983"/>
                  </a:lnTo>
                  <a:lnTo>
                    <a:pt x="13223" y="142217"/>
                  </a:lnTo>
                  <a:lnTo>
                    <a:pt x="0" y="185954"/>
                  </a:lnTo>
                  <a:lnTo>
                    <a:pt x="498" y="220563"/>
                  </a:lnTo>
                  <a:lnTo>
                    <a:pt x="7348" y="252571"/>
                  </a:lnTo>
                  <a:lnTo>
                    <a:pt x="18717" y="269602"/>
                  </a:lnTo>
                  <a:lnTo>
                    <a:pt x="26193" y="277107"/>
                  </a:lnTo>
                  <a:lnTo>
                    <a:pt x="48611" y="285446"/>
                  </a:lnTo>
                  <a:lnTo>
                    <a:pt x="71982" y="288094"/>
                  </a:lnTo>
                  <a:lnTo>
                    <a:pt x="98297" y="282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3310"/>
            <p:cNvSpPr/>
            <p:nvPr>
              <p:custDataLst>
                <p:tags r:id="rId185"/>
              </p:custDataLst>
            </p:nvPr>
          </p:nvSpPr>
          <p:spPr>
            <a:xfrm>
              <a:off x="9450460" y="5287512"/>
              <a:ext cx="141216" cy="189563"/>
            </a:xfrm>
            <a:custGeom>
              <a:avLst/>
              <a:gdLst/>
              <a:ahLst/>
              <a:cxnLst/>
              <a:rect l="0" t="0" r="0" b="0"/>
              <a:pathLst>
                <a:path w="141216" h="189563">
                  <a:moveTo>
                    <a:pt x="84065" y="56013"/>
                  </a:moveTo>
                  <a:lnTo>
                    <a:pt x="84065" y="56013"/>
                  </a:lnTo>
                  <a:lnTo>
                    <a:pt x="89122" y="45900"/>
                  </a:lnTo>
                  <a:lnTo>
                    <a:pt x="92266" y="24442"/>
                  </a:lnTo>
                  <a:lnTo>
                    <a:pt x="90179" y="12701"/>
                  </a:lnTo>
                  <a:lnTo>
                    <a:pt x="88141" y="8088"/>
                  </a:lnTo>
                  <a:lnTo>
                    <a:pt x="85724" y="5013"/>
                  </a:lnTo>
                  <a:lnTo>
                    <a:pt x="80216" y="1597"/>
                  </a:lnTo>
                  <a:lnTo>
                    <a:pt x="68596" y="5723"/>
                  </a:lnTo>
                  <a:lnTo>
                    <a:pt x="40322" y="25618"/>
                  </a:lnTo>
                  <a:lnTo>
                    <a:pt x="16470" y="61965"/>
                  </a:lnTo>
                  <a:lnTo>
                    <a:pt x="3942" y="101627"/>
                  </a:lnTo>
                  <a:lnTo>
                    <a:pt x="0" y="131617"/>
                  </a:lnTo>
                  <a:lnTo>
                    <a:pt x="3888" y="160612"/>
                  </a:lnTo>
                  <a:lnTo>
                    <a:pt x="16799" y="184255"/>
                  </a:lnTo>
                  <a:lnTo>
                    <a:pt x="22289" y="188074"/>
                  </a:lnTo>
                  <a:lnTo>
                    <a:pt x="28065" y="189562"/>
                  </a:lnTo>
                  <a:lnTo>
                    <a:pt x="34032" y="189495"/>
                  </a:lnTo>
                  <a:lnTo>
                    <a:pt x="57598" y="179290"/>
                  </a:lnTo>
                  <a:lnTo>
                    <a:pt x="79633" y="157803"/>
                  </a:lnTo>
                  <a:lnTo>
                    <a:pt x="94512" y="131328"/>
                  </a:lnTo>
                  <a:lnTo>
                    <a:pt x="100566" y="108433"/>
                  </a:lnTo>
                  <a:lnTo>
                    <a:pt x="102612" y="68641"/>
                  </a:lnTo>
                  <a:lnTo>
                    <a:pt x="101908" y="45173"/>
                  </a:lnTo>
                  <a:lnTo>
                    <a:pt x="97992" y="31440"/>
                  </a:lnTo>
                  <a:lnTo>
                    <a:pt x="84780" y="11808"/>
                  </a:lnTo>
                  <a:lnTo>
                    <a:pt x="76269" y="4617"/>
                  </a:lnTo>
                  <a:lnTo>
                    <a:pt x="72518" y="2699"/>
                  </a:lnTo>
                  <a:lnTo>
                    <a:pt x="52068" y="0"/>
                  </a:lnTo>
                  <a:lnTo>
                    <a:pt x="45801" y="1738"/>
                  </a:lnTo>
                  <a:lnTo>
                    <a:pt x="19498" y="25477"/>
                  </a:lnTo>
                  <a:lnTo>
                    <a:pt x="13036" y="34681"/>
                  </a:lnTo>
                  <a:lnTo>
                    <a:pt x="10163" y="43358"/>
                  </a:lnTo>
                  <a:lnTo>
                    <a:pt x="8886" y="54269"/>
                  </a:lnTo>
                  <a:lnTo>
                    <a:pt x="13964" y="68996"/>
                  </a:lnTo>
                  <a:lnTo>
                    <a:pt x="18281" y="77369"/>
                  </a:lnTo>
                  <a:lnTo>
                    <a:pt x="25392" y="82950"/>
                  </a:lnTo>
                  <a:lnTo>
                    <a:pt x="44582" y="89152"/>
                  </a:lnTo>
                  <a:lnTo>
                    <a:pt x="74130" y="92643"/>
                  </a:lnTo>
                  <a:lnTo>
                    <a:pt x="93407" y="87815"/>
                  </a:lnTo>
                  <a:lnTo>
                    <a:pt x="141215" y="65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3311"/>
            <p:cNvSpPr/>
            <p:nvPr>
              <p:custDataLst>
                <p:tags r:id="rId186"/>
              </p:custDataLst>
            </p:nvPr>
          </p:nvSpPr>
          <p:spPr>
            <a:xfrm>
              <a:off x="9487015" y="5121788"/>
              <a:ext cx="95136" cy="78863"/>
            </a:xfrm>
            <a:custGeom>
              <a:avLst/>
              <a:gdLst/>
              <a:ahLst/>
              <a:cxnLst/>
              <a:rect l="0" t="0" r="0" b="0"/>
              <a:pathLst>
                <a:path w="95136" h="78863">
                  <a:moveTo>
                    <a:pt x="9410" y="21712"/>
                  </a:moveTo>
                  <a:lnTo>
                    <a:pt x="9410" y="21712"/>
                  </a:lnTo>
                  <a:lnTo>
                    <a:pt x="9410" y="34969"/>
                  </a:lnTo>
                  <a:lnTo>
                    <a:pt x="6588" y="41010"/>
                  </a:lnTo>
                  <a:lnTo>
                    <a:pt x="4353" y="44102"/>
                  </a:lnTo>
                  <a:lnTo>
                    <a:pt x="276" y="66146"/>
                  </a:lnTo>
                  <a:lnTo>
                    <a:pt x="146" y="66151"/>
                  </a:lnTo>
                  <a:lnTo>
                    <a:pt x="0" y="63335"/>
                  </a:lnTo>
                  <a:lnTo>
                    <a:pt x="7512" y="46357"/>
                  </a:lnTo>
                  <a:lnTo>
                    <a:pt x="33251" y="6775"/>
                  </a:lnTo>
                  <a:lnTo>
                    <a:pt x="34829" y="2229"/>
                  </a:lnTo>
                  <a:lnTo>
                    <a:pt x="36940" y="257"/>
                  </a:lnTo>
                  <a:lnTo>
                    <a:pt x="39405" y="0"/>
                  </a:lnTo>
                  <a:lnTo>
                    <a:pt x="44965" y="2537"/>
                  </a:lnTo>
                  <a:lnTo>
                    <a:pt x="50966" y="7192"/>
                  </a:lnTo>
                  <a:lnTo>
                    <a:pt x="76097" y="50588"/>
                  </a:lnTo>
                  <a:lnTo>
                    <a:pt x="95135" y="78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3312"/>
            <p:cNvSpPr/>
            <p:nvPr>
              <p:custDataLst>
                <p:tags r:id="rId187"/>
              </p:custDataLst>
            </p:nvPr>
          </p:nvSpPr>
          <p:spPr>
            <a:xfrm>
              <a:off x="9629775" y="5181600"/>
              <a:ext cx="85174" cy="323851"/>
            </a:xfrm>
            <a:custGeom>
              <a:avLst/>
              <a:gdLst/>
              <a:ahLst/>
              <a:cxnLst/>
              <a:rect l="0" t="0" r="0" b="0"/>
              <a:pathLst>
                <a:path w="85174" h="323851">
                  <a:moveTo>
                    <a:pt x="57150" y="0"/>
                  </a:moveTo>
                  <a:lnTo>
                    <a:pt x="57150" y="0"/>
                  </a:lnTo>
                  <a:lnTo>
                    <a:pt x="48949" y="0"/>
                  </a:lnTo>
                  <a:lnTo>
                    <a:pt x="60999" y="23370"/>
                  </a:lnTo>
                  <a:lnTo>
                    <a:pt x="70049" y="59018"/>
                  </a:lnTo>
                  <a:lnTo>
                    <a:pt x="79434" y="103093"/>
                  </a:lnTo>
                  <a:lnTo>
                    <a:pt x="83862" y="149667"/>
                  </a:lnTo>
                  <a:lnTo>
                    <a:pt x="85173" y="186868"/>
                  </a:lnTo>
                  <a:lnTo>
                    <a:pt x="79070" y="226825"/>
                  </a:lnTo>
                  <a:lnTo>
                    <a:pt x="74934" y="250416"/>
                  </a:lnTo>
                  <a:lnTo>
                    <a:pt x="61245" y="27598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3313"/>
            <p:cNvSpPr/>
            <p:nvPr>
              <p:custDataLst>
                <p:tags r:id="rId188"/>
              </p:custDataLst>
            </p:nvPr>
          </p:nvSpPr>
          <p:spPr>
            <a:xfrm>
              <a:off x="8534850" y="4953175"/>
              <a:ext cx="1405899" cy="502978"/>
            </a:xfrm>
            <a:custGeom>
              <a:avLst/>
              <a:gdLst/>
              <a:ahLst/>
              <a:cxnLst/>
              <a:rect l="0" t="0" r="0" b="0"/>
              <a:pathLst>
                <a:path w="1405899" h="502978">
                  <a:moveTo>
                    <a:pt x="9075" y="361775"/>
                  </a:moveTo>
                  <a:lnTo>
                    <a:pt x="9075" y="361775"/>
                  </a:lnTo>
                  <a:lnTo>
                    <a:pt x="9075" y="356719"/>
                  </a:lnTo>
                  <a:lnTo>
                    <a:pt x="10133" y="379518"/>
                  </a:lnTo>
                  <a:lnTo>
                    <a:pt x="22332" y="420007"/>
                  </a:lnTo>
                  <a:lnTo>
                    <a:pt x="33527" y="462727"/>
                  </a:lnTo>
                  <a:lnTo>
                    <a:pt x="42163" y="500553"/>
                  </a:lnTo>
                  <a:lnTo>
                    <a:pt x="44892" y="502977"/>
                  </a:lnTo>
                  <a:lnTo>
                    <a:pt x="47770" y="502475"/>
                  </a:lnTo>
                  <a:lnTo>
                    <a:pt x="50747" y="500026"/>
                  </a:lnTo>
                  <a:lnTo>
                    <a:pt x="59992" y="481408"/>
                  </a:lnTo>
                  <a:lnTo>
                    <a:pt x="64993" y="436951"/>
                  </a:lnTo>
                  <a:lnTo>
                    <a:pt x="65861" y="390400"/>
                  </a:lnTo>
                  <a:lnTo>
                    <a:pt x="66117" y="354028"/>
                  </a:lnTo>
                  <a:lnTo>
                    <a:pt x="66204" y="307172"/>
                  </a:lnTo>
                  <a:lnTo>
                    <a:pt x="66221" y="261972"/>
                  </a:lnTo>
                  <a:lnTo>
                    <a:pt x="59678" y="219882"/>
                  </a:lnTo>
                  <a:lnTo>
                    <a:pt x="57288" y="178172"/>
                  </a:lnTo>
                  <a:lnTo>
                    <a:pt x="54051" y="141921"/>
                  </a:lnTo>
                  <a:lnTo>
                    <a:pt x="46391" y="112836"/>
                  </a:lnTo>
                  <a:lnTo>
                    <a:pt x="34595" y="94692"/>
                  </a:lnTo>
                  <a:lnTo>
                    <a:pt x="24651" y="84322"/>
                  </a:lnTo>
                  <a:lnTo>
                    <a:pt x="14161" y="77425"/>
                  </a:lnTo>
                  <a:lnTo>
                    <a:pt x="9523" y="70207"/>
                  </a:lnTo>
                  <a:lnTo>
                    <a:pt x="0" y="66645"/>
                  </a:lnTo>
                  <a:lnTo>
                    <a:pt x="41387" y="63680"/>
                  </a:lnTo>
                  <a:lnTo>
                    <a:pt x="86601" y="58300"/>
                  </a:lnTo>
                  <a:lnTo>
                    <a:pt x="132338" y="50690"/>
                  </a:lnTo>
                  <a:lnTo>
                    <a:pt x="169657" y="47352"/>
                  </a:lnTo>
                  <a:lnTo>
                    <a:pt x="213758" y="41188"/>
                  </a:lnTo>
                  <a:lnTo>
                    <a:pt x="244685" y="39376"/>
                  </a:lnTo>
                  <a:lnTo>
                    <a:pt x="278890" y="35747"/>
                  </a:lnTo>
                  <a:lnTo>
                    <a:pt x="317376" y="31665"/>
                  </a:lnTo>
                  <a:lnTo>
                    <a:pt x="362703" y="29851"/>
                  </a:lnTo>
                  <a:lnTo>
                    <a:pt x="405426" y="26223"/>
                  </a:lnTo>
                  <a:lnTo>
                    <a:pt x="447697" y="22141"/>
                  </a:lnTo>
                  <a:lnTo>
                    <a:pt x="494707" y="20326"/>
                  </a:lnTo>
                  <a:lnTo>
                    <a:pt x="541000" y="16698"/>
                  </a:lnTo>
                  <a:lnTo>
                    <a:pt x="587327" y="12616"/>
                  </a:lnTo>
                  <a:lnTo>
                    <a:pt x="611535" y="11527"/>
                  </a:lnTo>
                  <a:lnTo>
                    <a:pt x="636141" y="10801"/>
                  </a:lnTo>
                  <a:lnTo>
                    <a:pt x="683235" y="9995"/>
                  </a:lnTo>
                  <a:lnTo>
                    <a:pt x="728860" y="9637"/>
                  </a:lnTo>
                  <a:lnTo>
                    <a:pt x="773831" y="9477"/>
                  </a:lnTo>
                  <a:lnTo>
                    <a:pt x="818514" y="9406"/>
                  </a:lnTo>
                  <a:lnTo>
                    <a:pt x="862009" y="8316"/>
                  </a:lnTo>
                  <a:lnTo>
                    <a:pt x="902507" y="4304"/>
                  </a:lnTo>
                  <a:lnTo>
                    <a:pt x="941672" y="1816"/>
                  </a:lnTo>
                  <a:lnTo>
                    <a:pt x="981305" y="710"/>
                  </a:lnTo>
                  <a:lnTo>
                    <a:pt x="1023614" y="218"/>
                  </a:lnTo>
                  <a:lnTo>
                    <a:pt x="1061467" y="0"/>
                  </a:lnTo>
                  <a:lnTo>
                    <a:pt x="1096988" y="961"/>
                  </a:lnTo>
                  <a:lnTo>
                    <a:pt x="1133942" y="4916"/>
                  </a:lnTo>
                  <a:lnTo>
                    <a:pt x="1180334" y="8037"/>
                  </a:lnTo>
                  <a:lnTo>
                    <a:pt x="1225947" y="8960"/>
                  </a:lnTo>
                  <a:lnTo>
                    <a:pt x="1267919" y="9234"/>
                  </a:lnTo>
                  <a:lnTo>
                    <a:pt x="1307166" y="9316"/>
                  </a:lnTo>
                  <a:lnTo>
                    <a:pt x="1351809" y="15889"/>
                  </a:lnTo>
                  <a:lnTo>
                    <a:pt x="1397635" y="18482"/>
                  </a:lnTo>
                  <a:lnTo>
                    <a:pt x="1405809" y="18759"/>
                  </a:lnTo>
                  <a:lnTo>
                    <a:pt x="1405898" y="18797"/>
                  </a:lnTo>
                  <a:lnTo>
                    <a:pt x="1399725" y="18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3314"/>
            <p:cNvSpPr/>
            <p:nvPr>
              <p:custDataLst>
                <p:tags r:id="rId189"/>
              </p:custDataLst>
            </p:nvPr>
          </p:nvSpPr>
          <p:spPr>
            <a:xfrm>
              <a:off x="8734816" y="5166308"/>
              <a:ext cx="161535" cy="307630"/>
            </a:xfrm>
            <a:custGeom>
              <a:avLst/>
              <a:gdLst/>
              <a:ahLst/>
              <a:cxnLst/>
              <a:rect l="0" t="0" r="0" b="0"/>
              <a:pathLst>
                <a:path w="161535" h="307630">
                  <a:moveTo>
                    <a:pt x="9134" y="43867"/>
                  </a:moveTo>
                  <a:lnTo>
                    <a:pt x="9134" y="43867"/>
                  </a:lnTo>
                  <a:lnTo>
                    <a:pt x="4077" y="43867"/>
                  </a:lnTo>
                  <a:lnTo>
                    <a:pt x="2588" y="42809"/>
                  </a:lnTo>
                  <a:lnTo>
                    <a:pt x="1594" y="41045"/>
                  </a:lnTo>
                  <a:lnTo>
                    <a:pt x="0" y="30610"/>
                  </a:lnTo>
                  <a:lnTo>
                    <a:pt x="928" y="28679"/>
                  </a:lnTo>
                  <a:lnTo>
                    <a:pt x="2605" y="27392"/>
                  </a:lnTo>
                  <a:lnTo>
                    <a:pt x="4783" y="26534"/>
                  </a:lnTo>
                  <a:lnTo>
                    <a:pt x="7290" y="28078"/>
                  </a:lnTo>
                  <a:lnTo>
                    <a:pt x="12900" y="35438"/>
                  </a:lnTo>
                  <a:lnTo>
                    <a:pt x="31411" y="82899"/>
                  </a:lnTo>
                  <a:lnTo>
                    <a:pt x="37524" y="121309"/>
                  </a:lnTo>
                  <a:lnTo>
                    <a:pt x="46003" y="157359"/>
                  </a:lnTo>
                  <a:lnTo>
                    <a:pt x="60393" y="200025"/>
                  </a:lnTo>
                  <a:lnTo>
                    <a:pt x="72450" y="247261"/>
                  </a:lnTo>
                  <a:lnTo>
                    <a:pt x="80203" y="282657"/>
                  </a:lnTo>
                  <a:lnTo>
                    <a:pt x="93085" y="307629"/>
                  </a:lnTo>
                  <a:lnTo>
                    <a:pt x="95792" y="307550"/>
                  </a:lnTo>
                  <a:lnTo>
                    <a:pt x="104446" y="304640"/>
                  </a:lnTo>
                  <a:lnTo>
                    <a:pt x="112525" y="294175"/>
                  </a:lnTo>
                  <a:lnTo>
                    <a:pt x="116161" y="286939"/>
                  </a:lnTo>
                  <a:lnTo>
                    <a:pt x="121998" y="240479"/>
                  </a:lnTo>
                  <a:lnTo>
                    <a:pt x="125973" y="196337"/>
                  </a:lnTo>
                  <a:lnTo>
                    <a:pt x="129855" y="163490"/>
                  </a:lnTo>
                  <a:lnTo>
                    <a:pt x="131579" y="127724"/>
                  </a:lnTo>
                  <a:lnTo>
                    <a:pt x="139231" y="81324"/>
                  </a:lnTo>
                  <a:lnTo>
                    <a:pt x="141841" y="39233"/>
                  </a:lnTo>
                  <a:lnTo>
                    <a:pt x="143458" y="5353"/>
                  </a:lnTo>
                  <a:lnTo>
                    <a:pt x="145250" y="2316"/>
                  </a:lnTo>
                  <a:lnTo>
                    <a:pt x="147503" y="290"/>
                  </a:lnTo>
                  <a:lnTo>
                    <a:pt x="149005" y="0"/>
                  </a:lnTo>
                  <a:lnTo>
                    <a:pt x="150006" y="863"/>
                  </a:lnTo>
                  <a:lnTo>
                    <a:pt x="161534" y="34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3315"/>
            <p:cNvSpPr/>
            <p:nvPr>
              <p:custDataLst>
                <p:tags r:id="rId190"/>
              </p:custDataLst>
            </p:nvPr>
          </p:nvSpPr>
          <p:spPr>
            <a:xfrm>
              <a:off x="8908297" y="5288750"/>
              <a:ext cx="111879" cy="129539"/>
            </a:xfrm>
            <a:custGeom>
              <a:avLst/>
              <a:gdLst/>
              <a:ahLst/>
              <a:cxnLst/>
              <a:rect l="0" t="0" r="0" b="0"/>
              <a:pathLst>
                <a:path w="111879" h="129539">
                  <a:moveTo>
                    <a:pt x="73778" y="54775"/>
                  </a:moveTo>
                  <a:lnTo>
                    <a:pt x="73778" y="54775"/>
                  </a:lnTo>
                  <a:lnTo>
                    <a:pt x="78835" y="49719"/>
                  </a:lnTo>
                  <a:lnTo>
                    <a:pt x="81318" y="41592"/>
                  </a:lnTo>
                  <a:lnTo>
                    <a:pt x="82912" y="19127"/>
                  </a:lnTo>
                  <a:lnTo>
                    <a:pt x="80307" y="9651"/>
                  </a:lnTo>
                  <a:lnTo>
                    <a:pt x="78129" y="5643"/>
                  </a:lnTo>
                  <a:lnTo>
                    <a:pt x="75622" y="2970"/>
                  </a:lnTo>
                  <a:lnTo>
                    <a:pt x="70012" y="0"/>
                  </a:lnTo>
                  <a:lnTo>
                    <a:pt x="61168" y="1503"/>
                  </a:lnTo>
                  <a:lnTo>
                    <a:pt x="55847" y="3386"/>
                  </a:lnTo>
                  <a:lnTo>
                    <a:pt x="38245" y="21204"/>
                  </a:lnTo>
                  <a:lnTo>
                    <a:pt x="9845" y="64896"/>
                  </a:lnTo>
                  <a:lnTo>
                    <a:pt x="0" y="92405"/>
                  </a:lnTo>
                  <a:lnTo>
                    <a:pt x="3352" y="114608"/>
                  </a:lnTo>
                  <a:lnTo>
                    <a:pt x="8259" y="123701"/>
                  </a:lnTo>
                  <a:lnTo>
                    <a:pt x="13967" y="127742"/>
                  </a:lnTo>
                  <a:lnTo>
                    <a:pt x="20032" y="129538"/>
                  </a:lnTo>
                  <a:lnTo>
                    <a:pt x="29077" y="124692"/>
                  </a:lnTo>
                  <a:lnTo>
                    <a:pt x="50684" y="104944"/>
                  </a:lnTo>
                  <a:lnTo>
                    <a:pt x="64082" y="79776"/>
                  </a:lnTo>
                  <a:lnTo>
                    <a:pt x="73210" y="48037"/>
                  </a:lnTo>
                  <a:lnTo>
                    <a:pt x="78667" y="61245"/>
                  </a:lnTo>
                  <a:lnTo>
                    <a:pt x="84505" y="86549"/>
                  </a:lnTo>
                  <a:lnTo>
                    <a:pt x="111878" y="12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0" name="SMARTInkShape-3316"/>
          <p:cNvSpPr/>
          <p:nvPr>
            <p:custDataLst>
              <p:tags r:id="rId6"/>
            </p:custDataLst>
          </p:nvPr>
        </p:nvSpPr>
        <p:spPr>
          <a:xfrm>
            <a:off x="8059475" y="5172075"/>
            <a:ext cx="122501" cy="9526"/>
          </a:xfrm>
          <a:custGeom>
            <a:avLst/>
            <a:gdLst/>
            <a:ahLst/>
            <a:cxnLst/>
            <a:rect l="0" t="0" r="0" b="0"/>
            <a:pathLst>
              <a:path w="122501" h="9526">
                <a:moveTo>
                  <a:pt x="8200" y="0"/>
                </a:moveTo>
                <a:lnTo>
                  <a:pt x="8200" y="0"/>
                </a:lnTo>
                <a:lnTo>
                  <a:pt x="0" y="0"/>
                </a:lnTo>
                <a:lnTo>
                  <a:pt x="41569" y="0"/>
                </a:lnTo>
                <a:lnTo>
                  <a:pt x="70651" y="2822"/>
                </a:lnTo>
                <a:lnTo>
                  <a:pt x="12250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4" name="SMARTInkShape-Group736"/>
          <p:cNvGrpSpPr/>
          <p:nvPr/>
        </p:nvGrpSpPr>
        <p:grpSpPr>
          <a:xfrm>
            <a:off x="7462860" y="5058920"/>
            <a:ext cx="738166" cy="217931"/>
            <a:chOff x="7462860" y="5058920"/>
            <a:chExt cx="738166" cy="217931"/>
          </a:xfrm>
        </p:grpSpPr>
        <p:sp>
          <p:nvSpPr>
            <p:cNvPr id="1041" name="SMARTInkShape-3317"/>
            <p:cNvSpPr/>
            <p:nvPr>
              <p:custDataLst>
                <p:tags r:id="rId180"/>
              </p:custDataLst>
            </p:nvPr>
          </p:nvSpPr>
          <p:spPr>
            <a:xfrm>
              <a:off x="8046482" y="5248275"/>
              <a:ext cx="154544" cy="28576"/>
            </a:xfrm>
            <a:custGeom>
              <a:avLst/>
              <a:gdLst/>
              <a:ahLst/>
              <a:cxnLst/>
              <a:rect l="0" t="0" r="0" b="0"/>
              <a:pathLst>
                <a:path w="154544" h="28576">
                  <a:moveTo>
                    <a:pt x="21193" y="0"/>
                  </a:moveTo>
                  <a:lnTo>
                    <a:pt x="21193" y="0"/>
                  </a:lnTo>
                  <a:lnTo>
                    <a:pt x="12531" y="7604"/>
                  </a:lnTo>
                  <a:lnTo>
                    <a:pt x="517" y="15188"/>
                  </a:lnTo>
                  <a:lnTo>
                    <a:pt x="0" y="16475"/>
                  </a:lnTo>
                  <a:lnTo>
                    <a:pt x="714" y="17333"/>
                  </a:lnTo>
                  <a:lnTo>
                    <a:pt x="40577" y="26363"/>
                  </a:lnTo>
                  <a:lnTo>
                    <a:pt x="83465" y="28138"/>
                  </a:lnTo>
                  <a:lnTo>
                    <a:pt x="124039" y="28488"/>
                  </a:lnTo>
                  <a:lnTo>
                    <a:pt x="154543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3318"/>
            <p:cNvSpPr/>
            <p:nvPr>
              <p:custDataLst>
                <p:tags r:id="rId181"/>
              </p:custDataLst>
            </p:nvPr>
          </p:nvSpPr>
          <p:spPr>
            <a:xfrm>
              <a:off x="7612255" y="5098148"/>
              <a:ext cx="217296" cy="158527"/>
            </a:xfrm>
            <a:custGeom>
              <a:avLst/>
              <a:gdLst/>
              <a:ahLst/>
              <a:cxnLst/>
              <a:rect l="0" t="0" r="0" b="0"/>
              <a:pathLst>
                <a:path w="217296" h="158527">
                  <a:moveTo>
                    <a:pt x="45845" y="54877"/>
                  </a:moveTo>
                  <a:lnTo>
                    <a:pt x="45845" y="54877"/>
                  </a:lnTo>
                  <a:lnTo>
                    <a:pt x="40789" y="54877"/>
                  </a:lnTo>
                  <a:lnTo>
                    <a:pt x="35484" y="57699"/>
                  </a:lnTo>
                  <a:lnTo>
                    <a:pt x="27303" y="64010"/>
                  </a:lnTo>
                  <a:lnTo>
                    <a:pt x="68233" y="45088"/>
                  </a:lnTo>
                  <a:lnTo>
                    <a:pt x="88814" y="35748"/>
                  </a:lnTo>
                  <a:lnTo>
                    <a:pt x="110307" y="18056"/>
                  </a:lnTo>
                  <a:lnTo>
                    <a:pt x="116828" y="9232"/>
                  </a:lnTo>
                  <a:lnTo>
                    <a:pt x="118567" y="5397"/>
                  </a:lnTo>
                  <a:lnTo>
                    <a:pt x="117610" y="2841"/>
                  </a:lnTo>
                  <a:lnTo>
                    <a:pt x="114855" y="1136"/>
                  </a:lnTo>
                  <a:lnTo>
                    <a:pt x="110901" y="0"/>
                  </a:lnTo>
                  <a:lnTo>
                    <a:pt x="100865" y="1559"/>
                  </a:lnTo>
                  <a:lnTo>
                    <a:pt x="57169" y="24652"/>
                  </a:lnTo>
                  <a:lnTo>
                    <a:pt x="34031" y="40982"/>
                  </a:lnTo>
                  <a:lnTo>
                    <a:pt x="19427" y="56110"/>
                  </a:lnTo>
                  <a:lnTo>
                    <a:pt x="4227" y="89546"/>
                  </a:lnTo>
                  <a:lnTo>
                    <a:pt x="0" y="113833"/>
                  </a:lnTo>
                  <a:lnTo>
                    <a:pt x="4656" y="129057"/>
                  </a:lnTo>
                  <a:lnTo>
                    <a:pt x="8860" y="136080"/>
                  </a:lnTo>
                  <a:lnTo>
                    <a:pt x="13780" y="140762"/>
                  </a:lnTo>
                  <a:lnTo>
                    <a:pt x="24892" y="145965"/>
                  </a:lnTo>
                  <a:lnTo>
                    <a:pt x="65538" y="155851"/>
                  </a:lnTo>
                  <a:lnTo>
                    <a:pt x="105068" y="158526"/>
                  </a:lnTo>
                  <a:lnTo>
                    <a:pt x="141818" y="156607"/>
                  </a:lnTo>
                  <a:lnTo>
                    <a:pt x="217295" y="150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3319"/>
            <p:cNvSpPr/>
            <p:nvPr>
              <p:custDataLst>
                <p:tags r:id="rId182"/>
              </p:custDataLst>
            </p:nvPr>
          </p:nvSpPr>
          <p:spPr>
            <a:xfrm>
              <a:off x="7462860" y="5058920"/>
              <a:ext cx="109516" cy="206237"/>
            </a:xfrm>
            <a:custGeom>
              <a:avLst/>
              <a:gdLst/>
              <a:ahLst/>
              <a:cxnLst/>
              <a:rect l="0" t="0" r="0" b="0"/>
              <a:pathLst>
                <a:path w="109516" h="206237">
                  <a:moveTo>
                    <a:pt x="109515" y="17905"/>
                  </a:moveTo>
                  <a:lnTo>
                    <a:pt x="109515" y="17905"/>
                  </a:lnTo>
                  <a:lnTo>
                    <a:pt x="109515" y="12849"/>
                  </a:lnTo>
                  <a:lnTo>
                    <a:pt x="106693" y="7544"/>
                  </a:lnTo>
                  <a:lnTo>
                    <a:pt x="104459" y="4648"/>
                  </a:lnTo>
                  <a:lnTo>
                    <a:pt x="99154" y="1430"/>
                  </a:lnTo>
                  <a:lnTo>
                    <a:pt x="91152" y="0"/>
                  </a:lnTo>
                  <a:lnTo>
                    <a:pt x="69855" y="252"/>
                  </a:lnTo>
                  <a:lnTo>
                    <a:pt x="36702" y="12157"/>
                  </a:lnTo>
                  <a:lnTo>
                    <a:pt x="8521" y="33802"/>
                  </a:lnTo>
                  <a:lnTo>
                    <a:pt x="805" y="46134"/>
                  </a:lnTo>
                  <a:lnTo>
                    <a:pt x="0" y="51541"/>
                  </a:lnTo>
                  <a:lnTo>
                    <a:pt x="1927" y="63193"/>
                  </a:lnTo>
                  <a:lnTo>
                    <a:pt x="14019" y="81653"/>
                  </a:lnTo>
                  <a:lnTo>
                    <a:pt x="25952" y="95472"/>
                  </a:lnTo>
                  <a:lnTo>
                    <a:pt x="60606" y="118561"/>
                  </a:lnTo>
                  <a:lnTo>
                    <a:pt x="87037" y="147266"/>
                  </a:lnTo>
                  <a:lnTo>
                    <a:pt x="90296" y="154946"/>
                  </a:lnTo>
                  <a:lnTo>
                    <a:pt x="91095" y="171946"/>
                  </a:lnTo>
                  <a:lnTo>
                    <a:pt x="88768" y="178807"/>
                  </a:lnTo>
                  <a:lnTo>
                    <a:pt x="80539" y="189253"/>
                  </a:lnTo>
                  <a:lnTo>
                    <a:pt x="53893" y="201084"/>
                  </a:lnTo>
                  <a:lnTo>
                    <a:pt x="29300" y="206236"/>
                  </a:lnTo>
                  <a:lnTo>
                    <a:pt x="15303" y="204619"/>
                  </a:lnTo>
                  <a:lnTo>
                    <a:pt x="8606" y="202706"/>
                  </a:lnTo>
                  <a:lnTo>
                    <a:pt x="5201" y="200373"/>
                  </a:lnTo>
                  <a:lnTo>
                    <a:pt x="14265" y="1798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5" name="SMARTInkShape-3320"/>
          <p:cNvSpPr/>
          <p:nvPr>
            <p:custDataLst>
              <p:tags r:id="rId7"/>
            </p:custDataLst>
          </p:nvPr>
        </p:nvSpPr>
        <p:spPr>
          <a:xfrm>
            <a:off x="6629435" y="2048307"/>
            <a:ext cx="132268" cy="4514419"/>
          </a:xfrm>
          <a:custGeom>
            <a:avLst/>
            <a:gdLst/>
            <a:ahLst/>
            <a:cxnLst/>
            <a:rect l="0" t="0" r="0" b="0"/>
            <a:pathLst>
              <a:path w="132268" h="4514419">
                <a:moveTo>
                  <a:pt x="19015" y="56718"/>
                </a:moveTo>
                <a:lnTo>
                  <a:pt x="19015" y="56718"/>
                </a:lnTo>
                <a:lnTo>
                  <a:pt x="9883" y="21119"/>
                </a:lnTo>
                <a:lnTo>
                  <a:pt x="1324" y="10637"/>
                </a:lnTo>
                <a:lnTo>
                  <a:pt x="0" y="0"/>
                </a:lnTo>
                <a:lnTo>
                  <a:pt x="8169" y="7807"/>
                </a:lnTo>
                <a:lnTo>
                  <a:pt x="10288" y="16444"/>
                </a:lnTo>
                <a:lnTo>
                  <a:pt x="15959" y="25264"/>
                </a:lnTo>
                <a:lnTo>
                  <a:pt x="34124" y="70856"/>
                </a:lnTo>
                <a:lnTo>
                  <a:pt x="44265" y="118311"/>
                </a:lnTo>
                <a:lnTo>
                  <a:pt x="49756" y="160176"/>
                </a:lnTo>
                <a:lnTo>
                  <a:pt x="54935" y="195322"/>
                </a:lnTo>
                <a:lnTo>
                  <a:pt x="59291" y="239250"/>
                </a:lnTo>
                <a:lnTo>
                  <a:pt x="64463" y="285779"/>
                </a:lnTo>
                <a:lnTo>
                  <a:pt x="65673" y="318331"/>
                </a:lnTo>
                <a:lnTo>
                  <a:pt x="66210" y="353966"/>
                </a:lnTo>
                <a:lnTo>
                  <a:pt x="69272" y="390970"/>
                </a:lnTo>
                <a:lnTo>
                  <a:pt x="74160" y="429641"/>
                </a:lnTo>
                <a:lnTo>
                  <a:pt x="79859" y="471523"/>
                </a:lnTo>
                <a:lnTo>
                  <a:pt x="83099" y="514831"/>
                </a:lnTo>
                <a:lnTo>
                  <a:pt x="84537" y="559832"/>
                </a:lnTo>
                <a:lnTo>
                  <a:pt x="84922" y="583686"/>
                </a:lnTo>
                <a:lnTo>
                  <a:pt x="85178" y="608055"/>
                </a:lnTo>
                <a:lnTo>
                  <a:pt x="85349" y="633826"/>
                </a:lnTo>
                <a:lnTo>
                  <a:pt x="85462" y="660532"/>
                </a:lnTo>
                <a:lnTo>
                  <a:pt x="85538" y="687860"/>
                </a:lnTo>
                <a:lnTo>
                  <a:pt x="86647" y="715604"/>
                </a:lnTo>
                <a:lnTo>
                  <a:pt x="88445" y="743626"/>
                </a:lnTo>
                <a:lnTo>
                  <a:pt x="90702" y="771832"/>
                </a:lnTo>
                <a:lnTo>
                  <a:pt x="92207" y="800160"/>
                </a:lnTo>
                <a:lnTo>
                  <a:pt x="93210" y="828571"/>
                </a:lnTo>
                <a:lnTo>
                  <a:pt x="93879" y="857037"/>
                </a:lnTo>
                <a:lnTo>
                  <a:pt x="95382" y="886597"/>
                </a:lnTo>
                <a:lnTo>
                  <a:pt x="97444" y="916888"/>
                </a:lnTo>
                <a:lnTo>
                  <a:pt x="99876" y="947664"/>
                </a:lnTo>
                <a:lnTo>
                  <a:pt x="101498" y="978766"/>
                </a:lnTo>
                <a:lnTo>
                  <a:pt x="102578" y="1010083"/>
                </a:lnTo>
                <a:lnTo>
                  <a:pt x="103299" y="1041545"/>
                </a:lnTo>
                <a:lnTo>
                  <a:pt x="103779" y="1074161"/>
                </a:lnTo>
                <a:lnTo>
                  <a:pt x="104099" y="1107547"/>
                </a:lnTo>
                <a:lnTo>
                  <a:pt x="104313" y="1141446"/>
                </a:lnTo>
                <a:lnTo>
                  <a:pt x="105514" y="1177803"/>
                </a:lnTo>
                <a:lnTo>
                  <a:pt x="107372" y="1215800"/>
                </a:lnTo>
                <a:lnTo>
                  <a:pt x="109670" y="1254889"/>
                </a:lnTo>
                <a:lnTo>
                  <a:pt x="111202" y="1292591"/>
                </a:lnTo>
                <a:lnTo>
                  <a:pt x="112223" y="1329366"/>
                </a:lnTo>
                <a:lnTo>
                  <a:pt x="112903" y="1365525"/>
                </a:lnTo>
                <a:lnTo>
                  <a:pt x="113357" y="1402331"/>
                </a:lnTo>
                <a:lnTo>
                  <a:pt x="113660" y="1439568"/>
                </a:lnTo>
                <a:lnTo>
                  <a:pt x="113861" y="1477093"/>
                </a:lnTo>
                <a:lnTo>
                  <a:pt x="113996" y="1516926"/>
                </a:lnTo>
                <a:lnTo>
                  <a:pt x="114086" y="1558298"/>
                </a:lnTo>
                <a:lnTo>
                  <a:pt x="114145" y="1600697"/>
                </a:lnTo>
                <a:lnTo>
                  <a:pt x="115243" y="1641662"/>
                </a:lnTo>
                <a:lnTo>
                  <a:pt x="117034" y="1681673"/>
                </a:lnTo>
                <a:lnTo>
                  <a:pt x="119286" y="1721046"/>
                </a:lnTo>
                <a:lnTo>
                  <a:pt x="120787" y="1762112"/>
                </a:lnTo>
                <a:lnTo>
                  <a:pt x="121789" y="1804306"/>
                </a:lnTo>
                <a:lnTo>
                  <a:pt x="122456" y="1847251"/>
                </a:lnTo>
                <a:lnTo>
                  <a:pt x="122901" y="1889640"/>
                </a:lnTo>
                <a:lnTo>
                  <a:pt x="123197" y="1931658"/>
                </a:lnTo>
                <a:lnTo>
                  <a:pt x="123395" y="1973428"/>
                </a:lnTo>
                <a:lnTo>
                  <a:pt x="123526" y="2016091"/>
                </a:lnTo>
                <a:lnTo>
                  <a:pt x="123614" y="2059350"/>
                </a:lnTo>
                <a:lnTo>
                  <a:pt x="123673" y="2103006"/>
                </a:lnTo>
                <a:lnTo>
                  <a:pt x="123712" y="2144810"/>
                </a:lnTo>
                <a:lnTo>
                  <a:pt x="123738" y="2185379"/>
                </a:lnTo>
                <a:lnTo>
                  <a:pt x="123756" y="2225126"/>
                </a:lnTo>
                <a:lnTo>
                  <a:pt x="124826" y="2266440"/>
                </a:lnTo>
                <a:lnTo>
                  <a:pt x="126597" y="2308799"/>
                </a:lnTo>
                <a:lnTo>
                  <a:pt x="128836" y="2351855"/>
                </a:lnTo>
                <a:lnTo>
                  <a:pt x="129271" y="2395376"/>
                </a:lnTo>
                <a:lnTo>
                  <a:pt x="128502" y="2439207"/>
                </a:lnTo>
                <a:lnTo>
                  <a:pt x="126932" y="2483244"/>
                </a:lnTo>
                <a:lnTo>
                  <a:pt x="126943" y="2525302"/>
                </a:lnTo>
                <a:lnTo>
                  <a:pt x="128009" y="2566041"/>
                </a:lnTo>
                <a:lnTo>
                  <a:pt x="129777" y="2605900"/>
                </a:lnTo>
                <a:lnTo>
                  <a:pt x="130957" y="2646231"/>
                </a:lnTo>
                <a:lnTo>
                  <a:pt x="131743" y="2686877"/>
                </a:lnTo>
                <a:lnTo>
                  <a:pt x="132267" y="2727732"/>
                </a:lnTo>
                <a:lnTo>
                  <a:pt x="131558" y="2768728"/>
                </a:lnTo>
                <a:lnTo>
                  <a:pt x="130028" y="2809816"/>
                </a:lnTo>
                <a:lnTo>
                  <a:pt x="127949" y="2850966"/>
                </a:lnTo>
                <a:lnTo>
                  <a:pt x="127621" y="2891100"/>
                </a:lnTo>
                <a:lnTo>
                  <a:pt x="128460" y="2930556"/>
                </a:lnTo>
                <a:lnTo>
                  <a:pt x="130079" y="2969560"/>
                </a:lnTo>
                <a:lnTo>
                  <a:pt x="130099" y="3010380"/>
                </a:lnTo>
                <a:lnTo>
                  <a:pt x="129055" y="3052409"/>
                </a:lnTo>
                <a:lnTo>
                  <a:pt x="127300" y="3095245"/>
                </a:lnTo>
                <a:lnTo>
                  <a:pt x="126130" y="3136502"/>
                </a:lnTo>
                <a:lnTo>
                  <a:pt x="125350" y="3176709"/>
                </a:lnTo>
                <a:lnTo>
                  <a:pt x="124831" y="3216211"/>
                </a:lnTo>
                <a:lnTo>
                  <a:pt x="124484" y="3254188"/>
                </a:lnTo>
                <a:lnTo>
                  <a:pt x="124253" y="3291148"/>
                </a:lnTo>
                <a:lnTo>
                  <a:pt x="124099" y="3327430"/>
                </a:lnTo>
                <a:lnTo>
                  <a:pt x="122938" y="3364316"/>
                </a:lnTo>
                <a:lnTo>
                  <a:pt x="121105" y="3401610"/>
                </a:lnTo>
                <a:lnTo>
                  <a:pt x="118825" y="3439171"/>
                </a:lnTo>
                <a:lnTo>
                  <a:pt x="117305" y="3475853"/>
                </a:lnTo>
                <a:lnTo>
                  <a:pt x="116292" y="3511949"/>
                </a:lnTo>
                <a:lnTo>
                  <a:pt x="115616" y="3547655"/>
                </a:lnTo>
                <a:lnTo>
                  <a:pt x="114108" y="3584160"/>
                </a:lnTo>
                <a:lnTo>
                  <a:pt x="112043" y="3621196"/>
                </a:lnTo>
                <a:lnTo>
                  <a:pt x="109609" y="3658586"/>
                </a:lnTo>
                <a:lnTo>
                  <a:pt x="106927" y="3694096"/>
                </a:lnTo>
                <a:lnTo>
                  <a:pt x="104082" y="3728354"/>
                </a:lnTo>
                <a:lnTo>
                  <a:pt x="101126" y="3761775"/>
                </a:lnTo>
                <a:lnTo>
                  <a:pt x="98098" y="3793580"/>
                </a:lnTo>
                <a:lnTo>
                  <a:pt x="95020" y="3824310"/>
                </a:lnTo>
                <a:lnTo>
                  <a:pt x="91911" y="3854321"/>
                </a:lnTo>
                <a:lnTo>
                  <a:pt x="89837" y="3883853"/>
                </a:lnTo>
                <a:lnTo>
                  <a:pt x="88455" y="3913067"/>
                </a:lnTo>
                <a:lnTo>
                  <a:pt x="87533" y="3942067"/>
                </a:lnTo>
                <a:lnTo>
                  <a:pt x="85861" y="3969867"/>
                </a:lnTo>
                <a:lnTo>
                  <a:pt x="83687" y="3996867"/>
                </a:lnTo>
                <a:lnTo>
                  <a:pt x="81179" y="4023334"/>
                </a:lnTo>
                <a:lnTo>
                  <a:pt x="78449" y="4049445"/>
                </a:lnTo>
                <a:lnTo>
                  <a:pt x="75572" y="4075320"/>
                </a:lnTo>
                <a:lnTo>
                  <a:pt x="72594" y="4101035"/>
                </a:lnTo>
                <a:lnTo>
                  <a:pt x="66464" y="4146542"/>
                </a:lnTo>
                <a:lnTo>
                  <a:pt x="60212" y="4188993"/>
                </a:lnTo>
                <a:lnTo>
                  <a:pt x="53905" y="4232554"/>
                </a:lnTo>
                <a:lnTo>
                  <a:pt x="50397" y="4270965"/>
                </a:lnTo>
                <a:lnTo>
                  <a:pt x="47780" y="4305674"/>
                </a:lnTo>
                <a:lnTo>
                  <a:pt x="43088" y="4338740"/>
                </a:lnTo>
                <a:lnTo>
                  <a:pt x="39553" y="4382049"/>
                </a:lnTo>
                <a:lnTo>
                  <a:pt x="38726" y="4414312"/>
                </a:lnTo>
                <a:lnTo>
                  <a:pt x="40476" y="4447702"/>
                </a:lnTo>
                <a:lnTo>
                  <a:pt x="48309" y="4476653"/>
                </a:lnTo>
                <a:lnTo>
                  <a:pt x="55477" y="4487124"/>
                </a:lnTo>
                <a:lnTo>
                  <a:pt x="95215" y="45144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5" name="SMARTInkShape-Group738"/>
          <p:cNvGrpSpPr/>
          <p:nvPr/>
        </p:nvGrpSpPr>
        <p:grpSpPr>
          <a:xfrm>
            <a:off x="2343277" y="2298146"/>
            <a:ext cx="1599046" cy="549830"/>
            <a:chOff x="2343277" y="2298146"/>
            <a:chExt cx="1599046" cy="549830"/>
          </a:xfrm>
        </p:grpSpPr>
        <p:sp>
          <p:nvSpPr>
            <p:cNvPr id="1046" name="SMARTInkShape-3321"/>
            <p:cNvSpPr/>
            <p:nvPr>
              <p:custDataLst>
                <p:tags r:id="rId171"/>
              </p:custDataLst>
            </p:nvPr>
          </p:nvSpPr>
          <p:spPr>
            <a:xfrm>
              <a:off x="3762375" y="2400300"/>
              <a:ext cx="179948" cy="447676"/>
            </a:xfrm>
            <a:custGeom>
              <a:avLst/>
              <a:gdLst/>
              <a:ahLst/>
              <a:cxnLst/>
              <a:rect l="0" t="0" r="0" b="0"/>
              <a:pathLst>
                <a:path w="179948" h="447676">
                  <a:moveTo>
                    <a:pt x="104775" y="0"/>
                  </a:moveTo>
                  <a:lnTo>
                    <a:pt x="104775" y="0"/>
                  </a:lnTo>
                  <a:lnTo>
                    <a:pt x="131290" y="31571"/>
                  </a:lnTo>
                  <a:lnTo>
                    <a:pt x="149249" y="69384"/>
                  </a:lnTo>
                  <a:lnTo>
                    <a:pt x="164990" y="108517"/>
                  </a:lnTo>
                  <a:lnTo>
                    <a:pt x="177504" y="154080"/>
                  </a:lnTo>
                  <a:lnTo>
                    <a:pt x="179947" y="190998"/>
                  </a:lnTo>
                  <a:lnTo>
                    <a:pt x="177848" y="225926"/>
                  </a:lnTo>
                  <a:lnTo>
                    <a:pt x="167657" y="266172"/>
                  </a:lnTo>
                  <a:lnTo>
                    <a:pt x="148907" y="304696"/>
                  </a:lnTo>
                  <a:lnTo>
                    <a:pt x="131092" y="342880"/>
                  </a:lnTo>
                  <a:lnTo>
                    <a:pt x="95052" y="389687"/>
                  </a:lnTo>
                  <a:lnTo>
                    <a:pt x="61357" y="422165"/>
                  </a:lnTo>
                  <a:lnTo>
                    <a:pt x="31350" y="439176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3322"/>
            <p:cNvSpPr/>
            <p:nvPr>
              <p:custDataLst>
                <p:tags r:id="rId172"/>
              </p:custDataLst>
            </p:nvPr>
          </p:nvSpPr>
          <p:spPr>
            <a:xfrm>
              <a:off x="2716963" y="2411541"/>
              <a:ext cx="121488" cy="360235"/>
            </a:xfrm>
            <a:custGeom>
              <a:avLst/>
              <a:gdLst/>
              <a:ahLst/>
              <a:cxnLst/>
              <a:rect l="0" t="0" r="0" b="0"/>
              <a:pathLst>
                <a:path w="121488" h="360235">
                  <a:moveTo>
                    <a:pt x="111962" y="17334"/>
                  </a:moveTo>
                  <a:lnTo>
                    <a:pt x="111962" y="17334"/>
                  </a:lnTo>
                  <a:lnTo>
                    <a:pt x="106906" y="12278"/>
                  </a:lnTo>
                  <a:lnTo>
                    <a:pt x="104423" y="6973"/>
                  </a:lnTo>
                  <a:lnTo>
                    <a:pt x="103761" y="4076"/>
                  </a:lnTo>
                  <a:lnTo>
                    <a:pt x="102261" y="2146"/>
                  </a:lnTo>
                  <a:lnTo>
                    <a:pt x="97773" y="0"/>
                  </a:lnTo>
                  <a:lnTo>
                    <a:pt x="89428" y="7513"/>
                  </a:lnTo>
                  <a:lnTo>
                    <a:pt x="61761" y="47124"/>
                  </a:lnTo>
                  <a:lnTo>
                    <a:pt x="43210" y="89893"/>
                  </a:lnTo>
                  <a:lnTo>
                    <a:pt x="28444" y="127733"/>
                  </a:lnTo>
                  <a:lnTo>
                    <a:pt x="13973" y="174020"/>
                  </a:lnTo>
                  <a:lnTo>
                    <a:pt x="4141" y="221451"/>
                  </a:lnTo>
                  <a:lnTo>
                    <a:pt x="0" y="267125"/>
                  </a:lnTo>
                  <a:lnTo>
                    <a:pt x="8276" y="312522"/>
                  </a:lnTo>
                  <a:lnTo>
                    <a:pt x="11088" y="318901"/>
                  </a:lnTo>
                  <a:lnTo>
                    <a:pt x="30215" y="337992"/>
                  </a:lnTo>
                  <a:lnTo>
                    <a:pt x="61047" y="351997"/>
                  </a:lnTo>
                  <a:lnTo>
                    <a:pt x="121487" y="36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3323"/>
            <p:cNvSpPr/>
            <p:nvPr>
              <p:custDataLst>
                <p:tags r:id="rId173"/>
              </p:custDataLst>
            </p:nvPr>
          </p:nvSpPr>
          <p:spPr>
            <a:xfrm>
              <a:off x="3714750" y="2428991"/>
              <a:ext cx="104776" cy="93632"/>
            </a:xfrm>
            <a:custGeom>
              <a:avLst/>
              <a:gdLst/>
              <a:ahLst/>
              <a:cxnLst/>
              <a:rect l="0" t="0" r="0" b="0"/>
              <a:pathLst>
                <a:path w="104776" h="93632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13257" y="276"/>
                  </a:lnTo>
                  <a:lnTo>
                    <a:pt x="27446" y="0"/>
                  </a:lnTo>
                  <a:lnTo>
                    <a:pt x="36187" y="2758"/>
                  </a:lnTo>
                  <a:lnTo>
                    <a:pt x="39999" y="4975"/>
                  </a:lnTo>
                  <a:lnTo>
                    <a:pt x="50422" y="18208"/>
                  </a:lnTo>
                  <a:lnTo>
                    <a:pt x="51607" y="23742"/>
                  </a:lnTo>
                  <a:lnTo>
                    <a:pt x="50100" y="35535"/>
                  </a:lnTo>
                  <a:lnTo>
                    <a:pt x="38245" y="54074"/>
                  </a:lnTo>
                  <a:lnTo>
                    <a:pt x="11493" y="83568"/>
                  </a:lnTo>
                  <a:lnTo>
                    <a:pt x="12953" y="85307"/>
                  </a:lnTo>
                  <a:lnTo>
                    <a:pt x="20221" y="90061"/>
                  </a:lnTo>
                  <a:lnTo>
                    <a:pt x="41270" y="93631"/>
                  </a:lnTo>
                  <a:lnTo>
                    <a:pt x="104775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3324"/>
            <p:cNvSpPr/>
            <p:nvPr>
              <p:custDataLst>
                <p:tags r:id="rId174"/>
              </p:custDataLst>
            </p:nvPr>
          </p:nvSpPr>
          <p:spPr>
            <a:xfrm>
              <a:off x="3439965" y="2298146"/>
              <a:ext cx="131911" cy="126909"/>
            </a:xfrm>
            <a:custGeom>
              <a:avLst/>
              <a:gdLst/>
              <a:ahLst/>
              <a:cxnLst/>
              <a:rect l="0" t="0" r="0" b="0"/>
              <a:pathLst>
                <a:path w="131911" h="126909">
                  <a:moveTo>
                    <a:pt x="17610" y="92629"/>
                  </a:moveTo>
                  <a:lnTo>
                    <a:pt x="17610" y="92629"/>
                  </a:lnTo>
                  <a:lnTo>
                    <a:pt x="17610" y="51146"/>
                  </a:lnTo>
                  <a:lnTo>
                    <a:pt x="16552" y="63814"/>
                  </a:lnTo>
                  <a:lnTo>
                    <a:pt x="5851" y="111386"/>
                  </a:lnTo>
                  <a:lnTo>
                    <a:pt x="0" y="126908"/>
                  </a:lnTo>
                  <a:lnTo>
                    <a:pt x="20736" y="86340"/>
                  </a:lnTo>
                  <a:lnTo>
                    <a:pt x="38571" y="45643"/>
                  </a:lnTo>
                  <a:lnTo>
                    <a:pt x="63082" y="10647"/>
                  </a:lnTo>
                  <a:lnTo>
                    <a:pt x="66975" y="6224"/>
                  </a:lnTo>
                  <a:lnTo>
                    <a:pt x="76944" y="1310"/>
                  </a:lnTo>
                  <a:lnTo>
                    <a:pt x="82566" y="0"/>
                  </a:lnTo>
                  <a:lnTo>
                    <a:pt x="87373" y="1243"/>
                  </a:lnTo>
                  <a:lnTo>
                    <a:pt x="95535" y="8269"/>
                  </a:lnTo>
                  <a:lnTo>
                    <a:pt x="106081" y="29181"/>
                  </a:lnTo>
                  <a:lnTo>
                    <a:pt x="114789" y="74004"/>
                  </a:lnTo>
                  <a:lnTo>
                    <a:pt x="131910" y="111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3325"/>
            <p:cNvSpPr/>
            <p:nvPr>
              <p:custDataLst>
                <p:tags r:id="rId175"/>
              </p:custDataLst>
            </p:nvPr>
          </p:nvSpPr>
          <p:spPr>
            <a:xfrm>
              <a:off x="3530804" y="2575738"/>
              <a:ext cx="136322" cy="123073"/>
            </a:xfrm>
            <a:custGeom>
              <a:avLst/>
              <a:gdLst/>
              <a:ahLst/>
              <a:cxnLst/>
              <a:rect l="0" t="0" r="0" b="0"/>
              <a:pathLst>
                <a:path w="136322" h="123073">
                  <a:moveTo>
                    <a:pt x="22021" y="72212"/>
                  </a:moveTo>
                  <a:lnTo>
                    <a:pt x="22021" y="72212"/>
                  </a:lnTo>
                  <a:lnTo>
                    <a:pt x="32134" y="77268"/>
                  </a:lnTo>
                  <a:lnTo>
                    <a:pt x="35113" y="77700"/>
                  </a:lnTo>
                  <a:lnTo>
                    <a:pt x="37099" y="76929"/>
                  </a:lnTo>
                  <a:lnTo>
                    <a:pt x="45343" y="68087"/>
                  </a:lnTo>
                  <a:lnTo>
                    <a:pt x="71593" y="49904"/>
                  </a:lnTo>
                  <a:lnTo>
                    <a:pt x="81982" y="30324"/>
                  </a:lnTo>
                  <a:lnTo>
                    <a:pt x="86707" y="9471"/>
                  </a:lnTo>
                  <a:lnTo>
                    <a:pt x="86312" y="4985"/>
                  </a:lnTo>
                  <a:lnTo>
                    <a:pt x="84990" y="1994"/>
                  </a:lnTo>
                  <a:lnTo>
                    <a:pt x="83050" y="0"/>
                  </a:lnTo>
                  <a:lnTo>
                    <a:pt x="60095" y="2250"/>
                  </a:lnTo>
                  <a:lnTo>
                    <a:pt x="43882" y="9721"/>
                  </a:lnTo>
                  <a:lnTo>
                    <a:pt x="16226" y="31763"/>
                  </a:lnTo>
                  <a:lnTo>
                    <a:pt x="1842" y="55288"/>
                  </a:lnTo>
                  <a:lnTo>
                    <a:pt x="0" y="75979"/>
                  </a:lnTo>
                  <a:lnTo>
                    <a:pt x="3767" y="96111"/>
                  </a:lnTo>
                  <a:lnTo>
                    <a:pt x="12497" y="108587"/>
                  </a:lnTo>
                  <a:lnTo>
                    <a:pt x="34369" y="121560"/>
                  </a:lnTo>
                  <a:lnTo>
                    <a:pt x="54672" y="123072"/>
                  </a:lnTo>
                  <a:lnTo>
                    <a:pt x="99424" y="119205"/>
                  </a:lnTo>
                  <a:lnTo>
                    <a:pt x="136321" y="100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3326"/>
            <p:cNvSpPr/>
            <p:nvPr>
              <p:custDataLst>
                <p:tags r:id="rId176"/>
              </p:custDataLst>
            </p:nvPr>
          </p:nvSpPr>
          <p:spPr>
            <a:xfrm>
              <a:off x="3398629" y="2545042"/>
              <a:ext cx="93380" cy="205363"/>
            </a:xfrm>
            <a:custGeom>
              <a:avLst/>
              <a:gdLst/>
              <a:ahLst/>
              <a:cxnLst/>
              <a:rect l="0" t="0" r="0" b="0"/>
              <a:pathLst>
                <a:path w="93380" h="205363">
                  <a:moveTo>
                    <a:pt x="58946" y="36233"/>
                  </a:moveTo>
                  <a:lnTo>
                    <a:pt x="58946" y="36233"/>
                  </a:lnTo>
                  <a:lnTo>
                    <a:pt x="64003" y="31177"/>
                  </a:lnTo>
                  <a:lnTo>
                    <a:pt x="66485" y="25872"/>
                  </a:lnTo>
                  <a:lnTo>
                    <a:pt x="67147" y="22976"/>
                  </a:lnTo>
                  <a:lnTo>
                    <a:pt x="66530" y="19987"/>
                  </a:lnTo>
                  <a:lnTo>
                    <a:pt x="60758" y="7585"/>
                  </a:lnTo>
                  <a:lnTo>
                    <a:pt x="60154" y="4434"/>
                  </a:lnTo>
                  <a:lnTo>
                    <a:pt x="58693" y="2334"/>
                  </a:lnTo>
                  <a:lnTo>
                    <a:pt x="56660" y="934"/>
                  </a:lnTo>
                  <a:lnTo>
                    <a:pt x="54247" y="0"/>
                  </a:lnTo>
                  <a:lnTo>
                    <a:pt x="35682" y="3743"/>
                  </a:lnTo>
                  <a:lnTo>
                    <a:pt x="15129" y="16611"/>
                  </a:lnTo>
                  <a:lnTo>
                    <a:pt x="690" y="33829"/>
                  </a:lnTo>
                  <a:lnTo>
                    <a:pt x="0" y="40981"/>
                  </a:lnTo>
                  <a:lnTo>
                    <a:pt x="14468" y="79426"/>
                  </a:lnTo>
                  <a:lnTo>
                    <a:pt x="49946" y="121817"/>
                  </a:lnTo>
                  <a:lnTo>
                    <a:pt x="91546" y="166879"/>
                  </a:lnTo>
                  <a:lnTo>
                    <a:pt x="93379" y="170956"/>
                  </a:lnTo>
                  <a:lnTo>
                    <a:pt x="92485" y="175790"/>
                  </a:lnTo>
                  <a:lnTo>
                    <a:pt x="78663" y="195935"/>
                  </a:lnTo>
                  <a:lnTo>
                    <a:pt x="71942" y="202462"/>
                  </a:lnTo>
                  <a:lnTo>
                    <a:pt x="65427" y="205362"/>
                  </a:lnTo>
                  <a:lnTo>
                    <a:pt x="61151" y="204019"/>
                  </a:lnTo>
                  <a:lnTo>
                    <a:pt x="50753" y="196883"/>
                  </a:lnTo>
                  <a:lnTo>
                    <a:pt x="39896" y="179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3327"/>
            <p:cNvSpPr/>
            <p:nvPr>
              <p:custDataLst>
                <p:tags r:id="rId177"/>
              </p:custDataLst>
            </p:nvPr>
          </p:nvSpPr>
          <p:spPr>
            <a:xfrm>
              <a:off x="3143250" y="2686050"/>
              <a:ext cx="57151" cy="133351"/>
            </a:xfrm>
            <a:custGeom>
              <a:avLst/>
              <a:gdLst/>
              <a:ahLst/>
              <a:cxnLst/>
              <a:rect l="0" t="0" r="0" b="0"/>
              <a:pathLst>
                <a:path w="57151" h="133351">
                  <a:moveTo>
                    <a:pt x="57150" y="0"/>
                  </a:moveTo>
                  <a:lnTo>
                    <a:pt x="57150" y="0"/>
                  </a:lnTo>
                  <a:lnTo>
                    <a:pt x="45392" y="42815"/>
                  </a:lnTo>
                  <a:lnTo>
                    <a:pt x="31456" y="85288"/>
                  </a:lnTo>
                  <a:lnTo>
                    <a:pt x="21080" y="10688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3328"/>
            <p:cNvSpPr/>
            <p:nvPr>
              <p:custDataLst>
                <p:tags r:id="rId178"/>
              </p:custDataLst>
            </p:nvPr>
          </p:nvSpPr>
          <p:spPr>
            <a:xfrm>
              <a:off x="2907598" y="2490053"/>
              <a:ext cx="159453" cy="244939"/>
            </a:xfrm>
            <a:custGeom>
              <a:avLst/>
              <a:gdLst/>
              <a:ahLst/>
              <a:cxnLst/>
              <a:rect l="0" t="0" r="0" b="0"/>
              <a:pathLst>
                <a:path w="159453" h="244939">
                  <a:moveTo>
                    <a:pt x="102302" y="81697"/>
                  </a:moveTo>
                  <a:lnTo>
                    <a:pt x="102302" y="81697"/>
                  </a:lnTo>
                  <a:lnTo>
                    <a:pt x="89045" y="68440"/>
                  </a:lnTo>
                  <a:lnTo>
                    <a:pt x="80182" y="65221"/>
                  </a:lnTo>
                  <a:lnTo>
                    <a:pt x="74856" y="64363"/>
                  </a:lnTo>
                  <a:lnTo>
                    <a:pt x="69188" y="65908"/>
                  </a:lnTo>
                  <a:lnTo>
                    <a:pt x="51098" y="78195"/>
                  </a:lnTo>
                  <a:lnTo>
                    <a:pt x="34449" y="94182"/>
                  </a:lnTo>
                  <a:lnTo>
                    <a:pt x="24928" y="115247"/>
                  </a:lnTo>
                  <a:lnTo>
                    <a:pt x="18227" y="144298"/>
                  </a:lnTo>
                  <a:lnTo>
                    <a:pt x="19616" y="190012"/>
                  </a:lnTo>
                  <a:lnTo>
                    <a:pt x="25336" y="211329"/>
                  </a:lnTo>
                  <a:lnTo>
                    <a:pt x="34934" y="227858"/>
                  </a:lnTo>
                  <a:lnTo>
                    <a:pt x="52237" y="244008"/>
                  </a:lnTo>
                  <a:lnTo>
                    <a:pt x="59401" y="244938"/>
                  </a:lnTo>
                  <a:lnTo>
                    <a:pt x="75827" y="240326"/>
                  </a:lnTo>
                  <a:lnTo>
                    <a:pt x="97867" y="225829"/>
                  </a:lnTo>
                  <a:lnTo>
                    <a:pt x="117804" y="198016"/>
                  </a:lnTo>
                  <a:lnTo>
                    <a:pt x="127003" y="173077"/>
                  </a:lnTo>
                  <a:lnTo>
                    <a:pt x="129729" y="137112"/>
                  </a:lnTo>
                  <a:lnTo>
                    <a:pt x="128534" y="91703"/>
                  </a:lnTo>
                  <a:lnTo>
                    <a:pt x="110110" y="45887"/>
                  </a:lnTo>
                  <a:lnTo>
                    <a:pt x="86087" y="11006"/>
                  </a:lnTo>
                  <a:lnTo>
                    <a:pt x="70754" y="2654"/>
                  </a:lnTo>
                  <a:lnTo>
                    <a:pt x="54414" y="0"/>
                  </a:lnTo>
                  <a:lnTo>
                    <a:pt x="40096" y="2348"/>
                  </a:lnTo>
                  <a:lnTo>
                    <a:pt x="20136" y="14677"/>
                  </a:lnTo>
                  <a:lnTo>
                    <a:pt x="5872" y="26679"/>
                  </a:lnTo>
                  <a:lnTo>
                    <a:pt x="1236" y="39253"/>
                  </a:lnTo>
                  <a:lnTo>
                    <a:pt x="0" y="47051"/>
                  </a:lnTo>
                  <a:lnTo>
                    <a:pt x="1292" y="54366"/>
                  </a:lnTo>
                  <a:lnTo>
                    <a:pt x="12166" y="73717"/>
                  </a:lnTo>
                  <a:lnTo>
                    <a:pt x="34171" y="98821"/>
                  </a:lnTo>
                  <a:lnTo>
                    <a:pt x="52011" y="111935"/>
                  </a:lnTo>
                  <a:lnTo>
                    <a:pt x="91153" y="119302"/>
                  </a:lnTo>
                  <a:lnTo>
                    <a:pt x="135132" y="127794"/>
                  </a:lnTo>
                  <a:lnTo>
                    <a:pt x="159452" y="12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3329"/>
            <p:cNvSpPr/>
            <p:nvPr>
              <p:custDataLst>
                <p:tags r:id="rId179"/>
              </p:custDataLst>
            </p:nvPr>
          </p:nvSpPr>
          <p:spPr>
            <a:xfrm>
              <a:off x="2343277" y="2495550"/>
              <a:ext cx="227916" cy="229692"/>
            </a:xfrm>
            <a:custGeom>
              <a:avLst/>
              <a:gdLst/>
              <a:ahLst/>
              <a:cxnLst/>
              <a:rect l="0" t="0" r="0" b="0"/>
              <a:pathLst>
                <a:path w="227916" h="229692">
                  <a:moveTo>
                    <a:pt x="18923" y="57150"/>
                  </a:moveTo>
                  <a:lnTo>
                    <a:pt x="18923" y="57150"/>
                  </a:lnTo>
                  <a:lnTo>
                    <a:pt x="23979" y="67263"/>
                  </a:lnTo>
                  <a:lnTo>
                    <a:pt x="27565" y="104852"/>
                  </a:lnTo>
                  <a:lnTo>
                    <a:pt x="27128" y="140664"/>
                  </a:lnTo>
                  <a:lnTo>
                    <a:pt x="20213" y="188158"/>
                  </a:lnTo>
                  <a:lnTo>
                    <a:pt x="16271" y="219184"/>
                  </a:lnTo>
                  <a:lnTo>
                    <a:pt x="12453" y="228649"/>
                  </a:lnTo>
                  <a:lnTo>
                    <a:pt x="11434" y="229691"/>
                  </a:lnTo>
                  <a:lnTo>
                    <a:pt x="10755" y="229327"/>
                  </a:lnTo>
                  <a:lnTo>
                    <a:pt x="4743" y="218703"/>
                  </a:lnTo>
                  <a:lnTo>
                    <a:pt x="514" y="174955"/>
                  </a:lnTo>
                  <a:lnTo>
                    <a:pt x="0" y="131573"/>
                  </a:lnTo>
                  <a:lnTo>
                    <a:pt x="7429" y="84759"/>
                  </a:lnTo>
                  <a:lnTo>
                    <a:pt x="8085" y="75556"/>
                  </a:lnTo>
                  <a:lnTo>
                    <a:pt x="14459" y="59686"/>
                  </a:lnTo>
                  <a:lnTo>
                    <a:pt x="19122" y="52491"/>
                  </a:lnTo>
                  <a:lnTo>
                    <a:pt x="23289" y="48752"/>
                  </a:lnTo>
                  <a:lnTo>
                    <a:pt x="27125" y="47318"/>
                  </a:lnTo>
                  <a:lnTo>
                    <a:pt x="30741" y="47420"/>
                  </a:lnTo>
                  <a:lnTo>
                    <a:pt x="40403" y="53178"/>
                  </a:lnTo>
                  <a:lnTo>
                    <a:pt x="78109" y="88941"/>
                  </a:lnTo>
                  <a:lnTo>
                    <a:pt x="113421" y="134839"/>
                  </a:lnTo>
                  <a:lnTo>
                    <a:pt x="150378" y="178654"/>
                  </a:lnTo>
                  <a:lnTo>
                    <a:pt x="159545" y="185235"/>
                  </a:lnTo>
                  <a:lnTo>
                    <a:pt x="170655" y="188940"/>
                  </a:lnTo>
                  <a:lnTo>
                    <a:pt x="174053" y="189460"/>
                  </a:lnTo>
                  <a:lnTo>
                    <a:pt x="177376" y="186632"/>
                  </a:lnTo>
                  <a:lnTo>
                    <a:pt x="193509" y="150636"/>
                  </a:lnTo>
                  <a:lnTo>
                    <a:pt x="206240" y="108464"/>
                  </a:lnTo>
                  <a:lnTo>
                    <a:pt x="218946" y="71912"/>
                  </a:lnTo>
                  <a:lnTo>
                    <a:pt x="226591" y="29609"/>
                  </a:lnTo>
                  <a:lnTo>
                    <a:pt x="227915" y="10420"/>
                  </a:lnTo>
                  <a:lnTo>
                    <a:pt x="227043" y="6946"/>
                  </a:lnTo>
                  <a:lnTo>
                    <a:pt x="2189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0" name="SMARTInkShape-Group739"/>
          <p:cNvGrpSpPr/>
          <p:nvPr/>
        </p:nvGrpSpPr>
        <p:grpSpPr>
          <a:xfrm>
            <a:off x="1449141" y="2239278"/>
            <a:ext cx="627310" cy="474956"/>
            <a:chOff x="1449141" y="2239278"/>
            <a:chExt cx="627310" cy="474956"/>
          </a:xfrm>
        </p:grpSpPr>
        <p:sp>
          <p:nvSpPr>
            <p:cNvPr id="1056" name="SMARTInkShape-3330"/>
            <p:cNvSpPr/>
            <p:nvPr>
              <p:custDataLst>
                <p:tags r:id="rId167"/>
              </p:custDataLst>
            </p:nvPr>
          </p:nvSpPr>
          <p:spPr>
            <a:xfrm>
              <a:off x="1449141" y="2454711"/>
              <a:ext cx="179635" cy="209771"/>
            </a:xfrm>
            <a:custGeom>
              <a:avLst/>
              <a:gdLst/>
              <a:ahLst/>
              <a:cxnLst/>
              <a:rect l="0" t="0" r="0" b="0"/>
              <a:pathLst>
                <a:path w="179635" h="209771">
                  <a:moveTo>
                    <a:pt x="112959" y="21789"/>
                  </a:moveTo>
                  <a:lnTo>
                    <a:pt x="112959" y="21789"/>
                  </a:lnTo>
                  <a:lnTo>
                    <a:pt x="112959" y="16733"/>
                  </a:lnTo>
                  <a:lnTo>
                    <a:pt x="110137" y="11428"/>
                  </a:lnTo>
                  <a:lnTo>
                    <a:pt x="107903" y="8531"/>
                  </a:lnTo>
                  <a:lnTo>
                    <a:pt x="102598" y="5313"/>
                  </a:lnTo>
                  <a:lnTo>
                    <a:pt x="90569" y="3247"/>
                  </a:lnTo>
                  <a:lnTo>
                    <a:pt x="76103" y="2890"/>
                  </a:lnTo>
                  <a:lnTo>
                    <a:pt x="64476" y="8450"/>
                  </a:lnTo>
                  <a:lnTo>
                    <a:pt x="29035" y="39322"/>
                  </a:lnTo>
                  <a:lnTo>
                    <a:pt x="5446" y="84111"/>
                  </a:lnTo>
                  <a:lnTo>
                    <a:pt x="0" y="119119"/>
                  </a:lnTo>
                  <a:lnTo>
                    <a:pt x="115" y="151405"/>
                  </a:lnTo>
                  <a:lnTo>
                    <a:pt x="3892" y="167943"/>
                  </a:lnTo>
                  <a:lnTo>
                    <a:pt x="17025" y="189154"/>
                  </a:lnTo>
                  <a:lnTo>
                    <a:pt x="34322" y="203788"/>
                  </a:lnTo>
                  <a:lnTo>
                    <a:pt x="49434" y="208511"/>
                  </a:lnTo>
                  <a:lnTo>
                    <a:pt x="57909" y="209770"/>
                  </a:lnTo>
                  <a:lnTo>
                    <a:pt x="75792" y="205525"/>
                  </a:lnTo>
                  <a:lnTo>
                    <a:pt x="100888" y="191235"/>
                  </a:lnTo>
                  <a:lnTo>
                    <a:pt x="128303" y="166713"/>
                  </a:lnTo>
                  <a:lnTo>
                    <a:pt x="148759" y="134612"/>
                  </a:lnTo>
                  <a:lnTo>
                    <a:pt x="165573" y="92699"/>
                  </a:lnTo>
                  <a:lnTo>
                    <a:pt x="167707" y="56440"/>
                  </a:lnTo>
                  <a:lnTo>
                    <a:pt x="164455" y="38601"/>
                  </a:lnTo>
                  <a:lnTo>
                    <a:pt x="151618" y="16657"/>
                  </a:lnTo>
                  <a:lnTo>
                    <a:pt x="134409" y="1806"/>
                  </a:lnTo>
                  <a:lnTo>
                    <a:pt x="127259" y="0"/>
                  </a:lnTo>
                  <a:lnTo>
                    <a:pt x="110848" y="816"/>
                  </a:lnTo>
                  <a:lnTo>
                    <a:pt x="83758" y="12282"/>
                  </a:lnTo>
                  <a:lnTo>
                    <a:pt x="60680" y="29085"/>
                  </a:lnTo>
                  <a:lnTo>
                    <a:pt x="52682" y="41259"/>
                  </a:lnTo>
                  <a:lnTo>
                    <a:pt x="50549" y="47469"/>
                  </a:lnTo>
                  <a:lnTo>
                    <a:pt x="51244" y="53726"/>
                  </a:lnTo>
                  <a:lnTo>
                    <a:pt x="57661" y="66322"/>
                  </a:lnTo>
                  <a:lnTo>
                    <a:pt x="62335" y="70528"/>
                  </a:lnTo>
                  <a:lnTo>
                    <a:pt x="73173" y="75200"/>
                  </a:lnTo>
                  <a:lnTo>
                    <a:pt x="87868" y="74455"/>
                  </a:lnTo>
                  <a:lnTo>
                    <a:pt x="134301" y="69857"/>
                  </a:lnTo>
                  <a:lnTo>
                    <a:pt x="143062" y="69709"/>
                  </a:lnTo>
                  <a:lnTo>
                    <a:pt x="179634" y="50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3331"/>
            <p:cNvSpPr/>
            <p:nvPr>
              <p:custDataLst>
                <p:tags r:id="rId168"/>
              </p:custDataLst>
            </p:nvPr>
          </p:nvSpPr>
          <p:spPr>
            <a:xfrm>
              <a:off x="1486016" y="2239278"/>
              <a:ext cx="142760" cy="122923"/>
            </a:xfrm>
            <a:custGeom>
              <a:avLst/>
              <a:gdLst/>
              <a:ahLst/>
              <a:cxnLst/>
              <a:rect l="0" t="0" r="0" b="0"/>
              <a:pathLst>
                <a:path w="142760" h="122923">
                  <a:moveTo>
                    <a:pt x="9409" y="46722"/>
                  </a:moveTo>
                  <a:lnTo>
                    <a:pt x="9409" y="46722"/>
                  </a:lnTo>
                  <a:lnTo>
                    <a:pt x="8351" y="87420"/>
                  </a:lnTo>
                  <a:lnTo>
                    <a:pt x="767" y="107776"/>
                  </a:lnTo>
                  <a:lnTo>
                    <a:pt x="472" y="107533"/>
                  </a:lnTo>
                  <a:lnTo>
                    <a:pt x="0" y="99538"/>
                  </a:lnTo>
                  <a:lnTo>
                    <a:pt x="13152" y="58175"/>
                  </a:lnTo>
                  <a:lnTo>
                    <a:pt x="28534" y="14520"/>
                  </a:lnTo>
                  <a:lnTo>
                    <a:pt x="34842" y="5952"/>
                  </a:lnTo>
                  <a:lnTo>
                    <a:pt x="41174" y="2144"/>
                  </a:lnTo>
                  <a:lnTo>
                    <a:pt x="50688" y="0"/>
                  </a:lnTo>
                  <a:lnTo>
                    <a:pt x="59858" y="7965"/>
                  </a:lnTo>
                  <a:lnTo>
                    <a:pt x="74099" y="30300"/>
                  </a:lnTo>
                  <a:lnTo>
                    <a:pt x="99302" y="74585"/>
                  </a:lnTo>
                  <a:lnTo>
                    <a:pt x="142759" y="122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3332"/>
            <p:cNvSpPr/>
            <p:nvPr>
              <p:custDataLst>
                <p:tags r:id="rId169"/>
              </p:custDataLst>
            </p:nvPr>
          </p:nvSpPr>
          <p:spPr>
            <a:xfrm>
              <a:off x="1863617" y="2662703"/>
              <a:ext cx="212834" cy="51531"/>
            </a:xfrm>
            <a:custGeom>
              <a:avLst/>
              <a:gdLst/>
              <a:ahLst/>
              <a:cxnLst/>
              <a:rect l="0" t="0" r="0" b="0"/>
              <a:pathLst>
                <a:path w="212834" h="51531">
                  <a:moveTo>
                    <a:pt x="60433" y="42397"/>
                  </a:moveTo>
                  <a:lnTo>
                    <a:pt x="60433" y="42397"/>
                  </a:lnTo>
                  <a:lnTo>
                    <a:pt x="55377" y="47453"/>
                  </a:lnTo>
                  <a:lnTo>
                    <a:pt x="47250" y="49936"/>
                  </a:lnTo>
                  <a:lnTo>
                    <a:pt x="29842" y="51530"/>
                  </a:lnTo>
                  <a:lnTo>
                    <a:pt x="14445" y="46749"/>
                  </a:lnTo>
                  <a:lnTo>
                    <a:pt x="1534" y="38630"/>
                  </a:lnTo>
                  <a:lnTo>
                    <a:pt x="0" y="35652"/>
                  </a:lnTo>
                  <a:lnTo>
                    <a:pt x="36" y="32609"/>
                  </a:lnTo>
                  <a:lnTo>
                    <a:pt x="1118" y="29522"/>
                  </a:lnTo>
                  <a:lnTo>
                    <a:pt x="12755" y="15064"/>
                  </a:lnTo>
                  <a:lnTo>
                    <a:pt x="20898" y="9082"/>
                  </a:lnTo>
                  <a:lnTo>
                    <a:pt x="44863" y="186"/>
                  </a:lnTo>
                  <a:lnTo>
                    <a:pt x="61979" y="0"/>
                  </a:lnTo>
                  <a:lnTo>
                    <a:pt x="93782" y="8505"/>
                  </a:lnTo>
                  <a:lnTo>
                    <a:pt x="124078" y="23483"/>
                  </a:lnTo>
                  <a:lnTo>
                    <a:pt x="128263" y="26612"/>
                  </a:lnTo>
                  <a:lnTo>
                    <a:pt x="138557" y="30090"/>
                  </a:lnTo>
                  <a:lnTo>
                    <a:pt x="151247" y="30577"/>
                  </a:lnTo>
                  <a:lnTo>
                    <a:pt x="189397" y="19452"/>
                  </a:lnTo>
                  <a:lnTo>
                    <a:pt x="212833" y="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3333"/>
            <p:cNvSpPr/>
            <p:nvPr>
              <p:custDataLst>
                <p:tags r:id="rId170"/>
              </p:custDataLst>
            </p:nvPr>
          </p:nvSpPr>
          <p:spPr>
            <a:xfrm>
              <a:off x="1820715" y="2535517"/>
              <a:ext cx="202716" cy="36234"/>
            </a:xfrm>
            <a:custGeom>
              <a:avLst/>
              <a:gdLst/>
              <a:ahLst/>
              <a:cxnLst/>
              <a:rect l="0" t="0" r="0" b="0"/>
              <a:pathLst>
                <a:path w="202716" h="36234">
                  <a:moveTo>
                    <a:pt x="17610" y="36233"/>
                  </a:moveTo>
                  <a:lnTo>
                    <a:pt x="17610" y="36233"/>
                  </a:lnTo>
                  <a:lnTo>
                    <a:pt x="3421" y="36233"/>
                  </a:lnTo>
                  <a:lnTo>
                    <a:pt x="1800" y="35175"/>
                  </a:lnTo>
                  <a:lnTo>
                    <a:pt x="720" y="33411"/>
                  </a:lnTo>
                  <a:lnTo>
                    <a:pt x="0" y="31177"/>
                  </a:lnTo>
                  <a:lnTo>
                    <a:pt x="578" y="28629"/>
                  </a:lnTo>
                  <a:lnTo>
                    <a:pt x="6449" y="19987"/>
                  </a:lnTo>
                  <a:lnTo>
                    <a:pt x="15949" y="10723"/>
                  </a:lnTo>
                  <a:lnTo>
                    <a:pt x="26044" y="4434"/>
                  </a:lnTo>
                  <a:lnTo>
                    <a:pt x="53741" y="0"/>
                  </a:lnTo>
                  <a:lnTo>
                    <a:pt x="78645" y="3743"/>
                  </a:lnTo>
                  <a:lnTo>
                    <a:pt x="124357" y="23675"/>
                  </a:lnTo>
                  <a:lnTo>
                    <a:pt x="133139" y="29947"/>
                  </a:lnTo>
                  <a:lnTo>
                    <a:pt x="138021" y="30984"/>
                  </a:lnTo>
                  <a:lnTo>
                    <a:pt x="149090" y="29314"/>
                  </a:lnTo>
                  <a:lnTo>
                    <a:pt x="188275" y="15051"/>
                  </a:lnTo>
                  <a:lnTo>
                    <a:pt x="195061" y="10944"/>
                  </a:lnTo>
                  <a:lnTo>
                    <a:pt x="201605" y="9118"/>
                  </a:lnTo>
                  <a:lnTo>
                    <a:pt x="202715" y="9690"/>
                  </a:lnTo>
                  <a:lnTo>
                    <a:pt x="198585" y="17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1" name="SMARTInkShape-Group740"/>
          <p:cNvGrpSpPr/>
          <p:nvPr/>
        </p:nvGrpSpPr>
        <p:grpSpPr>
          <a:xfrm>
            <a:off x="287466" y="2269985"/>
            <a:ext cx="655510" cy="468597"/>
            <a:chOff x="287466" y="2269985"/>
            <a:chExt cx="655510" cy="468597"/>
          </a:xfrm>
        </p:grpSpPr>
        <p:sp>
          <p:nvSpPr>
            <p:cNvPr id="1061" name="SMARTInkShape-3334"/>
            <p:cNvSpPr/>
            <p:nvPr>
              <p:custDataLst>
                <p:tags r:id="rId157"/>
              </p:custDataLst>
            </p:nvPr>
          </p:nvSpPr>
          <p:spPr>
            <a:xfrm>
              <a:off x="455385" y="2695575"/>
              <a:ext cx="363766" cy="43007"/>
            </a:xfrm>
            <a:custGeom>
              <a:avLst/>
              <a:gdLst/>
              <a:ahLst/>
              <a:cxnLst/>
              <a:rect l="0" t="0" r="0" b="0"/>
              <a:pathLst>
                <a:path w="363766" h="43007">
                  <a:moveTo>
                    <a:pt x="78015" y="19050"/>
                  </a:moveTo>
                  <a:lnTo>
                    <a:pt x="78015" y="19050"/>
                  </a:lnTo>
                  <a:lnTo>
                    <a:pt x="33186" y="32307"/>
                  </a:lnTo>
                  <a:lnTo>
                    <a:pt x="0" y="37592"/>
                  </a:lnTo>
                  <a:lnTo>
                    <a:pt x="605" y="38819"/>
                  </a:lnTo>
                  <a:lnTo>
                    <a:pt x="9744" y="43006"/>
                  </a:lnTo>
                  <a:lnTo>
                    <a:pt x="24389" y="42750"/>
                  </a:lnTo>
                  <a:lnTo>
                    <a:pt x="65583" y="38712"/>
                  </a:lnTo>
                  <a:lnTo>
                    <a:pt x="109257" y="37223"/>
                  </a:lnTo>
                  <a:lnTo>
                    <a:pt x="153124" y="30549"/>
                  </a:lnTo>
                  <a:lnTo>
                    <a:pt x="191124" y="24866"/>
                  </a:lnTo>
                  <a:lnTo>
                    <a:pt x="229886" y="21635"/>
                  </a:lnTo>
                  <a:lnTo>
                    <a:pt x="265105" y="19140"/>
                  </a:lnTo>
                  <a:lnTo>
                    <a:pt x="304899" y="11786"/>
                  </a:lnTo>
                  <a:lnTo>
                    <a:pt x="363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3335"/>
            <p:cNvSpPr/>
            <p:nvPr>
              <p:custDataLst>
                <p:tags r:id="rId158"/>
              </p:custDataLst>
            </p:nvPr>
          </p:nvSpPr>
          <p:spPr>
            <a:xfrm>
              <a:off x="287466" y="2695575"/>
              <a:ext cx="560260" cy="38101"/>
            </a:xfrm>
            <a:custGeom>
              <a:avLst/>
              <a:gdLst/>
              <a:ahLst/>
              <a:cxnLst/>
              <a:rect l="0" t="0" r="0" b="0"/>
              <a:pathLst>
                <a:path w="560260" h="38101">
                  <a:moveTo>
                    <a:pt x="17334" y="38100"/>
                  </a:moveTo>
                  <a:lnTo>
                    <a:pt x="17334" y="38100"/>
                  </a:lnTo>
                  <a:lnTo>
                    <a:pt x="0" y="38100"/>
                  </a:lnTo>
                  <a:lnTo>
                    <a:pt x="36645" y="31554"/>
                  </a:lnTo>
                  <a:lnTo>
                    <a:pt x="77501" y="28399"/>
                  </a:lnTo>
                  <a:lnTo>
                    <a:pt x="123646" y="21210"/>
                  </a:lnTo>
                  <a:lnTo>
                    <a:pt x="160664" y="19690"/>
                  </a:lnTo>
                  <a:lnTo>
                    <a:pt x="201266" y="19240"/>
                  </a:lnTo>
                  <a:lnTo>
                    <a:pt x="246810" y="19106"/>
                  </a:lnTo>
                  <a:lnTo>
                    <a:pt x="293819" y="16245"/>
                  </a:lnTo>
                  <a:lnTo>
                    <a:pt x="338439" y="11516"/>
                  </a:lnTo>
                  <a:lnTo>
                    <a:pt x="381293" y="10115"/>
                  </a:lnTo>
                  <a:lnTo>
                    <a:pt x="424682" y="9700"/>
                  </a:lnTo>
                  <a:lnTo>
                    <a:pt x="464349" y="9577"/>
                  </a:lnTo>
                  <a:lnTo>
                    <a:pt x="505566" y="9535"/>
                  </a:lnTo>
                  <a:lnTo>
                    <a:pt x="560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3336"/>
            <p:cNvSpPr/>
            <p:nvPr>
              <p:custDataLst>
                <p:tags r:id="rId159"/>
              </p:custDataLst>
            </p:nvPr>
          </p:nvSpPr>
          <p:spPr>
            <a:xfrm>
              <a:off x="754191" y="2480908"/>
              <a:ext cx="141160" cy="52743"/>
            </a:xfrm>
            <a:custGeom>
              <a:avLst/>
              <a:gdLst/>
              <a:ahLst/>
              <a:cxnLst/>
              <a:rect l="0" t="0" r="0" b="0"/>
              <a:pathLst>
                <a:path w="141160" h="52743">
                  <a:moveTo>
                    <a:pt x="17334" y="52742"/>
                  </a:moveTo>
                  <a:lnTo>
                    <a:pt x="17334" y="52742"/>
                  </a:lnTo>
                  <a:lnTo>
                    <a:pt x="2146" y="36496"/>
                  </a:lnTo>
                  <a:lnTo>
                    <a:pt x="0" y="30352"/>
                  </a:lnTo>
                  <a:lnTo>
                    <a:pt x="487" y="27232"/>
                  </a:lnTo>
                  <a:lnTo>
                    <a:pt x="3849" y="20943"/>
                  </a:lnTo>
                  <a:lnTo>
                    <a:pt x="21805" y="11452"/>
                  </a:lnTo>
                  <a:lnTo>
                    <a:pt x="68370" y="3129"/>
                  </a:lnTo>
                  <a:lnTo>
                    <a:pt x="90817" y="0"/>
                  </a:lnTo>
                  <a:lnTo>
                    <a:pt x="141159" y="5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3337"/>
            <p:cNvSpPr/>
            <p:nvPr>
              <p:custDataLst>
                <p:tags r:id="rId160"/>
              </p:custDataLst>
            </p:nvPr>
          </p:nvSpPr>
          <p:spPr>
            <a:xfrm>
              <a:off x="543213" y="2506515"/>
              <a:ext cx="73493" cy="125927"/>
            </a:xfrm>
            <a:custGeom>
              <a:avLst/>
              <a:gdLst/>
              <a:ahLst/>
              <a:cxnLst/>
              <a:rect l="0" t="0" r="0" b="0"/>
              <a:pathLst>
                <a:path w="73493" h="125927">
                  <a:moveTo>
                    <a:pt x="56862" y="17610"/>
                  </a:moveTo>
                  <a:lnTo>
                    <a:pt x="56862" y="17610"/>
                  </a:lnTo>
                  <a:lnTo>
                    <a:pt x="56862" y="12554"/>
                  </a:lnTo>
                  <a:lnTo>
                    <a:pt x="55804" y="11064"/>
                  </a:lnTo>
                  <a:lnTo>
                    <a:pt x="54040" y="10071"/>
                  </a:lnTo>
                  <a:lnTo>
                    <a:pt x="51806" y="9409"/>
                  </a:lnTo>
                  <a:lnTo>
                    <a:pt x="50316" y="7909"/>
                  </a:lnTo>
                  <a:lnTo>
                    <a:pt x="48661" y="3421"/>
                  </a:lnTo>
                  <a:lnTo>
                    <a:pt x="46103" y="1801"/>
                  </a:lnTo>
                  <a:lnTo>
                    <a:pt x="37616" y="0"/>
                  </a:lnTo>
                  <a:lnTo>
                    <a:pt x="33448" y="1637"/>
                  </a:lnTo>
                  <a:lnTo>
                    <a:pt x="25995" y="9099"/>
                  </a:lnTo>
                  <a:lnTo>
                    <a:pt x="4637" y="41928"/>
                  </a:lnTo>
                  <a:lnTo>
                    <a:pt x="1901" y="52760"/>
                  </a:lnTo>
                  <a:lnTo>
                    <a:pt x="0" y="94676"/>
                  </a:lnTo>
                  <a:lnTo>
                    <a:pt x="2662" y="107600"/>
                  </a:lnTo>
                  <a:lnTo>
                    <a:pt x="4854" y="112529"/>
                  </a:lnTo>
                  <a:lnTo>
                    <a:pt x="12933" y="120827"/>
                  </a:lnTo>
                  <a:lnTo>
                    <a:pt x="18051" y="124521"/>
                  </a:lnTo>
                  <a:lnTo>
                    <a:pt x="23580" y="125926"/>
                  </a:lnTo>
                  <a:lnTo>
                    <a:pt x="35367" y="124664"/>
                  </a:lnTo>
                  <a:lnTo>
                    <a:pt x="53903" y="112948"/>
                  </a:lnTo>
                  <a:lnTo>
                    <a:pt x="67745" y="91014"/>
                  </a:lnTo>
                  <a:lnTo>
                    <a:pt x="73492" y="59350"/>
                  </a:lnTo>
                  <a:lnTo>
                    <a:pt x="70139" y="33270"/>
                  </a:lnTo>
                  <a:lnTo>
                    <a:pt x="62442" y="17194"/>
                  </a:lnTo>
                  <a:lnTo>
                    <a:pt x="56520" y="12133"/>
                  </a:lnTo>
                  <a:lnTo>
                    <a:pt x="47337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3338"/>
            <p:cNvSpPr/>
            <p:nvPr>
              <p:custDataLst>
                <p:tags r:id="rId161"/>
              </p:custDataLst>
            </p:nvPr>
          </p:nvSpPr>
          <p:spPr>
            <a:xfrm>
              <a:off x="933450" y="24669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3339"/>
            <p:cNvSpPr/>
            <p:nvPr>
              <p:custDataLst>
                <p:tags r:id="rId162"/>
              </p:custDataLst>
            </p:nvPr>
          </p:nvSpPr>
          <p:spPr>
            <a:xfrm>
              <a:off x="809625" y="2269985"/>
              <a:ext cx="114301" cy="364874"/>
            </a:xfrm>
            <a:custGeom>
              <a:avLst/>
              <a:gdLst/>
              <a:ahLst/>
              <a:cxnLst/>
              <a:rect l="0" t="0" r="0" b="0"/>
              <a:pathLst>
                <a:path w="114301" h="364874">
                  <a:moveTo>
                    <a:pt x="114300" y="92215"/>
                  </a:moveTo>
                  <a:lnTo>
                    <a:pt x="114300" y="92215"/>
                  </a:lnTo>
                  <a:lnTo>
                    <a:pt x="107754" y="45571"/>
                  </a:lnTo>
                  <a:lnTo>
                    <a:pt x="104599" y="18422"/>
                  </a:lnTo>
                  <a:lnTo>
                    <a:pt x="100111" y="7207"/>
                  </a:lnTo>
                  <a:lnTo>
                    <a:pt x="96374" y="3793"/>
                  </a:lnTo>
                  <a:lnTo>
                    <a:pt x="86577" y="0"/>
                  </a:lnTo>
                  <a:lnTo>
                    <a:pt x="75168" y="1136"/>
                  </a:lnTo>
                  <a:lnTo>
                    <a:pt x="63041" y="6227"/>
                  </a:lnTo>
                  <a:lnTo>
                    <a:pt x="45372" y="20994"/>
                  </a:lnTo>
                  <a:lnTo>
                    <a:pt x="20883" y="61291"/>
                  </a:lnTo>
                  <a:lnTo>
                    <a:pt x="7834" y="106688"/>
                  </a:lnTo>
                  <a:lnTo>
                    <a:pt x="2321" y="145187"/>
                  </a:lnTo>
                  <a:lnTo>
                    <a:pt x="688" y="186815"/>
                  </a:lnTo>
                  <a:lnTo>
                    <a:pt x="204" y="222550"/>
                  </a:lnTo>
                  <a:lnTo>
                    <a:pt x="60" y="268416"/>
                  </a:lnTo>
                  <a:lnTo>
                    <a:pt x="5074" y="312110"/>
                  </a:lnTo>
                  <a:lnTo>
                    <a:pt x="9134" y="355742"/>
                  </a:lnTo>
                  <a:lnTo>
                    <a:pt x="9448" y="364873"/>
                  </a:lnTo>
                  <a:lnTo>
                    <a:pt x="9491" y="362269"/>
                  </a:lnTo>
                  <a:lnTo>
                    <a:pt x="0" y="34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3340"/>
            <p:cNvSpPr/>
            <p:nvPr>
              <p:custDataLst>
                <p:tags r:id="rId163"/>
              </p:custDataLst>
            </p:nvPr>
          </p:nvSpPr>
          <p:spPr>
            <a:xfrm>
              <a:off x="391034" y="2505075"/>
              <a:ext cx="104267" cy="129512"/>
            </a:xfrm>
            <a:custGeom>
              <a:avLst/>
              <a:gdLst/>
              <a:ahLst/>
              <a:cxnLst/>
              <a:rect l="0" t="0" r="0" b="0"/>
              <a:pathLst>
                <a:path w="104267" h="129512">
                  <a:moveTo>
                    <a:pt x="18541" y="47625"/>
                  </a:moveTo>
                  <a:lnTo>
                    <a:pt x="18541" y="47625"/>
                  </a:lnTo>
                  <a:lnTo>
                    <a:pt x="13485" y="47625"/>
                  </a:lnTo>
                  <a:lnTo>
                    <a:pt x="8180" y="44803"/>
                  </a:lnTo>
                  <a:lnTo>
                    <a:pt x="5284" y="42569"/>
                  </a:lnTo>
                  <a:lnTo>
                    <a:pt x="2065" y="37264"/>
                  </a:lnTo>
                  <a:lnTo>
                    <a:pt x="0" y="30291"/>
                  </a:lnTo>
                  <a:lnTo>
                    <a:pt x="888" y="29719"/>
                  </a:lnTo>
                  <a:lnTo>
                    <a:pt x="4698" y="29083"/>
                  </a:lnTo>
                  <a:lnTo>
                    <a:pt x="22906" y="33782"/>
                  </a:lnTo>
                  <a:lnTo>
                    <a:pt x="36709" y="44647"/>
                  </a:lnTo>
                  <a:lnTo>
                    <a:pt x="67108" y="80041"/>
                  </a:lnTo>
                  <a:lnTo>
                    <a:pt x="73996" y="112237"/>
                  </a:lnTo>
                  <a:lnTo>
                    <a:pt x="75356" y="129179"/>
                  </a:lnTo>
                  <a:lnTo>
                    <a:pt x="74409" y="129511"/>
                  </a:lnTo>
                  <a:lnTo>
                    <a:pt x="70535" y="127058"/>
                  </a:lnTo>
                  <a:lnTo>
                    <a:pt x="68108" y="119618"/>
                  </a:lnTo>
                  <a:lnTo>
                    <a:pt x="66550" y="82425"/>
                  </a:lnTo>
                  <a:lnTo>
                    <a:pt x="73846" y="40388"/>
                  </a:lnTo>
                  <a:lnTo>
                    <a:pt x="79457" y="24653"/>
                  </a:lnTo>
                  <a:lnTo>
                    <a:pt x="88301" y="13426"/>
                  </a:lnTo>
                  <a:lnTo>
                    <a:pt x="104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3341"/>
            <p:cNvSpPr/>
            <p:nvPr>
              <p:custDataLst>
                <p:tags r:id="rId164"/>
              </p:custDataLst>
            </p:nvPr>
          </p:nvSpPr>
          <p:spPr>
            <a:xfrm>
              <a:off x="314325" y="2308479"/>
              <a:ext cx="92831" cy="363797"/>
            </a:xfrm>
            <a:custGeom>
              <a:avLst/>
              <a:gdLst/>
              <a:ahLst/>
              <a:cxnLst/>
              <a:rect l="0" t="0" r="0" b="0"/>
              <a:pathLst>
                <a:path w="92831" h="363797">
                  <a:moveTo>
                    <a:pt x="9525" y="187071"/>
                  </a:moveTo>
                  <a:lnTo>
                    <a:pt x="9525" y="187071"/>
                  </a:lnTo>
                  <a:lnTo>
                    <a:pt x="9525" y="161536"/>
                  </a:lnTo>
                  <a:lnTo>
                    <a:pt x="10583" y="161581"/>
                  </a:lnTo>
                  <a:lnTo>
                    <a:pt x="14581" y="164453"/>
                  </a:lnTo>
                  <a:lnTo>
                    <a:pt x="17064" y="172080"/>
                  </a:lnTo>
                  <a:lnTo>
                    <a:pt x="25334" y="215514"/>
                  </a:lnTo>
                  <a:lnTo>
                    <a:pt x="28673" y="251472"/>
                  </a:lnTo>
                  <a:lnTo>
                    <a:pt x="35924" y="295905"/>
                  </a:lnTo>
                  <a:lnTo>
                    <a:pt x="37813" y="338947"/>
                  </a:lnTo>
                  <a:lnTo>
                    <a:pt x="38062" y="363796"/>
                  </a:lnTo>
                  <a:lnTo>
                    <a:pt x="27734" y="323219"/>
                  </a:lnTo>
                  <a:lnTo>
                    <a:pt x="21623" y="285973"/>
                  </a:lnTo>
                  <a:lnTo>
                    <a:pt x="19812" y="243539"/>
                  </a:lnTo>
                  <a:lnTo>
                    <a:pt x="19389" y="204759"/>
                  </a:lnTo>
                  <a:lnTo>
                    <a:pt x="19201" y="162830"/>
                  </a:lnTo>
                  <a:lnTo>
                    <a:pt x="19117" y="122322"/>
                  </a:lnTo>
                  <a:lnTo>
                    <a:pt x="19070" y="75106"/>
                  </a:lnTo>
                  <a:lnTo>
                    <a:pt x="24110" y="30076"/>
                  </a:lnTo>
                  <a:lnTo>
                    <a:pt x="32235" y="13932"/>
                  </a:lnTo>
                  <a:lnTo>
                    <a:pt x="37365" y="8145"/>
                  </a:lnTo>
                  <a:lnTo>
                    <a:pt x="48710" y="1715"/>
                  </a:lnTo>
                  <a:lnTo>
                    <a:pt x="54698" y="0"/>
                  </a:lnTo>
                  <a:lnTo>
                    <a:pt x="60807" y="3091"/>
                  </a:lnTo>
                  <a:lnTo>
                    <a:pt x="73239" y="17813"/>
                  </a:lnTo>
                  <a:lnTo>
                    <a:pt x="89805" y="53095"/>
                  </a:lnTo>
                  <a:lnTo>
                    <a:pt x="92830" y="67907"/>
                  </a:lnTo>
                  <a:lnTo>
                    <a:pt x="84570" y="114307"/>
                  </a:lnTo>
                  <a:lnTo>
                    <a:pt x="75858" y="141522"/>
                  </a:lnTo>
                  <a:lnTo>
                    <a:pt x="72797" y="147180"/>
                  </a:lnTo>
                  <a:lnTo>
                    <a:pt x="46130" y="170411"/>
                  </a:lnTo>
                  <a:lnTo>
                    <a:pt x="25898" y="181664"/>
                  </a:lnTo>
                  <a:lnTo>
                    <a:pt x="0" y="18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3342"/>
            <p:cNvSpPr/>
            <p:nvPr>
              <p:custDataLst>
                <p:tags r:id="rId165"/>
              </p:custDataLst>
            </p:nvPr>
          </p:nvSpPr>
          <p:spPr>
            <a:xfrm>
              <a:off x="933842" y="2619375"/>
              <a:ext cx="9134" cy="19051"/>
            </a:xfrm>
            <a:custGeom>
              <a:avLst/>
              <a:gdLst/>
              <a:ahLst/>
              <a:cxnLst/>
              <a:rect l="0" t="0" r="0" b="0"/>
              <a:pathLst>
                <a:path w="9134" h="19051">
                  <a:moveTo>
                    <a:pt x="9133" y="0"/>
                  </a:moveTo>
                  <a:lnTo>
                    <a:pt x="9133" y="0"/>
                  </a:lnTo>
                  <a:lnTo>
                    <a:pt x="4076" y="5056"/>
                  </a:lnTo>
                  <a:lnTo>
                    <a:pt x="1594" y="10361"/>
                  </a:lnTo>
                  <a:lnTo>
                    <a:pt x="0" y="17334"/>
                  </a:lnTo>
                  <a:lnTo>
                    <a:pt x="928" y="17906"/>
                  </a:lnTo>
                  <a:lnTo>
                    <a:pt x="91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3343"/>
            <p:cNvSpPr/>
            <p:nvPr>
              <p:custDataLst>
                <p:tags r:id="rId166"/>
              </p:custDataLst>
            </p:nvPr>
          </p:nvSpPr>
          <p:spPr>
            <a:xfrm>
              <a:off x="658324" y="2466975"/>
              <a:ext cx="75102" cy="155720"/>
            </a:xfrm>
            <a:custGeom>
              <a:avLst/>
              <a:gdLst/>
              <a:ahLst/>
              <a:cxnLst/>
              <a:rect l="0" t="0" r="0" b="0"/>
              <a:pathLst>
                <a:path w="75102" h="155720">
                  <a:moveTo>
                    <a:pt x="75101" y="38100"/>
                  </a:moveTo>
                  <a:lnTo>
                    <a:pt x="75101" y="38100"/>
                  </a:lnTo>
                  <a:lnTo>
                    <a:pt x="70044" y="33044"/>
                  </a:lnTo>
                  <a:lnTo>
                    <a:pt x="64740" y="30561"/>
                  </a:lnTo>
                  <a:lnTo>
                    <a:pt x="47654" y="28967"/>
                  </a:lnTo>
                  <a:lnTo>
                    <a:pt x="30045" y="33748"/>
                  </a:lnTo>
                  <a:lnTo>
                    <a:pt x="11421" y="46923"/>
                  </a:lnTo>
                  <a:lnTo>
                    <a:pt x="4466" y="61071"/>
                  </a:lnTo>
                  <a:lnTo>
                    <a:pt x="0" y="90968"/>
                  </a:lnTo>
                  <a:lnTo>
                    <a:pt x="6722" y="129290"/>
                  </a:lnTo>
                  <a:lnTo>
                    <a:pt x="12255" y="141423"/>
                  </a:lnTo>
                  <a:lnTo>
                    <a:pt x="21064" y="150344"/>
                  </a:lnTo>
                  <a:lnTo>
                    <a:pt x="26376" y="154204"/>
                  </a:lnTo>
                  <a:lnTo>
                    <a:pt x="30976" y="155719"/>
                  </a:lnTo>
                  <a:lnTo>
                    <a:pt x="35101" y="155671"/>
                  </a:lnTo>
                  <a:lnTo>
                    <a:pt x="38909" y="154581"/>
                  </a:lnTo>
                  <a:lnTo>
                    <a:pt x="54382" y="137877"/>
                  </a:lnTo>
                  <a:lnTo>
                    <a:pt x="69911" y="105905"/>
                  </a:lnTo>
                  <a:lnTo>
                    <a:pt x="72794" y="95399"/>
                  </a:lnTo>
                  <a:lnTo>
                    <a:pt x="67041" y="64823"/>
                  </a:lnTo>
                  <a:lnTo>
                    <a:pt x="55713" y="33854"/>
                  </a:lnTo>
                  <a:lnTo>
                    <a:pt x="52651" y="28919"/>
                  </a:lnTo>
                  <a:lnTo>
                    <a:pt x="51668" y="24571"/>
                  </a:lnTo>
                  <a:lnTo>
                    <a:pt x="52070" y="20614"/>
                  </a:lnTo>
                  <a:lnTo>
                    <a:pt x="56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7" name="SMARTInkShape-Group741"/>
          <p:cNvGrpSpPr/>
          <p:nvPr/>
        </p:nvGrpSpPr>
        <p:grpSpPr>
          <a:xfrm>
            <a:off x="10184550" y="1972460"/>
            <a:ext cx="754403" cy="370691"/>
            <a:chOff x="10184550" y="1972460"/>
            <a:chExt cx="754403" cy="370691"/>
          </a:xfrm>
        </p:grpSpPr>
        <p:sp>
          <p:nvSpPr>
            <p:cNvPr id="1072" name="SMARTInkShape-3344"/>
            <p:cNvSpPr/>
            <p:nvPr>
              <p:custDataLst>
                <p:tags r:id="rId152"/>
              </p:custDataLst>
            </p:nvPr>
          </p:nvSpPr>
          <p:spPr>
            <a:xfrm>
              <a:off x="10184550" y="1972460"/>
              <a:ext cx="131026" cy="237341"/>
            </a:xfrm>
            <a:custGeom>
              <a:avLst/>
              <a:gdLst/>
              <a:ahLst/>
              <a:cxnLst/>
              <a:rect l="0" t="0" r="0" b="0"/>
              <a:pathLst>
                <a:path w="131026" h="237341">
                  <a:moveTo>
                    <a:pt x="131025" y="18265"/>
                  </a:moveTo>
                  <a:lnTo>
                    <a:pt x="131025" y="18265"/>
                  </a:lnTo>
                  <a:lnTo>
                    <a:pt x="125968" y="18265"/>
                  </a:lnTo>
                  <a:lnTo>
                    <a:pt x="120664" y="12621"/>
                  </a:lnTo>
                  <a:lnTo>
                    <a:pt x="114778" y="5173"/>
                  </a:lnTo>
                  <a:lnTo>
                    <a:pt x="108636" y="1863"/>
                  </a:lnTo>
                  <a:lnTo>
                    <a:pt x="89114" y="0"/>
                  </a:lnTo>
                  <a:lnTo>
                    <a:pt x="75004" y="5208"/>
                  </a:lnTo>
                  <a:lnTo>
                    <a:pt x="48698" y="25799"/>
                  </a:lnTo>
                  <a:lnTo>
                    <a:pt x="29666" y="52365"/>
                  </a:lnTo>
                  <a:lnTo>
                    <a:pt x="9442" y="96183"/>
                  </a:lnTo>
                  <a:lnTo>
                    <a:pt x="0" y="135492"/>
                  </a:lnTo>
                  <a:lnTo>
                    <a:pt x="3420" y="172120"/>
                  </a:lnTo>
                  <a:lnTo>
                    <a:pt x="11165" y="192831"/>
                  </a:lnTo>
                  <a:lnTo>
                    <a:pt x="16194" y="201317"/>
                  </a:lnTo>
                  <a:lnTo>
                    <a:pt x="43496" y="223374"/>
                  </a:lnTo>
                  <a:lnTo>
                    <a:pt x="73875" y="237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3345"/>
            <p:cNvSpPr/>
            <p:nvPr>
              <p:custDataLst>
                <p:tags r:id="rId153"/>
              </p:custDataLst>
            </p:nvPr>
          </p:nvSpPr>
          <p:spPr>
            <a:xfrm>
              <a:off x="10382250" y="2047875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21037" y="10361"/>
                  </a:lnTo>
                  <a:lnTo>
                    <a:pt x="12765" y="49382"/>
                  </a:lnTo>
                  <a:lnTo>
                    <a:pt x="10166" y="95087"/>
                  </a:lnTo>
                  <a:lnTo>
                    <a:pt x="6893" y="11707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3346"/>
            <p:cNvSpPr/>
            <p:nvPr>
              <p:custDataLst>
                <p:tags r:id="rId154"/>
              </p:custDataLst>
            </p:nvPr>
          </p:nvSpPr>
          <p:spPr>
            <a:xfrm>
              <a:off x="10829925" y="2009775"/>
              <a:ext cx="109028" cy="333376"/>
            </a:xfrm>
            <a:custGeom>
              <a:avLst/>
              <a:gdLst/>
              <a:ahLst/>
              <a:cxnLst/>
              <a:rect l="0" t="0" r="0" b="0"/>
              <a:pathLst>
                <a:path w="109028" h="333376">
                  <a:moveTo>
                    <a:pt x="57150" y="0"/>
                  </a:moveTo>
                  <a:lnTo>
                    <a:pt x="57150" y="0"/>
                  </a:lnTo>
                  <a:lnTo>
                    <a:pt x="67262" y="5056"/>
                  </a:lnTo>
                  <a:lnTo>
                    <a:pt x="70241" y="8663"/>
                  </a:lnTo>
                  <a:lnTo>
                    <a:pt x="83281" y="55907"/>
                  </a:lnTo>
                  <a:lnTo>
                    <a:pt x="95395" y="100649"/>
                  </a:lnTo>
                  <a:lnTo>
                    <a:pt x="104816" y="138830"/>
                  </a:lnTo>
                  <a:lnTo>
                    <a:pt x="109027" y="160127"/>
                  </a:lnTo>
                  <a:lnTo>
                    <a:pt x="105928" y="199670"/>
                  </a:lnTo>
                  <a:lnTo>
                    <a:pt x="105544" y="209313"/>
                  </a:lnTo>
                  <a:lnTo>
                    <a:pt x="89834" y="248168"/>
                  </a:lnTo>
                  <a:lnTo>
                    <a:pt x="75183" y="278025"/>
                  </a:lnTo>
                  <a:lnTo>
                    <a:pt x="61990" y="290430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3347"/>
            <p:cNvSpPr/>
            <p:nvPr>
              <p:custDataLst>
                <p:tags r:id="rId155"/>
              </p:custDataLst>
            </p:nvPr>
          </p:nvSpPr>
          <p:spPr>
            <a:xfrm>
              <a:off x="10619044" y="2076450"/>
              <a:ext cx="172782" cy="133351"/>
            </a:xfrm>
            <a:custGeom>
              <a:avLst/>
              <a:gdLst/>
              <a:ahLst/>
              <a:cxnLst/>
              <a:rect l="0" t="0" r="0" b="0"/>
              <a:pathLst>
                <a:path w="172782" h="133351">
                  <a:moveTo>
                    <a:pt x="172781" y="0"/>
                  </a:moveTo>
                  <a:lnTo>
                    <a:pt x="172781" y="0"/>
                  </a:lnTo>
                  <a:lnTo>
                    <a:pt x="172781" y="18314"/>
                  </a:lnTo>
                  <a:lnTo>
                    <a:pt x="167137" y="29659"/>
                  </a:lnTo>
                  <a:lnTo>
                    <a:pt x="133059" y="68032"/>
                  </a:lnTo>
                  <a:lnTo>
                    <a:pt x="103904" y="88737"/>
                  </a:lnTo>
                  <a:lnTo>
                    <a:pt x="68304" y="107510"/>
                  </a:lnTo>
                  <a:lnTo>
                    <a:pt x="51557" y="108460"/>
                  </a:lnTo>
                  <a:lnTo>
                    <a:pt x="21482" y="105503"/>
                  </a:lnTo>
                  <a:lnTo>
                    <a:pt x="9935" y="96632"/>
                  </a:lnTo>
                  <a:lnTo>
                    <a:pt x="3892" y="89821"/>
                  </a:lnTo>
                  <a:lnTo>
                    <a:pt x="922" y="84223"/>
                  </a:lnTo>
                  <a:lnTo>
                    <a:pt x="0" y="79431"/>
                  </a:lnTo>
                  <a:lnTo>
                    <a:pt x="1068" y="64138"/>
                  </a:lnTo>
                  <a:lnTo>
                    <a:pt x="4330" y="60751"/>
                  </a:lnTo>
                  <a:lnTo>
                    <a:pt x="16422" y="54164"/>
                  </a:lnTo>
                  <a:lnTo>
                    <a:pt x="29556" y="53354"/>
                  </a:lnTo>
                  <a:lnTo>
                    <a:pt x="67098" y="64254"/>
                  </a:lnTo>
                  <a:lnTo>
                    <a:pt x="82792" y="74307"/>
                  </a:lnTo>
                  <a:lnTo>
                    <a:pt x="128209" y="117415"/>
                  </a:lnTo>
                  <a:lnTo>
                    <a:pt x="144206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3348"/>
            <p:cNvSpPr/>
            <p:nvPr>
              <p:custDataLst>
                <p:tags r:id="rId156"/>
              </p:custDataLst>
            </p:nvPr>
          </p:nvSpPr>
          <p:spPr>
            <a:xfrm>
              <a:off x="10439400" y="21050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53321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5" name="SMARTInkShape-Group742"/>
          <p:cNvGrpSpPr/>
          <p:nvPr/>
        </p:nvGrpSpPr>
        <p:grpSpPr>
          <a:xfrm>
            <a:off x="8143875" y="2048292"/>
            <a:ext cx="1813017" cy="1237825"/>
            <a:chOff x="8143875" y="2048292"/>
            <a:chExt cx="1813017" cy="1237825"/>
          </a:xfrm>
        </p:grpSpPr>
        <p:sp>
          <p:nvSpPr>
            <p:cNvPr id="1078" name="SMARTInkShape-3349"/>
            <p:cNvSpPr/>
            <p:nvPr>
              <p:custDataLst>
                <p:tags r:id="rId145"/>
              </p:custDataLst>
            </p:nvPr>
          </p:nvSpPr>
          <p:spPr>
            <a:xfrm>
              <a:off x="9744075" y="2048292"/>
              <a:ext cx="212817" cy="180559"/>
            </a:xfrm>
            <a:custGeom>
              <a:avLst/>
              <a:gdLst/>
              <a:ahLst/>
              <a:cxnLst/>
              <a:rect l="0" t="0" r="0" b="0"/>
              <a:pathLst>
                <a:path w="212817" h="180559">
                  <a:moveTo>
                    <a:pt x="0" y="28158"/>
                  </a:moveTo>
                  <a:lnTo>
                    <a:pt x="0" y="28158"/>
                  </a:lnTo>
                  <a:lnTo>
                    <a:pt x="0" y="18045"/>
                  </a:lnTo>
                  <a:lnTo>
                    <a:pt x="2117" y="14008"/>
                  </a:lnTo>
                  <a:lnTo>
                    <a:pt x="10112" y="6700"/>
                  </a:lnTo>
                  <a:lnTo>
                    <a:pt x="36628" y="1692"/>
                  </a:lnTo>
                  <a:lnTo>
                    <a:pt x="81397" y="0"/>
                  </a:lnTo>
                  <a:lnTo>
                    <a:pt x="115640" y="2487"/>
                  </a:lnTo>
                  <a:lnTo>
                    <a:pt x="156614" y="16899"/>
                  </a:lnTo>
                  <a:lnTo>
                    <a:pt x="198528" y="39584"/>
                  </a:lnTo>
                  <a:lnTo>
                    <a:pt x="207473" y="52287"/>
                  </a:lnTo>
                  <a:lnTo>
                    <a:pt x="211340" y="60119"/>
                  </a:lnTo>
                  <a:lnTo>
                    <a:pt x="212816" y="74466"/>
                  </a:lnTo>
                  <a:lnTo>
                    <a:pt x="202376" y="114964"/>
                  </a:lnTo>
                  <a:lnTo>
                    <a:pt x="190336" y="146552"/>
                  </a:lnTo>
                  <a:lnTo>
                    <a:pt x="174603" y="172631"/>
                  </a:lnTo>
                  <a:lnTo>
                    <a:pt x="161925" y="180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3350"/>
            <p:cNvSpPr/>
            <p:nvPr>
              <p:custDataLst>
                <p:tags r:id="rId146"/>
              </p:custDataLst>
            </p:nvPr>
          </p:nvSpPr>
          <p:spPr>
            <a:xfrm>
              <a:off x="9268413" y="2152650"/>
              <a:ext cx="618538" cy="400051"/>
            </a:xfrm>
            <a:custGeom>
              <a:avLst/>
              <a:gdLst/>
              <a:ahLst/>
              <a:cxnLst/>
              <a:rect l="0" t="0" r="0" b="0"/>
              <a:pathLst>
                <a:path w="618538" h="400051">
                  <a:moveTo>
                    <a:pt x="8937" y="400050"/>
                  </a:moveTo>
                  <a:lnTo>
                    <a:pt x="8937" y="400050"/>
                  </a:lnTo>
                  <a:lnTo>
                    <a:pt x="3880" y="400050"/>
                  </a:lnTo>
                  <a:lnTo>
                    <a:pt x="2391" y="398992"/>
                  </a:lnTo>
                  <a:lnTo>
                    <a:pt x="1397" y="397228"/>
                  </a:lnTo>
                  <a:lnTo>
                    <a:pt x="0" y="386867"/>
                  </a:lnTo>
                  <a:lnTo>
                    <a:pt x="2408" y="364746"/>
                  </a:lnTo>
                  <a:lnTo>
                    <a:pt x="12703" y="319346"/>
                  </a:lnTo>
                  <a:lnTo>
                    <a:pt x="30888" y="274900"/>
                  </a:lnTo>
                  <a:lnTo>
                    <a:pt x="61178" y="234972"/>
                  </a:lnTo>
                  <a:lnTo>
                    <a:pt x="104795" y="195141"/>
                  </a:lnTo>
                  <a:lnTo>
                    <a:pt x="143465" y="162019"/>
                  </a:lnTo>
                  <a:lnTo>
                    <a:pt x="190772" y="133996"/>
                  </a:lnTo>
                  <a:lnTo>
                    <a:pt x="228267" y="114491"/>
                  </a:lnTo>
                  <a:lnTo>
                    <a:pt x="266187" y="95307"/>
                  </a:lnTo>
                  <a:lnTo>
                    <a:pt x="307056" y="76217"/>
                  </a:lnTo>
                  <a:lnTo>
                    <a:pt x="349858" y="59977"/>
                  </a:lnTo>
                  <a:lnTo>
                    <a:pt x="389350" y="48463"/>
                  </a:lnTo>
                  <a:lnTo>
                    <a:pt x="427863" y="38348"/>
                  </a:lnTo>
                  <a:lnTo>
                    <a:pt x="466085" y="28648"/>
                  </a:lnTo>
                  <a:lnTo>
                    <a:pt x="504221" y="21894"/>
                  </a:lnTo>
                  <a:lnTo>
                    <a:pt x="545155" y="17070"/>
                  </a:lnTo>
                  <a:lnTo>
                    <a:pt x="6185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3351"/>
            <p:cNvSpPr/>
            <p:nvPr>
              <p:custDataLst>
                <p:tags r:id="rId147"/>
              </p:custDataLst>
            </p:nvPr>
          </p:nvSpPr>
          <p:spPr>
            <a:xfrm>
              <a:off x="8148344" y="3257550"/>
              <a:ext cx="1471907" cy="28567"/>
            </a:xfrm>
            <a:custGeom>
              <a:avLst/>
              <a:gdLst/>
              <a:ahLst/>
              <a:cxnLst/>
              <a:rect l="0" t="0" r="0" b="0"/>
              <a:pathLst>
                <a:path w="1471907" h="28567">
                  <a:moveTo>
                    <a:pt x="5056" y="9525"/>
                  </a:moveTo>
                  <a:lnTo>
                    <a:pt x="5056" y="9525"/>
                  </a:lnTo>
                  <a:lnTo>
                    <a:pt x="0" y="19638"/>
                  </a:lnTo>
                  <a:lnTo>
                    <a:pt x="1685" y="22617"/>
                  </a:lnTo>
                  <a:lnTo>
                    <a:pt x="12025" y="25927"/>
                  </a:lnTo>
                  <a:lnTo>
                    <a:pt x="50865" y="27790"/>
                  </a:lnTo>
                  <a:lnTo>
                    <a:pt x="92478" y="28342"/>
                  </a:lnTo>
                  <a:lnTo>
                    <a:pt x="124343" y="28472"/>
                  </a:lnTo>
                  <a:lnTo>
                    <a:pt x="159673" y="28529"/>
                  </a:lnTo>
                  <a:lnTo>
                    <a:pt x="196541" y="28554"/>
                  </a:lnTo>
                  <a:lnTo>
                    <a:pt x="234094" y="28566"/>
                  </a:lnTo>
                  <a:lnTo>
                    <a:pt x="274067" y="27513"/>
                  </a:lnTo>
                  <a:lnTo>
                    <a:pt x="320055" y="23517"/>
                  </a:lnTo>
                  <a:lnTo>
                    <a:pt x="344173" y="22028"/>
                  </a:lnTo>
                  <a:lnTo>
                    <a:pt x="368717" y="21036"/>
                  </a:lnTo>
                  <a:lnTo>
                    <a:pt x="393547" y="20374"/>
                  </a:lnTo>
                  <a:lnTo>
                    <a:pt x="420683" y="19933"/>
                  </a:lnTo>
                  <a:lnTo>
                    <a:pt x="449358" y="19638"/>
                  </a:lnTo>
                  <a:lnTo>
                    <a:pt x="479057" y="19442"/>
                  </a:lnTo>
                  <a:lnTo>
                    <a:pt x="508382" y="19311"/>
                  </a:lnTo>
                  <a:lnTo>
                    <a:pt x="537457" y="19224"/>
                  </a:lnTo>
                  <a:lnTo>
                    <a:pt x="566364" y="19166"/>
                  </a:lnTo>
                  <a:lnTo>
                    <a:pt x="596220" y="19127"/>
                  </a:lnTo>
                  <a:lnTo>
                    <a:pt x="626707" y="19102"/>
                  </a:lnTo>
                  <a:lnTo>
                    <a:pt x="657615" y="19084"/>
                  </a:lnTo>
                  <a:lnTo>
                    <a:pt x="688803" y="18015"/>
                  </a:lnTo>
                  <a:lnTo>
                    <a:pt x="720179" y="16243"/>
                  </a:lnTo>
                  <a:lnTo>
                    <a:pt x="751679" y="14003"/>
                  </a:lnTo>
                  <a:lnTo>
                    <a:pt x="784322" y="12511"/>
                  </a:lnTo>
                  <a:lnTo>
                    <a:pt x="817725" y="11516"/>
                  </a:lnTo>
                  <a:lnTo>
                    <a:pt x="851636" y="10852"/>
                  </a:lnTo>
                  <a:lnTo>
                    <a:pt x="883766" y="10410"/>
                  </a:lnTo>
                  <a:lnTo>
                    <a:pt x="914713" y="10115"/>
                  </a:lnTo>
                  <a:lnTo>
                    <a:pt x="944869" y="9918"/>
                  </a:lnTo>
                  <a:lnTo>
                    <a:pt x="976615" y="9787"/>
                  </a:lnTo>
                  <a:lnTo>
                    <a:pt x="1009420" y="9700"/>
                  </a:lnTo>
                  <a:lnTo>
                    <a:pt x="1042931" y="9642"/>
                  </a:lnTo>
                  <a:lnTo>
                    <a:pt x="1074798" y="9603"/>
                  </a:lnTo>
                  <a:lnTo>
                    <a:pt x="1105568" y="9577"/>
                  </a:lnTo>
                  <a:lnTo>
                    <a:pt x="1135606" y="9559"/>
                  </a:lnTo>
                  <a:lnTo>
                    <a:pt x="1164098" y="9548"/>
                  </a:lnTo>
                  <a:lnTo>
                    <a:pt x="1191558" y="9540"/>
                  </a:lnTo>
                  <a:lnTo>
                    <a:pt x="1218333" y="9535"/>
                  </a:lnTo>
                  <a:lnTo>
                    <a:pt x="1244649" y="9532"/>
                  </a:lnTo>
                  <a:lnTo>
                    <a:pt x="1270659" y="9530"/>
                  </a:lnTo>
                  <a:lnTo>
                    <a:pt x="1296466" y="9528"/>
                  </a:lnTo>
                  <a:lnTo>
                    <a:pt x="1321080" y="9527"/>
                  </a:lnTo>
                  <a:lnTo>
                    <a:pt x="1368183" y="9525"/>
                  </a:lnTo>
                  <a:lnTo>
                    <a:pt x="14719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3352"/>
            <p:cNvSpPr/>
            <p:nvPr>
              <p:custDataLst>
                <p:tags r:id="rId148"/>
              </p:custDataLst>
            </p:nvPr>
          </p:nvSpPr>
          <p:spPr>
            <a:xfrm>
              <a:off x="8143875" y="3028950"/>
              <a:ext cx="1550030" cy="76201"/>
            </a:xfrm>
            <a:custGeom>
              <a:avLst/>
              <a:gdLst/>
              <a:ahLst/>
              <a:cxnLst/>
              <a:rect l="0" t="0" r="0" b="0"/>
              <a:pathLst>
                <a:path w="1550030" h="76201">
                  <a:moveTo>
                    <a:pt x="0" y="0"/>
                  </a:moveTo>
                  <a:lnTo>
                    <a:pt x="0" y="0"/>
                  </a:lnTo>
                  <a:lnTo>
                    <a:pt x="31084" y="7539"/>
                  </a:lnTo>
                  <a:lnTo>
                    <a:pt x="72227" y="9133"/>
                  </a:lnTo>
                  <a:lnTo>
                    <a:pt x="108655" y="14465"/>
                  </a:lnTo>
                  <a:lnTo>
                    <a:pt x="151316" y="17692"/>
                  </a:lnTo>
                  <a:lnTo>
                    <a:pt x="184726" y="18446"/>
                  </a:lnTo>
                  <a:lnTo>
                    <a:pt x="219684" y="18782"/>
                  </a:lnTo>
                  <a:lnTo>
                    <a:pt x="252860" y="18931"/>
                  </a:lnTo>
                  <a:lnTo>
                    <a:pt x="293710" y="18997"/>
                  </a:lnTo>
                  <a:lnTo>
                    <a:pt x="339030" y="19027"/>
                  </a:lnTo>
                  <a:lnTo>
                    <a:pt x="383866" y="19040"/>
                  </a:lnTo>
                  <a:lnTo>
                    <a:pt x="428488" y="19045"/>
                  </a:lnTo>
                  <a:lnTo>
                    <a:pt x="475131" y="19048"/>
                  </a:lnTo>
                  <a:lnTo>
                    <a:pt x="500904" y="19049"/>
                  </a:lnTo>
                  <a:lnTo>
                    <a:pt x="527611" y="19049"/>
                  </a:lnTo>
                  <a:lnTo>
                    <a:pt x="554941" y="20108"/>
                  </a:lnTo>
                  <a:lnTo>
                    <a:pt x="582686" y="21872"/>
                  </a:lnTo>
                  <a:lnTo>
                    <a:pt x="610708" y="24106"/>
                  </a:lnTo>
                  <a:lnTo>
                    <a:pt x="638914" y="25596"/>
                  </a:lnTo>
                  <a:lnTo>
                    <a:pt x="667242" y="26589"/>
                  </a:lnTo>
                  <a:lnTo>
                    <a:pt x="695653" y="27250"/>
                  </a:lnTo>
                  <a:lnTo>
                    <a:pt x="724119" y="27692"/>
                  </a:lnTo>
                  <a:lnTo>
                    <a:pt x="752621" y="27986"/>
                  </a:lnTo>
                  <a:lnTo>
                    <a:pt x="781147" y="28183"/>
                  </a:lnTo>
                  <a:lnTo>
                    <a:pt x="810747" y="28314"/>
                  </a:lnTo>
                  <a:lnTo>
                    <a:pt x="841065" y="28400"/>
                  </a:lnTo>
                  <a:lnTo>
                    <a:pt x="871860" y="28459"/>
                  </a:lnTo>
                  <a:lnTo>
                    <a:pt x="901915" y="29556"/>
                  </a:lnTo>
                  <a:lnTo>
                    <a:pt x="931477" y="31345"/>
                  </a:lnTo>
                  <a:lnTo>
                    <a:pt x="960710" y="33597"/>
                  </a:lnTo>
                  <a:lnTo>
                    <a:pt x="989723" y="35098"/>
                  </a:lnTo>
                  <a:lnTo>
                    <a:pt x="1018591" y="36099"/>
                  </a:lnTo>
                  <a:lnTo>
                    <a:pt x="1047360" y="36766"/>
                  </a:lnTo>
                  <a:lnTo>
                    <a:pt x="1076065" y="37211"/>
                  </a:lnTo>
                  <a:lnTo>
                    <a:pt x="1104727" y="37507"/>
                  </a:lnTo>
                  <a:lnTo>
                    <a:pt x="1133360" y="37704"/>
                  </a:lnTo>
                  <a:lnTo>
                    <a:pt x="1160913" y="38895"/>
                  </a:lnTo>
                  <a:lnTo>
                    <a:pt x="1187752" y="40746"/>
                  </a:lnTo>
                  <a:lnTo>
                    <a:pt x="1214110" y="43039"/>
                  </a:lnTo>
                  <a:lnTo>
                    <a:pt x="1239089" y="44568"/>
                  </a:lnTo>
                  <a:lnTo>
                    <a:pt x="1286601" y="46266"/>
                  </a:lnTo>
                  <a:lnTo>
                    <a:pt x="1329589" y="49843"/>
                  </a:lnTo>
                  <a:lnTo>
                    <a:pt x="1368803" y="53903"/>
                  </a:lnTo>
                  <a:lnTo>
                    <a:pt x="1403871" y="55706"/>
                  </a:lnTo>
                  <a:lnTo>
                    <a:pt x="1437096" y="56508"/>
                  </a:lnTo>
                  <a:lnTo>
                    <a:pt x="1479907" y="59782"/>
                  </a:lnTo>
                  <a:lnTo>
                    <a:pt x="1522816" y="65313"/>
                  </a:lnTo>
                  <a:lnTo>
                    <a:pt x="1547168" y="71328"/>
                  </a:lnTo>
                  <a:lnTo>
                    <a:pt x="1550029" y="72952"/>
                  </a:lnTo>
                  <a:lnTo>
                    <a:pt x="15430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3353"/>
            <p:cNvSpPr/>
            <p:nvPr>
              <p:custDataLst>
                <p:tags r:id="rId149"/>
              </p:custDataLst>
            </p:nvPr>
          </p:nvSpPr>
          <p:spPr>
            <a:xfrm>
              <a:off x="8334375" y="2514600"/>
              <a:ext cx="1200151" cy="47626"/>
            </a:xfrm>
            <a:custGeom>
              <a:avLst/>
              <a:gdLst/>
              <a:ahLst/>
              <a:cxnLst/>
              <a:rect l="0" t="0" r="0" b="0"/>
              <a:pathLst>
                <a:path w="1200151" h="4762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3175" y="14150"/>
                  </a:lnTo>
                  <a:lnTo>
                    <a:pt x="15170" y="21459"/>
                  </a:lnTo>
                  <a:lnTo>
                    <a:pt x="61832" y="27169"/>
                  </a:lnTo>
                  <a:lnTo>
                    <a:pt x="106641" y="31120"/>
                  </a:lnTo>
                  <a:lnTo>
                    <a:pt x="143428" y="36031"/>
                  </a:lnTo>
                  <a:lnTo>
                    <a:pt x="183961" y="37487"/>
                  </a:lnTo>
                  <a:lnTo>
                    <a:pt x="215110" y="37828"/>
                  </a:lnTo>
                  <a:lnTo>
                    <a:pt x="250120" y="37979"/>
                  </a:lnTo>
                  <a:lnTo>
                    <a:pt x="289670" y="38046"/>
                  </a:lnTo>
                  <a:lnTo>
                    <a:pt x="330883" y="38076"/>
                  </a:lnTo>
                  <a:lnTo>
                    <a:pt x="370367" y="38089"/>
                  </a:lnTo>
                  <a:lnTo>
                    <a:pt x="414726" y="38095"/>
                  </a:lnTo>
                  <a:lnTo>
                    <a:pt x="461606" y="38098"/>
                  </a:lnTo>
                  <a:lnTo>
                    <a:pt x="507136" y="38099"/>
                  </a:lnTo>
                  <a:lnTo>
                    <a:pt x="530706" y="38099"/>
                  </a:lnTo>
                  <a:lnTo>
                    <a:pt x="554888" y="38099"/>
                  </a:lnTo>
                  <a:lnTo>
                    <a:pt x="579475" y="38100"/>
                  </a:lnTo>
                  <a:lnTo>
                    <a:pt x="604333" y="38100"/>
                  </a:lnTo>
                  <a:lnTo>
                    <a:pt x="629372" y="38100"/>
                  </a:lnTo>
                  <a:lnTo>
                    <a:pt x="654531" y="38100"/>
                  </a:lnTo>
                  <a:lnTo>
                    <a:pt x="678713" y="38100"/>
                  </a:lnTo>
                  <a:lnTo>
                    <a:pt x="725336" y="38100"/>
                  </a:lnTo>
                  <a:lnTo>
                    <a:pt x="749198" y="38100"/>
                  </a:lnTo>
                  <a:lnTo>
                    <a:pt x="773574" y="38100"/>
                  </a:lnTo>
                  <a:lnTo>
                    <a:pt x="821120" y="38100"/>
                  </a:lnTo>
                  <a:lnTo>
                    <a:pt x="863418" y="38100"/>
                  </a:lnTo>
                  <a:lnTo>
                    <a:pt x="903383" y="38100"/>
                  </a:lnTo>
                  <a:lnTo>
                    <a:pt x="942311" y="38100"/>
                  </a:lnTo>
                  <a:lnTo>
                    <a:pt x="980780" y="38100"/>
                  </a:lnTo>
                  <a:lnTo>
                    <a:pt x="1016221" y="38100"/>
                  </a:lnTo>
                  <a:lnTo>
                    <a:pt x="1063103" y="38100"/>
                  </a:lnTo>
                  <a:lnTo>
                    <a:pt x="1103805" y="38100"/>
                  </a:lnTo>
                  <a:lnTo>
                    <a:pt x="1145498" y="40922"/>
                  </a:lnTo>
                  <a:lnTo>
                    <a:pt x="120015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3354"/>
            <p:cNvSpPr/>
            <p:nvPr>
              <p:custDataLst>
                <p:tags r:id="rId150"/>
              </p:custDataLst>
            </p:nvPr>
          </p:nvSpPr>
          <p:spPr>
            <a:xfrm>
              <a:off x="8209805" y="2733675"/>
              <a:ext cx="1315196" cy="47626"/>
            </a:xfrm>
            <a:custGeom>
              <a:avLst/>
              <a:gdLst/>
              <a:ahLst/>
              <a:cxnLst/>
              <a:rect l="0" t="0" r="0" b="0"/>
              <a:pathLst>
                <a:path w="1315196" h="47626">
                  <a:moveTo>
                    <a:pt x="19795" y="0"/>
                  </a:moveTo>
                  <a:lnTo>
                    <a:pt x="19795" y="0"/>
                  </a:lnTo>
                  <a:lnTo>
                    <a:pt x="4625" y="5056"/>
                  </a:lnTo>
                  <a:lnTo>
                    <a:pt x="1216" y="7604"/>
                  </a:lnTo>
                  <a:lnTo>
                    <a:pt x="0" y="10361"/>
                  </a:lnTo>
                  <a:lnTo>
                    <a:pt x="249" y="13257"/>
                  </a:lnTo>
                  <a:lnTo>
                    <a:pt x="14636" y="16476"/>
                  </a:lnTo>
                  <a:lnTo>
                    <a:pt x="58130" y="18287"/>
                  </a:lnTo>
                  <a:lnTo>
                    <a:pt x="96100" y="18711"/>
                  </a:lnTo>
                  <a:lnTo>
                    <a:pt x="134142" y="18899"/>
                  </a:lnTo>
                  <a:lnTo>
                    <a:pt x="169394" y="18983"/>
                  </a:lnTo>
                  <a:lnTo>
                    <a:pt x="204817" y="19020"/>
                  </a:lnTo>
                  <a:lnTo>
                    <a:pt x="245255" y="19037"/>
                  </a:lnTo>
                  <a:lnTo>
                    <a:pt x="287921" y="16222"/>
                  </a:lnTo>
                  <a:lnTo>
                    <a:pt x="331579" y="12502"/>
                  </a:lnTo>
                  <a:lnTo>
                    <a:pt x="375676" y="10848"/>
                  </a:lnTo>
                  <a:lnTo>
                    <a:pt x="422792" y="10113"/>
                  </a:lnTo>
                  <a:lnTo>
                    <a:pt x="447210" y="9917"/>
                  </a:lnTo>
                  <a:lnTo>
                    <a:pt x="473013" y="10845"/>
                  </a:lnTo>
                  <a:lnTo>
                    <a:pt x="499741" y="12521"/>
                  </a:lnTo>
                  <a:lnTo>
                    <a:pt x="527084" y="14697"/>
                  </a:lnTo>
                  <a:lnTo>
                    <a:pt x="553779" y="16148"/>
                  </a:lnTo>
                  <a:lnTo>
                    <a:pt x="580043" y="17115"/>
                  </a:lnTo>
                  <a:lnTo>
                    <a:pt x="606019" y="17760"/>
                  </a:lnTo>
                  <a:lnTo>
                    <a:pt x="632861" y="18190"/>
                  </a:lnTo>
                  <a:lnTo>
                    <a:pt x="660280" y="18477"/>
                  </a:lnTo>
                  <a:lnTo>
                    <a:pt x="688085" y="18668"/>
                  </a:lnTo>
                  <a:lnTo>
                    <a:pt x="715089" y="18795"/>
                  </a:lnTo>
                  <a:lnTo>
                    <a:pt x="741558" y="18880"/>
                  </a:lnTo>
                  <a:lnTo>
                    <a:pt x="767671" y="18937"/>
                  </a:lnTo>
                  <a:lnTo>
                    <a:pt x="793544" y="18975"/>
                  </a:lnTo>
                  <a:lnTo>
                    <a:pt x="819262" y="19000"/>
                  </a:lnTo>
                  <a:lnTo>
                    <a:pt x="844873" y="19017"/>
                  </a:lnTo>
                  <a:lnTo>
                    <a:pt x="869356" y="20086"/>
                  </a:lnTo>
                  <a:lnTo>
                    <a:pt x="916314" y="24097"/>
                  </a:lnTo>
                  <a:lnTo>
                    <a:pt x="961878" y="26584"/>
                  </a:lnTo>
                  <a:lnTo>
                    <a:pt x="1005765" y="28749"/>
                  </a:lnTo>
                  <a:lnTo>
                    <a:pt x="1046437" y="33238"/>
                  </a:lnTo>
                  <a:lnTo>
                    <a:pt x="1085680" y="35939"/>
                  </a:lnTo>
                  <a:lnTo>
                    <a:pt x="1123231" y="37140"/>
                  </a:lnTo>
                  <a:lnTo>
                    <a:pt x="1157557" y="37673"/>
                  </a:lnTo>
                  <a:lnTo>
                    <a:pt x="1201578" y="37973"/>
                  </a:lnTo>
                  <a:lnTo>
                    <a:pt x="1241432" y="38063"/>
                  </a:lnTo>
                  <a:lnTo>
                    <a:pt x="1284161" y="44639"/>
                  </a:lnTo>
                  <a:lnTo>
                    <a:pt x="1315195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3355"/>
            <p:cNvSpPr/>
            <p:nvPr>
              <p:custDataLst>
                <p:tags r:id="rId151"/>
              </p:custDataLst>
            </p:nvPr>
          </p:nvSpPr>
          <p:spPr>
            <a:xfrm>
              <a:off x="8448675" y="2305166"/>
              <a:ext cx="914401" cy="18935"/>
            </a:xfrm>
            <a:custGeom>
              <a:avLst/>
              <a:gdLst/>
              <a:ahLst/>
              <a:cxnLst/>
              <a:rect l="0" t="0" r="0" b="0"/>
              <a:pathLst>
                <a:path w="914401" h="18935">
                  <a:moveTo>
                    <a:pt x="0" y="18934"/>
                  </a:moveTo>
                  <a:lnTo>
                    <a:pt x="0" y="18934"/>
                  </a:lnTo>
                  <a:lnTo>
                    <a:pt x="44267" y="16112"/>
                  </a:lnTo>
                  <a:lnTo>
                    <a:pt x="84730" y="11395"/>
                  </a:lnTo>
                  <a:lnTo>
                    <a:pt x="114916" y="10292"/>
                  </a:lnTo>
                  <a:lnTo>
                    <a:pt x="156555" y="9801"/>
                  </a:lnTo>
                  <a:lnTo>
                    <a:pt x="194816" y="9584"/>
                  </a:lnTo>
                  <a:lnTo>
                    <a:pt x="229460" y="9487"/>
                  </a:lnTo>
                  <a:lnTo>
                    <a:pt x="262496" y="9444"/>
                  </a:lnTo>
                  <a:lnTo>
                    <a:pt x="297641" y="6602"/>
                  </a:lnTo>
                  <a:lnTo>
                    <a:pt x="334426" y="2870"/>
                  </a:lnTo>
                  <a:lnTo>
                    <a:pt x="371942" y="1211"/>
                  </a:lnTo>
                  <a:lnTo>
                    <a:pt x="406960" y="474"/>
                  </a:lnTo>
                  <a:lnTo>
                    <a:pt x="441222" y="146"/>
                  </a:lnTo>
                  <a:lnTo>
                    <a:pt x="477615" y="0"/>
                  </a:lnTo>
                  <a:lnTo>
                    <a:pt x="514957" y="2758"/>
                  </a:lnTo>
                  <a:lnTo>
                    <a:pt x="552721" y="6453"/>
                  </a:lnTo>
                  <a:lnTo>
                    <a:pt x="590670" y="8095"/>
                  </a:lnTo>
                  <a:lnTo>
                    <a:pt x="625881" y="8825"/>
                  </a:lnTo>
                  <a:lnTo>
                    <a:pt x="659169" y="9149"/>
                  </a:lnTo>
                  <a:lnTo>
                    <a:pt x="706602" y="9332"/>
                  </a:lnTo>
                  <a:lnTo>
                    <a:pt x="747938" y="9386"/>
                  </a:lnTo>
                  <a:lnTo>
                    <a:pt x="786996" y="9402"/>
                  </a:lnTo>
                  <a:lnTo>
                    <a:pt x="826439" y="10465"/>
                  </a:lnTo>
                  <a:lnTo>
                    <a:pt x="869053" y="15955"/>
                  </a:lnTo>
                  <a:lnTo>
                    <a:pt x="914400" y="18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8" name="SMARTInkShape-Group743"/>
          <p:cNvGrpSpPr/>
          <p:nvPr/>
        </p:nvGrpSpPr>
        <p:grpSpPr>
          <a:xfrm>
            <a:off x="6971404" y="2495550"/>
            <a:ext cx="858147" cy="819151"/>
            <a:chOff x="6971404" y="2495550"/>
            <a:chExt cx="858147" cy="819151"/>
          </a:xfrm>
        </p:grpSpPr>
        <p:sp>
          <p:nvSpPr>
            <p:cNvPr id="1086" name="SMARTInkShape-3356"/>
            <p:cNvSpPr/>
            <p:nvPr>
              <p:custDataLst>
                <p:tags r:id="rId133"/>
              </p:custDataLst>
            </p:nvPr>
          </p:nvSpPr>
          <p:spPr>
            <a:xfrm>
              <a:off x="7305675" y="2610083"/>
              <a:ext cx="123826" cy="103180"/>
            </a:xfrm>
            <a:custGeom>
              <a:avLst/>
              <a:gdLst/>
              <a:ahLst/>
              <a:cxnLst/>
              <a:rect l="0" t="0" r="0" b="0"/>
              <a:pathLst>
                <a:path w="123826" h="103180">
                  <a:moveTo>
                    <a:pt x="0" y="18817"/>
                  </a:moveTo>
                  <a:lnTo>
                    <a:pt x="0" y="18817"/>
                  </a:lnTo>
                  <a:lnTo>
                    <a:pt x="0" y="2415"/>
                  </a:lnTo>
                  <a:lnTo>
                    <a:pt x="2117" y="1532"/>
                  </a:lnTo>
                  <a:lnTo>
                    <a:pt x="21458" y="0"/>
                  </a:lnTo>
                  <a:lnTo>
                    <a:pt x="36579" y="4892"/>
                  </a:lnTo>
                  <a:lnTo>
                    <a:pt x="40262" y="7418"/>
                  </a:lnTo>
                  <a:lnTo>
                    <a:pt x="44352" y="13045"/>
                  </a:lnTo>
                  <a:lnTo>
                    <a:pt x="46655" y="32276"/>
                  </a:lnTo>
                  <a:lnTo>
                    <a:pt x="42281" y="53026"/>
                  </a:lnTo>
                  <a:lnTo>
                    <a:pt x="28644" y="89487"/>
                  </a:lnTo>
                  <a:lnTo>
                    <a:pt x="26505" y="91331"/>
                  </a:lnTo>
                  <a:lnTo>
                    <a:pt x="24019" y="92559"/>
                  </a:lnTo>
                  <a:lnTo>
                    <a:pt x="23421" y="94437"/>
                  </a:lnTo>
                  <a:lnTo>
                    <a:pt x="24081" y="96747"/>
                  </a:lnTo>
                  <a:lnTo>
                    <a:pt x="25579" y="99345"/>
                  </a:lnTo>
                  <a:lnTo>
                    <a:pt x="35710" y="102232"/>
                  </a:lnTo>
                  <a:lnTo>
                    <a:pt x="78198" y="103179"/>
                  </a:lnTo>
                  <a:lnTo>
                    <a:pt x="123825" y="95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3357"/>
            <p:cNvSpPr/>
            <p:nvPr>
              <p:custDataLst>
                <p:tags r:id="rId134"/>
              </p:custDataLst>
            </p:nvPr>
          </p:nvSpPr>
          <p:spPr>
            <a:xfrm>
              <a:off x="7239000" y="2495550"/>
              <a:ext cx="95251" cy="238126"/>
            </a:xfrm>
            <a:custGeom>
              <a:avLst/>
              <a:gdLst/>
              <a:ahLst/>
              <a:cxnLst/>
              <a:rect l="0" t="0" r="0" b="0"/>
              <a:pathLst>
                <a:path w="95251" h="238126">
                  <a:moveTo>
                    <a:pt x="95250" y="0"/>
                  </a:moveTo>
                  <a:lnTo>
                    <a:pt x="95250" y="0"/>
                  </a:lnTo>
                  <a:lnTo>
                    <a:pt x="95250" y="5056"/>
                  </a:lnTo>
                  <a:lnTo>
                    <a:pt x="79004" y="47244"/>
                  </a:lnTo>
                  <a:lnTo>
                    <a:pt x="63451" y="84133"/>
                  </a:lnTo>
                  <a:lnTo>
                    <a:pt x="44245" y="130057"/>
                  </a:lnTo>
                  <a:lnTo>
                    <a:pt x="25791" y="17548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3358"/>
            <p:cNvSpPr/>
            <p:nvPr>
              <p:custDataLst>
                <p:tags r:id="rId135"/>
              </p:custDataLst>
            </p:nvPr>
          </p:nvSpPr>
          <p:spPr>
            <a:xfrm>
              <a:off x="6971404" y="2543175"/>
              <a:ext cx="191397" cy="123826"/>
            </a:xfrm>
            <a:custGeom>
              <a:avLst/>
              <a:gdLst/>
              <a:ahLst/>
              <a:cxnLst/>
              <a:rect l="0" t="0" r="0" b="0"/>
              <a:pathLst>
                <a:path w="191397" h="123826">
                  <a:moveTo>
                    <a:pt x="172346" y="0"/>
                  </a:moveTo>
                  <a:lnTo>
                    <a:pt x="172346" y="0"/>
                  </a:lnTo>
                  <a:lnTo>
                    <a:pt x="177402" y="0"/>
                  </a:lnTo>
                  <a:lnTo>
                    <a:pt x="178891" y="1058"/>
                  </a:lnTo>
                  <a:lnTo>
                    <a:pt x="179884" y="2822"/>
                  </a:lnTo>
                  <a:lnTo>
                    <a:pt x="181478" y="13257"/>
                  </a:lnTo>
                  <a:lnTo>
                    <a:pt x="181755" y="22390"/>
                  </a:lnTo>
                  <a:lnTo>
                    <a:pt x="178998" y="28648"/>
                  </a:lnTo>
                  <a:lnTo>
                    <a:pt x="154421" y="55861"/>
                  </a:lnTo>
                  <a:lnTo>
                    <a:pt x="117389" y="82289"/>
                  </a:lnTo>
                  <a:lnTo>
                    <a:pt x="90817" y="92376"/>
                  </a:lnTo>
                  <a:lnTo>
                    <a:pt x="46327" y="95082"/>
                  </a:lnTo>
                  <a:lnTo>
                    <a:pt x="17592" y="94159"/>
                  </a:lnTo>
                  <a:lnTo>
                    <a:pt x="4436" y="90179"/>
                  </a:lnTo>
                  <a:lnTo>
                    <a:pt x="1139" y="86578"/>
                  </a:lnTo>
                  <a:lnTo>
                    <a:pt x="0" y="82060"/>
                  </a:lnTo>
                  <a:lnTo>
                    <a:pt x="1556" y="72454"/>
                  </a:lnTo>
                  <a:lnTo>
                    <a:pt x="5776" y="64657"/>
                  </a:lnTo>
                  <a:lnTo>
                    <a:pt x="10499" y="62155"/>
                  </a:lnTo>
                  <a:lnTo>
                    <a:pt x="24214" y="59375"/>
                  </a:lnTo>
                  <a:lnTo>
                    <a:pt x="38070" y="60961"/>
                  </a:lnTo>
                  <a:lnTo>
                    <a:pt x="79287" y="73527"/>
                  </a:lnTo>
                  <a:lnTo>
                    <a:pt x="111494" y="83757"/>
                  </a:lnTo>
                  <a:lnTo>
                    <a:pt x="155867" y="110255"/>
                  </a:lnTo>
                  <a:lnTo>
                    <a:pt x="191396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3359"/>
            <p:cNvSpPr/>
            <p:nvPr>
              <p:custDataLst>
                <p:tags r:id="rId136"/>
              </p:custDataLst>
            </p:nvPr>
          </p:nvSpPr>
          <p:spPr>
            <a:xfrm>
              <a:off x="7000875" y="26098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49343" y="16868"/>
                  </a:lnTo>
                  <a:lnTo>
                    <a:pt x="62147" y="12788"/>
                  </a:lnTo>
                  <a:lnTo>
                    <a:pt x="105434" y="489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3360"/>
            <p:cNvSpPr/>
            <p:nvPr>
              <p:custDataLst>
                <p:tags r:id="rId137"/>
              </p:custDataLst>
            </p:nvPr>
          </p:nvSpPr>
          <p:spPr>
            <a:xfrm>
              <a:off x="7326050" y="3013937"/>
              <a:ext cx="103451" cy="43005"/>
            </a:xfrm>
            <a:custGeom>
              <a:avLst/>
              <a:gdLst/>
              <a:ahLst/>
              <a:cxnLst/>
              <a:rect l="0" t="0" r="0" b="0"/>
              <a:pathLst>
                <a:path w="103451" h="43005">
                  <a:moveTo>
                    <a:pt x="8200" y="5488"/>
                  </a:moveTo>
                  <a:lnTo>
                    <a:pt x="8200" y="5488"/>
                  </a:lnTo>
                  <a:lnTo>
                    <a:pt x="3144" y="5488"/>
                  </a:lnTo>
                  <a:lnTo>
                    <a:pt x="1655" y="4430"/>
                  </a:lnTo>
                  <a:lnTo>
                    <a:pt x="662" y="2666"/>
                  </a:lnTo>
                  <a:lnTo>
                    <a:pt x="0" y="432"/>
                  </a:lnTo>
                  <a:lnTo>
                    <a:pt x="616" y="0"/>
                  </a:lnTo>
                  <a:lnTo>
                    <a:pt x="4124" y="2343"/>
                  </a:lnTo>
                  <a:lnTo>
                    <a:pt x="44673" y="36929"/>
                  </a:lnTo>
                  <a:lnTo>
                    <a:pt x="62634" y="41615"/>
                  </a:lnTo>
                  <a:lnTo>
                    <a:pt x="81361" y="43004"/>
                  </a:lnTo>
                  <a:lnTo>
                    <a:pt x="103450" y="34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3361"/>
            <p:cNvSpPr/>
            <p:nvPr>
              <p:custDataLst>
                <p:tags r:id="rId138"/>
              </p:custDataLst>
            </p:nvPr>
          </p:nvSpPr>
          <p:spPr>
            <a:xfrm>
              <a:off x="7400925" y="29908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62943" y="21459"/>
                  </a:lnTo>
                  <a:lnTo>
                    <a:pt x="26319" y="6217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3362"/>
            <p:cNvSpPr/>
            <p:nvPr>
              <p:custDataLst>
                <p:tags r:id="rId139"/>
              </p:custDataLst>
            </p:nvPr>
          </p:nvSpPr>
          <p:spPr>
            <a:xfrm>
              <a:off x="7105650" y="2821277"/>
              <a:ext cx="331989" cy="264824"/>
            </a:xfrm>
            <a:custGeom>
              <a:avLst/>
              <a:gdLst/>
              <a:ahLst/>
              <a:cxnLst/>
              <a:rect l="0" t="0" r="0" b="0"/>
              <a:pathLst>
                <a:path w="331989" h="264824">
                  <a:moveTo>
                    <a:pt x="0" y="45748"/>
                  </a:moveTo>
                  <a:lnTo>
                    <a:pt x="0" y="45748"/>
                  </a:lnTo>
                  <a:lnTo>
                    <a:pt x="22390" y="23358"/>
                  </a:lnTo>
                  <a:lnTo>
                    <a:pt x="67804" y="4458"/>
                  </a:lnTo>
                  <a:lnTo>
                    <a:pt x="100641" y="0"/>
                  </a:lnTo>
                  <a:lnTo>
                    <a:pt x="141000" y="6098"/>
                  </a:lnTo>
                  <a:lnTo>
                    <a:pt x="187248" y="20562"/>
                  </a:lnTo>
                  <a:lnTo>
                    <a:pt x="232980" y="46612"/>
                  </a:lnTo>
                  <a:lnTo>
                    <a:pt x="270152" y="71319"/>
                  </a:lnTo>
                  <a:lnTo>
                    <a:pt x="310896" y="117464"/>
                  </a:lnTo>
                  <a:lnTo>
                    <a:pt x="318093" y="130891"/>
                  </a:lnTo>
                  <a:lnTo>
                    <a:pt x="330884" y="177061"/>
                  </a:lnTo>
                  <a:lnTo>
                    <a:pt x="331988" y="218184"/>
                  </a:lnTo>
                  <a:lnTo>
                    <a:pt x="325131" y="249784"/>
                  </a:lnTo>
                  <a:lnTo>
                    <a:pt x="314325" y="264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3363"/>
            <p:cNvSpPr/>
            <p:nvPr>
              <p:custDataLst>
                <p:tags r:id="rId140"/>
              </p:custDataLst>
            </p:nvPr>
          </p:nvSpPr>
          <p:spPr>
            <a:xfrm>
              <a:off x="7753350" y="32004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63108" y="14150"/>
                  </a:lnTo>
                  <a:lnTo>
                    <a:pt x="59798" y="21459"/>
                  </a:lnTo>
                  <a:lnTo>
                    <a:pt x="34882" y="4553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3364"/>
            <p:cNvSpPr/>
            <p:nvPr>
              <p:custDataLst>
                <p:tags r:id="rId141"/>
              </p:custDataLst>
            </p:nvPr>
          </p:nvSpPr>
          <p:spPr>
            <a:xfrm>
              <a:off x="7658100" y="3181350"/>
              <a:ext cx="110263" cy="133351"/>
            </a:xfrm>
            <a:custGeom>
              <a:avLst/>
              <a:gdLst/>
              <a:ahLst/>
              <a:cxnLst/>
              <a:rect l="0" t="0" r="0" b="0"/>
              <a:pathLst>
                <a:path w="110263" h="133351">
                  <a:moveTo>
                    <a:pt x="104775" y="0"/>
                  </a:moveTo>
                  <a:lnTo>
                    <a:pt x="104775" y="0"/>
                  </a:lnTo>
                  <a:lnTo>
                    <a:pt x="109831" y="0"/>
                  </a:lnTo>
                  <a:lnTo>
                    <a:pt x="110262" y="2117"/>
                  </a:lnTo>
                  <a:lnTo>
                    <a:pt x="107920" y="10113"/>
                  </a:lnTo>
                  <a:lnTo>
                    <a:pt x="90537" y="31572"/>
                  </a:lnTo>
                  <a:lnTo>
                    <a:pt x="45110" y="6623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3365"/>
            <p:cNvSpPr/>
            <p:nvPr>
              <p:custDataLst>
                <p:tags r:id="rId142"/>
              </p:custDataLst>
            </p:nvPr>
          </p:nvSpPr>
          <p:spPr>
            <a:xfrm>
              <a:off x="7519293" y="3157244"/>
              <a:ext cx="110233" cy="138407"/>
            </a:xfrm>
            <a:custGeom>
              <a:avLst/>
              <a:gdLst/>
              <a:ahLst/>
              <a:cxnLst/>
              <a:rect l="0" t="0" r="0" b="0"/>
              <a:pathLst>
                <a:path w="110233" h="138407">
                  <a:moveTo>
                    <a:pt x="110232" y="5056"/>
                  </a:moveTo>
                  <a:lnTo>
                    <a:pt x="110232" y="5056"/>
                  </a:lnTo>
                  <a:lnTo>
                    <a:pt x="110232" y="0"/>
                  </a:lnTo>
                  <a:lnTo>
                    <a:pt x="109174" y="627"/>
                  </a:lnTo>
                  <a:lnTo>
                    <a:pt x="69528" y="45484"/>
                  </a:lnTo>
                  <a:lnTo>
                    <a:pt x="31155" y="92309"/>
                  </a:lnTo>
                  <a:lnTo>
                    <a:pt x="0" y="124695"/>
                  </a:lnTo>
                  <a:lnTo>
                    <a:pt x="14982" y="138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3366"/>
            <p:cNvSpPr/>
            <p:nvPr>
              <p:custDataLst>
                <p:tags r:id="rId143"/>
              </p:custDataLst>
            </p:nvPr>
          </p:nvSpPr>
          <p:spPr>
            <a:xfrm>
              <a:off x="7439025" y="3105150"/>
              <a:ext cx="142876" cy="171451"/>
            </a:xfrm>
            <a:custGeom>
              <a:avLst/>
              <a:gdLst/>
              <a:ahLst/>
              <a:cxnLst/>
              <a:rect l="0" t="0" r="0" b="0"/>
              <a:pathLst>
                <a:path w="142876" h="171451">
                  <a:moveTo>
                    <a:pt x="142875" y="0"/>
                  </a:moveTo>
                  <a:lnTo>
                    <a:pt x="142875" y="0"/>
                  </a:lnTo>
                  <a:lnTo>
                    <a:pt x="137819" y="0"/>
                  </a:lnTo>
                  <a:lnTo>
                    <a:pt x="119505" y="15169"/>
                  </a:lnTo>
                  <a:lnTo>
                    <a:pt x="79553" y="62114"/>
                  </a:lnTo>
                  <a:lnTo>
                    <a:pt x="36234" y="10339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3367"/>
            <p:cNvSpPr/>
            <p:nvPr>
              <p:custDataLst>
                <p:tags r:id="rId144"/>
              </p:custDataLst>
            </p:nvPr>
          </p:nvSpPr>
          <p:spPr>
            <a:xfrm>
              <a:off x="7343775" y="3095625"/>
              <a:ext cx="133351" cy="171451"/>
            </a:xfrm>
            <a:custGeom>
              <a:avLst/>
              <a:gdLst/>
              <a:ahLst/>
              <a:cxnLst/>
              <a:rect l="0" t="0" r="0" b="0"/>
              <a:pathLst>
                <a:path w="133351" h="171451">
                  <a:moveTo>
                    <a:pt x="133350" y="0"/>
                  </a:moveTo>
                  <a:lnTo>
                    <a:pt x="133350" y="0"/>
                  </a:lnTo>
                  <a:lnTo>
                    <a:pt x="133350" y="5056"/>
                  </a:lnTo>
                  <a:lnTo>
                    <a:pt x="130528" y="10361"/>
                  </a:lnTo>
                  <a:lnTo>
                    <a:pt x="100869" y="49371"/>
                  </a:lnTo>
                  <a:lnTo>
                    <a:pt x="57694" y="93363"/>
                  </a:lnTo>
                  <a:lnTo>
                    <a:pt x="29310" y="118317"/>
                  </a:lnTo>
                  <a:lnTo>
                    <a:pt x="5585" y="147245"/>
                  </a:lnTo>
                  <a:lnTo>
                    <a:pt x="1655" y="15816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0" name="SMARTInkShape-Group744"/>
          <p:cNvGrpSpPr/>
          <p:nvPr/>
        </p:nvGrpSpPr>
        <p:grpSpPr>
          <a:xfrm>
            <a:off x="9971484" y="2954074"/>
            <a:ext cx="1134667" cy="541602"/>
            <a:chOff x="9971484" y="2954074"/>
            <a:chExt cx="1134667" cy="541602"/>
          </a:xfrm>
        </p:grpSpPr>
        <p:sp>
          <p:nvSpPr>
            <p:cNvPr id="1099" name="SMARTInkShape-3368"/>
            <p:cNvSpPr/>
            <p:nvPr>
              <p:custDataLst>
                <p:tags r:id="rId122"/>
              </p:custDataLst>
            </p:nvPr>
          </p:nvSpPr>
          <p:spPr>
            <a:xfrm>
              <a:off x="10572750" y="3413987"/>
              <a:ext cx="73552" cy="81689"/>
            </a:xfrm>
            <a:custGeom>
              <a:avLst/>
              <a:gdLst/>
              <a:ahLst/>
              <a:cxnLst/>
              <a:rect l="0" t="0" r="0" b="0"/>
              <a:pathLst>
                <a:path w="73552" h="81689">
                  <a:moveTo>
                    <a:pt x="57150" y="5488"/>
                  </a:moveTo>
                  <a:lnTo>
                    <a:pt x="57150" y="5488"/>
                  </a:lnTo>
                  <a:lnTo>
                    <a:pt x="67262" y="431"/>
                  </a:lnTo>
                  <a:lnTo>
                    <a:pt x="70241" y="0"/>
                  </a:lnTo>
                  <a:lnTo>
                    <a:pt x="72227" y="771"/>
                  </a:lnTo>
                  <a:lnTo>
                    <a:pt x="73551" y="2344"/>
                  </a:lnTo>
                  <a:lnTo>
                    <a:pt x="72200" y="9735"/>
                  </a:lnTo>
                  <a:lnTo>
                    <a:pt x="67014" y="20075"/>
                  </a:lnTo>
                  <a:lnTo>
                    <a:pt x="52193" y="36739"/>
                  </a:lnTo>
                  <a:lnTo>
                    <a:pt x="0" y="81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3369"/>
            <p:cNvSpPr/>
            <p:nvPr>
              <p:custDataLst>
                <p:tags r:id="rId123"/>
              </p:custDataLst>
            </p:nvPr>
          </p:nvSpPr>
          <p:spPr>
            <a:xfrm>
              <a:off x="10458450" y="3371850"/>
              <a:ext cx="91187" cy="104776"/>
            </a:xfrm>
            <a:custGeom>
              <a:avLst/>
              <a:gdLst/>
              <a:ahLst/>
              <a:cxnLst/>
              <a:rect l="0" t="0" r="0" b="0"/>
              <a:pathLst>
                <a:path w="91187" h="104776">
                  <a:moveTo>
                    <a:pt x="66675" y="0"/>
                  </a:moveTo>
                  <a:lnTo>
                    <a:pt x="66675" y="0"/>
                  </a:lnTo>
                  <a:lnTo>
                    <a:pt x="86901" y="0"/>
                  </a:lnTo>
                  <a:lnTo>
                    <a:pt x="90744" y="2117"/>
                  </a:lnTo>
                  <a:lnTo>
                    <a:pt x="91186" y="5644"/>
                  </a:lnTo>
                  <a:lnTo>
                    <a:pt x="86035" y="15208"/>
                  </a:lnTo>
                  <a:lnTo>
                    <a:pt x="53445" y="4996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3370"/>
            <p:cNvSpPr/>
            <p:nvPr>
              <p:custDataLst>
                <p:tags r:id="rId124"/>
              </p:custDataLst>
            </p:nvPr>
          </p:nvSpPr>
          <p:spPr>
            <a:xfrm>
              <a:off x="10311771" y="3343275"/>
              <a:ext cx="114133" cy="114301"/>
            </a:xfrm>
            <a:custGeom>
              <a:avLst/>
              <a:gdLst/>
              <a:ahLst/>
              <a:cxnLst/>
              <a:rect l="0" t="0" r="0" b="0"/>
              <a:pathLst>
                <a:path w="114133" h="114301">
                  <a:moveTo>
                    <a:pt x="89529" y="0"/>
                  </a:moveTo>
                  <a:lnTo>
                    <a:pt x="89529" y="0"/>
                  </a:lnTo>
                  <a:lnTo>
                    <a:pt x="114132" y="0"/>
                  </a:lnTo>
                  <a:lnTo>
                    <a:pt x="113339" y="1058"/>
                  </a:lnTo>
                  <a:lnTo>
                    <a:pt x="79890" y="23851"/>
                  </a:lnTo>
                  <a:lnTo>
                    <a:pt x="33894" y="66770"/>
                  </a:lnTo>
                  <a:lnTo>
                    <a:pt x="8433" y="91892"/>
                  </a:lnTo>
                  <a:lnTo>
                    <a:pt x="1275" y="102929"/>
                  </a:lnTo>
                  <a:lnTo>
                    <a:pt x="0" y="106719"/>
                  </a:lnTo>
                  <a:lnTo>
                    <a:pt x="3804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3371"/>
            <p:cNvSpPr/>
            <p:nvPr>
              <p:custDataLst>
                <p:tags r:id="rId125"/>
              </p:custDataLst>
            </p:nvPr>
          </p:nvSpPr>
          <p:spPr>
            <a:xfrm>
              <a:off x="10187807" y="3309212"/>
              <a:ext cx="140025" cy="138839"/>
            </a:xfrm>
            <a:custGeom>
              <a:avLst/>
              <a:gdLst/>
              <a:ahLst/>
              <a:cxnLst/>
              <a:rect l="0" t="0" r="0" b="0"/>
              <a:pathLst>
                <a:path w="140025" h="138839">
                  <a:moveTo>
                    <a:pt x="127768" y="5488"/>
                  </a:moveTo>
                  <a:lnTo>
                    <a:pt x="127768" y="5488"/>
                  </a:lnTo>
                  <a:lnTo>
                    <a:pt x="137880" y="431"/>
                  </a:lnTo>
                  <a:lnTo>
                    <a:pt x="139801" y="0"/>
                  </a:lnTo>
                  <a:lnTo>
                    <a:pt x="140024" y="771"/>
                  </a:lnTo>
                  <a:lnTo>
                    <a:pt x="139114" y="2344"/>
                  </a:lnTo>
                  <a:lnTo>
                    <a:pt x="101751" y="23667"/>
                  </a:lnTo>
                  <a:lnTo>
                    <a:pt x="60175" y="63778"/>
                  </a:lnTo>
                  <a:lnTo>
                    <a:pt x="17118" y="103486"/>
                  </a:lnTo>
                  <a:lnTo>
                    <a:pt x="6978" y="112543"/>
                  </a:lnTo>
                  <a:lnTo>
                    <a:pt x="2790" y="114958"/>
                  </a:lnTo>
                  <a:lnTo>
                    <a:pt x="0" y="118685"/>
                  </a:lnTo>
                  <a:lnTo>
                    <a:pt x="3943" y="138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3372"/>
            <p:cNvSpPr/>
            <p:nvPr>
              <p:custDataLst>
                <p:tags r:id="rId126"/>
              </p:custDataLst>
            </p:nvPr>
          </p:nvSpPr>
          <p:spPr>
            <a:xfrm>
              <a:off x="9971484" y="3229367"/>
              <a:ext cx="153592" cy="174694"/>
            </a:xfrm>
            <a:custGeom>
              <a:avLst/>
              <a:gdLst/>
              <a:ahLst/>
              <a:cxnLst/>
              <a:rect l="0" t="0" r="0" b="0"/>
              <a:pathLst>
                <a:path w="153592" h="174694">
                  <a:moveTo>
                    <a:pt x="153591" y="9133"/>
                  </a:moveTo>
                  <a:lnTo>
                    <a:pt x="153591" y="9133"/>
                  </a:lnTo>
                  <a:lnTo>
                    <a:pt x="153591" y="932"/>
                  </a:lnTo>
                  <a:lnTo>
                    <a:pt x="152533" y="491"/>
                  </a:lnTo>
                  <a:lnTo>
                    <a:pt x="148534" y="0"/>
                  </a:lnTo>
                  <a:lnTo>
                    <a:pt x="135277" y="9837"/>
                  </a:lnTo>
                  <a:lnTo>
                    <a:pt x="94346" y="54511"/>
                  </a:lnTo>
                  <a:lnTo>
                    <a:pt x="63618" y="91831"/>
                  </a:lnTo>
                  <a:lnTo>
                    <a:pt x="28244" y="136664"/>
                  </a:lnTo>
                  <a:lnTo>
                    <a:pt x="16390" y="151539"/>
                  </a:lnTo>
                  <a:lnTo>
                    <a:pt x="990" y="165863"/>
                  </a:lnTo>
                  <a:lnTo>
                    <a:pt x="0" y="169711"/>
                  </a:lnTo>
                  <a:lnTo>
                    <a:pt x="397" y="173335"/>
                  </a:lnTo>
                  <a:lnTo>
                    <a:pt x="1720" y="174693"/>
                  </a:lnTo>
                  <a:lnTo>
                    <a:pt x="10716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3373"/>
            <p:cNvSpPr/>
            <p:nvPr>
              <p:custDataLst>
                <p:tags r:id="rId127"/>
              </p:custDataLst>
            </p:nvPr>
          </p:nvSpPr>
          <p:spPr>
            <a:xfrm>
              <a:off x="10122110" y="3257550"/>
              <a:ext cx="173093" cy="161926"/>
            </a:xfrm>
            <a:custGeom>
              <a:avLst/>
              <a:gdLst/>
              <a:ahLst/>
              <a:cxnLst/>
              <a:rect l="0" t="0" r="0" b="0"/>
              <a:pathLst>
                <a:path w="173093" h="161926">
                  <a:moveTo>
                    <a:pt x="164890" y="0"/>
                  </a:moveTo>
                  <a:lnTo>
                    <a:pt x="164890" y="0"/>
                  </a:lnTo>
                  <a:lnTo>
                    <a:pt x="169947" y="0"/>
                  </a:lnTo>
                  <a:lnTo>
                    <a:pt x="171436" y="1058"/>
                  </a:lnTo>
                  <a:lnTo>
                    <a:pt x="172428" y="2822"/>
                  </a:lnTo>
                  <a:lnTo>
                    <a:pt x="173092" y="5057"/>
                  </a:lnTo>
                  <a:lnTo>
                    <a:pt x="170359" y="7605"/>
                  </a:lnTo>
                  <a:lnTo>
                    <a:pt x="127714" y="33114"/>
                  </a:lnTo>
                  <a:lnTo>
                    <a:pt x="80274" y="76516"/>
                  </a:lnTo>
                  <a:lnTo>
                    <a:pt x="36743" y="110749"/>
                  </a:lnTo>
                  <a:lnTo>
                    <a:pt x="6054" y="142825"/>
                  </a:lnTo>
                  <a:lnTo>
                    <a:pt x="104" y="153436"/>
                  </a:lnTo>
                  <a:lnTo>
                    <a:pt x="0" y="156266"/>
                  </a:lnTo>
                  <a:lnTo>
                    <a:pt x="989" y="158152"/>
                  </a:lnTo>
                  <a:lnTo>
                    <a:pt x="2705" y="159410"/>
                  </a:lnTo>
                  <a:lnTo>
                    <a:pt x="1249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3374"/>
            <p:cNvSpPr/>
            <p:nvPr>
              <p:custDataLst>
                <p:tags r:id="rId128"/>
              </p:custDataLst>
            </p:nvPr>
          </p:nvSpPr>
          <p:spPr>
            <a:xfrm>
              <a:off x="10267950" y="3095625"/>
              <a:ext cx="257176" cy="247651"/>
            </a:xfrm>
            <a:custGeom>
              <a:avLst/>
              <a:gdLst/>
              <a:ahLst/>
              <a:cxnLst/>
              <a:rect l="0" t="0" r="0" b="0"/>
              <a:pathLst>
                <a:path w="257176" h="247651">
                  <a:moveTo>
                    <a:pt x="0" y="247650"/>
                  </a:moveTo>
                  <a:lnTo>
                    <a:pt x="0" y="247650"/>
                  </a:lnTo>
                  <a:lnTo>
                    <a:pt x="1058" y="223799"/>
                  </a:lnTo>
                  <a:lnTo>
                    <a:pt x="5057" y="212002"/>
                  </a:lnTo>
                  <a:lnTo>
                    <a:pt x="35647" y="169505"/>
                  </a:lnTo>
                  <a:lnTo>
                    <a:pt x="73089" y="127387"/>
                  </a:lnTo>
                  <a:lnTo>
                    <a:pt x="111991" y="82572"/>
                  </a:lnTo>
                  <a:lnTo>
                    <a:pt x="154955" y="50998"/>
                  </a:lnTo>
                  <a:lnTo>
                    <a:pt x="192301" y="21833"/>
                  </a:lnTo>
                  <a:lnTo>
                    <a:pt x="210350" y="14995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3375"/>
            <p:cNvSpPr/>
            <p:nvPr>
              <p:custDataLst>
                <p:tags r:id="rId129"/>
              </p:custDataLst>
            </p:nvPr>
          </p:nvSpPr>
          <p:spPr>
            <a:xfrm>
              <a:off x="10479215" y="3020188"/>
              <a:ext cx="109064" cy="94488"/>
            </a:xfrm>
            <a:custGeom>
              <a:avLst/>
              <a:gdLst/>
              <a:ahLst/>
              <a:cxnLst/>
              <a:rect l="0" t="0" r="0" b="0"/>
              <a:pathLst>
                <a:path w="109064" h="94488">
                  <a:moveTo>
                    <a:pt x="17335" y="18287"/>
                  </a:moveTo>
                  <a:lnTo>
                    <a:pt x="17335" y="18287"/>
                  </a:lnTo>
                  <a:lnTo>
                    <a:pt x="12278" y="18287"/>
                  </a:lnTo>
                  <a:lnTo>
                    <a:pt x="6974" y="15465"/>
                  </a:lnTo>
                  <a:lnTo>
                    <a:pt x="4078" y="13231"/>
                  </a:lnTo>
                  <a:lnTo>
                    <a:pt x="859" y="7926"/>
                  </a:lnTo>
                  <a:lnTo>
                    <a:pt x="0" y="5030"/>
                  </a:lnTo>
                  <a:lnTo>
                    <a:pt x="2604" y="3099"/>
                  </a:lnTo>
                  <a:lnTo>
                    <a:pt x="29594" y="0"/>
                  </a:lnTo>
                  <a:lnTo>
                    <a:pt x="72728" y="396"/>
                  </a:lnTo>
                  <a:lnTo>
                    <a:pt x="83582" y="4338"/>
                  </a:lnTo>
                  <a:lnTo>
                    <a:pt x="100700" y="17564"/>
                  </a:lnTo>
                  <a:lnTo>
                    <a:pt x="107302" y="28902"/>
                  </a:lnTo>
                  <a:lnTo>
                    <a:pt x="109063" y="34889"/>
                  </a:lnTo>
                  <a:lnTo>
                    <a:pt x="106485" y="58484"/>
                  </a:lnTo>
                  <a:lnTo>
                    <a:pt x="93535" y="94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3376"/>
            <p:cNvSpPr/>
            <p:nvPr>
              <p:custDataLst>
                <p:tags r:id="rId130"/>
              </p:custDataLst>
            </p:nvPr>
          </p:nvSpPr>
          <p:spPr>
            <a:xfrm>
              <a:off x="10915650" y="2954074"/>
              <a:ext cx="83077" cy="170127"/>
            </a:xfrm>
            <a:custGeom>
              <a:avLst/>
              <a:gdLst/>
              <a:ahLst/>
              <a:cxnLst/>
              <a:rect l="0" t="0" r="0" b="0"/>
              <a:pathLst>
                <a:path w="83077" h="170127">
                  <a:moveTo>
                    <a:pt x="66675" y="8201"/>
                  </a:moveTo>
                  <a:lnTo>
                    <a:pt x="66675" y="8201"/>
                  </a:lnTo>
                  <a:lnTo>
                    <a:pt x="83076" y="0"/>
                  </a:lnTo>
                  <a:lnTo>
                    <a:pt x="82900" y="617"/>
                  </a:lnTo>
                  <a:lnTo>
                    <a:pt x="77598" y="8659"/>
                  </a:lnTo>
                  <a:lnTo>
                    <a:pt x="63501" y="35926"/>
                  </a:lnTo>
                  <a:lnTo>
                    <a:pt x="53622" y="51215"/>
                  </a:lnTo>
                  <a:lnTo>
                    <a:pt x="35297" y="92522"/>
                  </a:lnTo>
                  <a:lnTo>
                    <a:pt x="16277" y="137812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3377"/>
            <p:cNvSpPr/>
            <p:nvPr>
              <p:custDataLst>
                <p:tags r:id="rId131"/>
              </p:custDataLst>
            </p:nvPr>
          </p:nvSpPr>
          <p:spPr>
            <a:xfrm>
              <a:off x="11010900" y="3068766"/>
              <a:ext cx="95251" cy="125902"/>
            </a:xfrm>
            <a:custGeom>
              <a:avLst/>
              <a:gdLst/>
              <a:ahLst/>
              <a:cxnLst/>
              <a:rect l="0" t="0" r="0" b="0"/>
              <a:pathLst>
                <a:path w="95251" h="125902">
                  <a:moveTo>
                    <a:pt x="0" y="17334"/>
                  </a:moveTo>
                  <a:lnTo>
                    <a:pt x="0" y="17334"/>
                  </a:lnTo>
                  <a:lnTo>
                    <a:pt x="5057" y="12278"/>
                  </a:lnTo>
                  <a:lnTo>
                    <a:pt x="7538" y="6973"/>
                  </a:lnTo>
                  <a:lnTo>
                    <a:pt x="9134" y="0"/>
                  </a:lnTo>
                  <a:lnTo>
                    <a:pt x="19522" y="3849"/>
                  </a:lnTo>
                  <a:lnTo>
                    <a:pt x="30948" y="11692"/>
                  </a:lnTo>
                  <a:lnTo>
                    <a:pt x="50729" y="38297"/>
                  </a:lnTo>
                  <a:lnTo>
                    <a:pt x="51813" y="42951"/>
                  </a:lnTo>
                  <a:lnTo>
                    <a:pt x="50192" y="53767"/>
                  </a:lnTo>
                  <a:lnTo>
                    <a:pt x="32924" y="84503"/>
                  </a:lnTo>
                  <a:lnTo>
                    <a:pt x="7969" y="113524"/>
                  </a:lnTo>
                  <a:lnTo>
                    <a:pt x="6371" y="117444"/>
                  </a:lnTo>
                  <a:lnTo>
                    <a:pt x="6363" y="121116"/>
                  </a:lnTo>
                  <a:lnTo>
                    <a:pt x="7419" y="124622"/>
                  </a:lnTo>
                  <a:lnTo>
                    <a:pt x="10236" y="125901"/>
                  </a:lnTo>
                  <a:lnTo>
                    <a:pt x="49500" y="122581"/>
                  </a:lnTo>
                  <a:lnTo>
                    <a:pt x="95250" y="122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3378"/>
            <p:cNvSpPr/>
            <p:nvPr>
              <p:custDataLst>
                <p:tags r:id="rId132"/>
              </p:custDataLst>
            </p:nvPr>
          </p:nvSpPr>
          <p:spPr>
            <a:xfrm>
              <a:off x="10741235" y="2962667"/>
              <a:ext cx="160593" cy="123434"/>
            </a:xfrm>
            <a:custGeom>
              <a:avLst/>
              <a:gdLst/>
              <a:ahLst/>
              <a:cxnLst/>
              <a:rect l="0" t="0" r="0" b="0"/>
              <a:pathLst>
                <a:path w="160593" h="123434">
                  <a:moveTo>
                    <a:pt x="145840" y="9133"/>
                  </a:moveTo>
                  <a:lnTo>
                    <a:pt x="145840" y="9133"/>
                  </a:lnTo>
                  <a:lnTo>
                    <a:pt x="154042" y="932"/>
                  </a:lnTo>
                  <a:lnTo>
                    <a:pt x="160031" y="0"/>
                  </a:lnTo>
                  <a:lnTo>
                    <a:pt x="160592" y="1986"/>
                  </a:lnTo>
                  <a:lnTo>
                    <a:pt x="153889" y="20383"/>
                  </a:lnTo>
                  <a:lnTo>
                    <a:pt x="151206" y="26157"/>
                  </a:lnTo>
                  <a:lnTo>
                    <a:pt x="139759" y="35397"/>
                  </a:lnTo>
                  <a:lnTo>
                    <a:pt x="100413" y="59377"/>
                  </a:lnTo>
                  <a:lnTo>
                    <a:pt x="60550" y="77619"/>
                  </a:lnTo>
                  <a:lnTo>
                    <a:pt x="36727" y="83047"/>
                  </a:lnTo>
                  <a:lnTo>
                    <a:pt x="22909" y="81495"/>
                  </a:lnTo>
                  <a:lnTo>
                    <a:pt x="10770" y="77277"/>
                  </a:lnTo>
                  <a:lnTo>
                    <a:pt x="1848" y="71875"/>
                  </a:lnTo>
                  <a:lnTo>
                    <a:pt x="104" y="68953"/>
                  </a:lnTo>
                  <a:lnTo>
                    <a:pt x="0" y="65946"/>
                  </a:lnTo>
                  <a:lnTo>
                    <a:pt x="989" y="62883"/>
                  </a:lnTo>
                  <a:lnTo>
                    <a:pt x="2705" y="60841"/>
                  </a:lnTo>
                  <a:lnTo>
                    <a:pt x="7436" y="58573"/>
                  </a:lnTo>
                  <a:lnTo>
                    <a:pt x="21106" y="57296"/>
                  </a:lnTo>
                  <a:lnTo>
                    <a:pt x="51233" y="64469"/>
                  </a:lnTo>
                  <a:lnTo>
                    <a:pt x="72065" y="74095"/>
                  </a:lnTo>
                  <a:lnTo>
                    <a:pt x="99410" y="96762"/>
                  </a:lnTo>
                  <a:lnTo>
                    <a:pt x="104038" y="103818"/>
                  </a:lnTo>
                  <a:lnTo>
                    <a:pt x="107153" y="110482"/>
                  </a:lnTo>
                  <a:lnTo>
                    <a:pt x="117265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6" name="SMARTInkShape-Group745"/>
          <p:cNvGrpSpPr/>
          <p:nvPr/>
        </p:nvGrpSpPr>
        <p:grpSpPr>
          <a:xfrm>
            <a:off x="7620000" y="3457609"/>
            <a:ext cx="514351" cy="399520"/>
            <a:chOff x="7620000" y="3457609"/>
            <a:chExt cx="514351" cy="399520"/>
          </a:xfrm>
        </p:grpSpPr>
        <p:sp>
          <p:nvSpPr>
            <p:cNvPr id="1111" name="SMARTInkShape-3379"/>
            <p:cNvSpPr/>
            <p:nvPr>
              <p:custDataLst>
                <p:tags r:id="rId117"/>
              </p:custDataLst>
            </p:nvPr>
          </p:nvSpPr>
          <p:spPr>
            <a:xfrm>
              <a:off x="8001000" y="3735124"/>
              <a:ext cx="133351" cy="122005"/>
            </a:xfrm>
            <a:custGeom>
              <a:avLst/>
              <a:gdLst/>
              <a:ahLst/>
              <a:cxnLst/>
              <a:rect l="0" t="0" r="0" b="0"/>
              <a:pathLst>
                <a:path w="133351" h="122005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35773" y="10487"/>
                  </a:lnTo>
                  <a:lnTo>
                    <a:pt x="39723" y="12900"/>
                  </a:lnTo>
                  <a:lnTo>
                    <a:pt x="42357" y="15566"/>
                  </a:lnTo>
                  <a:lnTo>
                    <a:pt x="45284" y="21352"/>
                  </a:lnTo>
                  <a:lnTo>
                    <a:pt x="46931" y="40673"/>
                  </a:lnTo>
                  <a:lnTo>
                    <a:pt x="45045" y="46782"/>
                  </a:lnTo>
                  <a:lnTo>
                    <a:pt x="11825" y="92433"/>
                  </a:lnTo>
                  <a:lnTo>
                    <a:pt x="2336" y="108918"/>
                  </a:lnTo>
                  <a:lnTo>
                    <a:pt x="2615" y="111329"/>
                  </a:lnTo>
                  <a:lnTo>
                    <a:pt x="5748" y="116830"/>
                  </a:lnTo>
                  <a:lnTo>
                    <a:pt x="16314" y="119981"/>
                  </a:lnTo>
                  <a:lnTo>
                    <a:pt x="54022" y="122004"/>
                  </a:lnTo>
                  <a:lnTo>
                    <a:pt x="100120" y="115857"/>
                  </a:lnTo>
                  <a:lnTo>
                    <a:pt x="133350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3380"/>
            <p:cNvSpPr/>
            <p:nvPr>
              <p:custDataLst>
                <p:tags r:id="rId118"/>
              </p:custDataLst>
            </p:nvPr>
          </p:nvSpPr>
          <p:spPr>
            <a:xfrm>
              <a:off x="7934325" y="3609975"/>
              <a:ext cx="100738" cy="209551"/>
            </a:xfrm>
            <a:custGeom>
              <a:avLst/>
              <a:gdLst/>
              <a:ahLst/>
              <a:cxnLst/>
              <a:rect l="0" t="0" r="0" b="0"/>
              <a:pathLst>
                <a:path w="100738" h="209551">
                  <a:moveTo>
                    <a:pt x="95250" y="0"/>
                  </a:moveTo>
                  <a:lnTo>
                    <a:pt x="95250" y="0"/>
                  </a:lnTo>
                  <a:lnTo>
                    <a:pt x="100306" y="0"/>
                  </a:lnTo>
                  <a:lnTo>
                    <a:pt x="100737" y="3175"/>
                  </a:lnTo>
                  <a:lnTo>
                    <a:pt x="93825" y="28261"/>
                  </a:lnTo>
                  <a:lnTo>
                    <a:pt x="72641" y="65771"/>
                  </a:lnTo>
                  <a:lnTo>
                    <a:pt x="61152" y="83576"/>
                  </a:lnTo>
                  <a:lnTo>
                    <a:pt x="44966" y="123087"/>
                  </a:lnTo>
                  <a:lnTo>
                    <a:pt x="19652" y="16583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3381"/>
            <p:cNvSpPr/>
            <p:nvPr>
              <p:custDataLst>
                <p:tags r:id="rId119"/>
              </p:custDataLst>
            </p:nvPr>
          </p:nvSpPr>
          <p:spPr>
            <a:xfrm>
              <a:off x="7831603" y="3600450"/>
              <a:ext cx="110923" cy="123826"/>
            </a:xfrm>
            <a:custGeom>
              <a:avLst/>
              <a:gdLst/>
              <a:ahLst/>
              <a:cxnLst/>
              <a:rect l="0" t="0" r="0" b="0"/>
              <a:pathLst>
                <a:path w="110923" h="123826">
                  <a:moveTo>
                    <a:pt x="102722" y="0"/>
                  </a:moveTo>
                  <a:lnTo>
                    <a:pt x="102722" y="0"/>
                  </a:lnTo>
                  <a:lnTo>
                    <a:pt x="110922" y="0"/>
                  </a:lnTo>
                  <a:lnTo>
                    <a:pt x="89822" y="43848"/>
                  </a:lnTo>
                  <a:lnTo>
                    <a:pt x="49497" y="82497"/>
                  </a:lnTo>
                  <a:lnTo>
                    <a:pt x="36380" y="89582"/>
                  </a:lnTo>
                  <a:lnTo>
                    <a:pt x="29919" y="91472"/>
                  </a:lnTo>
                  <a:lnTo>
                    <a:pt x="24554" y="91673"/>
                  </a:lnTo>
                  <a:lnTo>
                    <a:pt x="15769" y="89074"/>
                  </a:lnTo>
                  <a:lnTo>
                    <a:pt x="4874" y="81661"/>
                  </a:lnTo>
                  <a:lnTo>
                    <a:pt x="1026" y="75805"/>
                  </a:lnTo>
                  <a:lnTo>
                    <a:pt x="0" y="72761"/>
                  </a:lnTo>
                  <a:lnTo>
                    <a:pt x="374" y="69674"/>
                  </a:lnTo>
                  <a:lnTo>
                    <a:pt x="3613" y="63422"/>
                  </a:lnTo>
                  <a:lnTo>
                    <a:pt x="11385" y="53952"/>
                  </a:lnTo>
                  <a:lnTo>
                    <a:pt x="15373" y="52901"/>
                  </a:lnTo>
                  <a:lnTo>
                    <a:pt x="39803" y="58819"/>
                  </a:lnTo>
                  <a:lnTo>
                    <a:pt x="60090" y="67170"/>
                  </a:lnTo>
                  <a:lnTo>
                    <a:pt x="64776" y="70180"/>
                  </a:lnTo>
                  <a:lnTo>
                    <a:pt x="72804" y="81991"/>
                  </a:lnTo>
                  <a:lnTo>
                    <a:pt x="81525" y="105331"/>
                  </a:lnTo>
                  <a:lnTo>
                    <a:pt x="83036" y="116699"/>
                  </a:lnTo>
                  <a:lnTo>
                    <a:pt x="84305" y="119075"/>
                  </a:lnTo>
                  <a:lnTo>
                    <a:pt x="93197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3382"/>
            <p:cNvSpPr/>
            <p:nvPr>
              <p:custDataLst>
                <p:tags r:id="rId120"/>
              </p:custDataLst>
            </p:nvPr>
          </p:nvSpPr>
          <p:spPr>
            <a:xfrm>
              <a:off x="7737789" y="3457609"/>
              <a:ext cx="127311" cy="180942"/>
            </a:xfrm>
            <a:custGeom>
              <a:avLst/>
              <a:gdLst/>
              <a:ahLst/>
              <a:cxnLst/>
              <a:rect l="0" t="0" r="0" b="0"/>
              <a:pathLst>
                <a:path w="127311" h="180942">
                  <a:moveTo>
                    <a:pt x="25086" y="19016"/>
                  </a:moveTo>
                  <a:lnTo>
                    <a:pt x="25086" y="19016"/>
                  </a:lnTo>
                  <a:lnTo>
                    <a:pt x="16886" y="10815"/>
                  </a:lnTo>
                  <a:lnTo>
                    <a:pt x="17502" y="10374"/>
                  </a:lnTo>
                  <a:lnTo>
                    <a:pt x="60627" y="1300"/>
                  </a:lnTo>
                  <a:lnTo>
                    <a:pt x="106366" y="83"/>
                  </a:lnTo>
                  <a:lnTo>
                    <a:pt x="121253" y="0"/>
                  </a:lnTo>
                  <a:lnTo>
                    <a:pt x="124123" y="1047"/>
                  </a:lnTo>
                  <a:lnTo>
                    <a:pt x="126036" y="2803"/>
                  </a:lnTo>
                  <a:lnTo>
                    <a:pt x="127310" y="5033"/>
                  </a:lnTo>
                  <a:lnTo>
                    <a:pt x="127102" y="7577"/>
                  </a:lnTo>
                  <a:lnTo>
                    <a:pt x="111323" y="32470"/>
                  </a:lnTo>
                  <a:lnTo>
                    <a:pt x="75653" y="72778"/>
                  </a:lnTo>
                  <a:lnTo>
                    <a:pt x="37968" y="119525"/>
                  </a:lnTo>
                  <a:lnTo>
                    <a:pt x="4715" y="155724"/>
                  </a:lnTo>
                  <a:lnTo>
                    <a:pt x="157" y="168322"/>
                  </a:lnTo>
                  <a:lnTo>
                    <a:pt x="0" y="172528"/>
                  </a:lnTo>
                  <a:lnTo>
                    <a:pt x="953" y="175333"/>
                  </a:lnTo>
                  <a:lnTo>
                    <a:pt x="2647" y="177202"/>
                  </a:lnTo>
                  <a:lnTo>
                    <a:pt x="10175" y="179279"/>
                  </a:lnTo>
                  <a:lnTo>
                    <a:pt x="55785" y="180844"/>
                  </a:lnTo>
                  <a:lnTo>
                    <a:pt x="68011" y="178076"/>
                  </a:lnTo>
                  <a:lnTo>
                    <a:pt x="72752" y="175856"/>
                  </a:lnTo>
                  <a:lnTo>
                    <a:pt x="110811" y="180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3383"/>
            <p:cNvSpPr/>
            <p:nvPr>
              <p:custDataLst>
                <p:tags r:id="rId121"/>
              </p:custDataLst>
            </p:nvPr>
          </p:nvSpPr>
          <p:spPr>
            <a:xfrm>
              <a:off x="7620000" y="35242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0718" y="84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1" name="SMARTInkShape-Group746"/>
          <p:cNvGrpSpPr/>
          <p:nvPr/>
        </p:nvGrpSpPr>
        <p:grpSpPr>
          <a:xfrm>
            <a:off x="9847804" y="3591187"/>
            <a:ext cx="486822" cy="399789"/>
            <a:chOff x="9847804" y="3591187"/>
            <a:chExt cx="486822" cy="399789"/>
          </a:xfrm>
        </p:grpSpPr>
        <p:sp>
          <p:nvSpPr>
            <p:cNvPr id="1117" name="SMARTInkShape-3384"/>
            <p:cNvSpPr/>
            <p:nvPr>
              <p:custDataLst>
                <p:tags r:id="rId113"/>
              </p:custDataLst>
            </p:nvPr>
          </p:nvSpPr>
          <p:spPr>
            <a:xfrm>
              <a:off x="9847804" y="3591187"/>
              <a:ext cx="177826" cy="180714"/>
            </a:xfrm>
            <a:custGeom>
              <a:avLst/>
              <a:gdLst/>
              <a:ahLst/>
              <a:cxnLst/>
              <a:rect l="0" t="0" r="0" b="0"/>
              <a:pathLst>
                <a:path w="177826" h="180714">
                  <a:moveTo>
                    <a:pt x="10571" y="18788"/>
                  </a:moveTo>
                  <a:lnTo>
                    <a:pt x="10571" y="18788"/>
                  </a:lnTo>
                  <a:lnTo>
                    <a:pt x="10571" y="13731"/>
                  </a:lnTo>
                  <a:lnTo>
                    <a:pt x="9513" y="12242"/>
                  </a:lnTo>
                  <a:lnTo>
                    <a:pt x="7747" y="11249"/>
                  </a:lnTo>
                  <a:lnTo>
                    <a:pt x="2369" y="9656"/>
                  </a:lnTo>
                  <a:lnTo>
                    <a:pt x="49393" y="2724"/>
                  </a:lnTo>
                  <a:lnTo>
                    <a:pt x="85807" y="623"/>
                  </a:lnTo>
                  <a:lnTo>
                    <a:pt x="126468" y="0"/>
                  </a:lnTo>
                  <a:lnTo>
                    <a:pt x="153331" y="874"/>
                  </a:lnTo>
                  <a:lnTo>
                    <a:pt x="167860" y="4829"/>
                  </a:lnTo>
                  <a:lnTo>
                    <a:pt x="172580" y="7365"/>
                  </a:lnTo>
                  <a:lnTo>
                    <a:pt x="175727" y="10114"/>
                  </a:lnTo>
                  <a:lnTo>
                    <a:pt x="177825" y="13006"/>
                  </a:lnTo>
                  <a:lnTo>
                    <a:pt x="176047" y="17050"/>
                  </a:lnTo>
                  <a:lnTo>
                    <a:pt x="159437" y="31796"/>
                  </a:lnTo>
                  <a:lnTo>
                    <a:pt x="116176" y="65495"/>
                  </a:lnTo>
                  <a:lnTo>
                    <a:pt x="69291" y="100766"/>
                  </a:lnTo>
                  <a:lnTo>
                    <a:pt x="23362" y="134720"/>
                  </a:lnTo>
                  <a:lnTo>
                    <a:pt x="4248" y="150387"/>
                  </a:lnTo>
                  <a:lnTo>
                    <a:pt x="1065" y="155204"/>
                  </a:lnTo>
                  <a:lnTo>
                    <a:pt x="0" y="159474"/>
                  </a:lnTo>
                  <a:lnTo>
                    <a:pt x="348" y="163379"/>
                  </a:lnTo>
                  <a:lnTo>
                    <a:pt x="2699" y="167040"/>
                  </a:lnTo>
                  <a:lnTo>
                    <a:pt x="10952" y="173930"/>
                  </a:lnTo>
                  <a:lnTo>
                    <a:pt x="21677" y="177698"/>
                  </a:lnTo>
                  <a:lnTo>
                    <a:pt x="66205" y="180316"/>
                  </a:lnTo>
                  <a:lnTo>
                    <a:pt x="143921" y="180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3385"/>
            <p:cNvSpPr/>
            <p:nvPr>
              <p:custDataLst>
                <p:tags r:id="rId114"/>
              </p:custDataLst>
            </p:nvPr>
          </p:nvSpPr>
          <p:spPr>
            <a:xfrm>
              <a:off x="10134600" y="3738661"/>
              <a:ext cx="84403" cy="195165"/>
            </a:xfrm>
            <a:custGeom>
              <a:avLst/>
              <a:gdLst/>
              <a:ahLst/>
              <a:cxnLst/>
              <a:rect l="0" t="0" r="0" b="0"/>
              <a:pathLst>
                <a:path w="84403" h="195165">
                  <a:moveTo>
                    <a:pt x="76200" y="14189"/>
                  </a:moveTo>
                  <a:lnTo>
                    <a:pt x="76200" y="14189"/>
                  </a:lnTo>
                  <a:lnTo>
                    <a:pt x="76200" y="9132"/>
                  </a:lnTo>
                  <a:lnTo>
                    <a:pt x="77258" y="7643"/>
                  </a:lnTo>
                  <a:lnTo>
                    <a:pt x="79024" y="6650"/>
                  </a:lnTo>
                  <a:lnTo>
                    <a:pt x="81257" y="5988"/>
                  </a:lnTo>
                  <a:lnTo>
                    <a:pt x="82746" y="4488"/>
                  </a:lnTo>
                  <a:lnTo>
                    <a:pt x="84402" y="0"/>
                  </a:lnTo>
                  <a:lnTo>
                    <a:pt x="66375" y="45683"/>
                  </a:lnTo>
                  <a:lnTo>
                    <a:pt x="45272" y="89715"/>
                  </a:lnTo>
                  <a:lnTo>
                    <a:pt x="28932" y="134920"/>
                  </a:lnTo>
                  <a:lnTo>
                    <a:pt x="0" y="195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3386"/>
            <p:cNvSpPr/>
            <p:nvPr>
              <p:custDataLst>
                <p:tags r:id="rId115"/>
              </p:custDataLst>
            </p:nvPr>
          </p:nvSpPr>
          <p:spPr>
            <a:xfrm>
              <a:off x="10016437" y="3733800"/>
              <a:ext cx="127689" cy="114301"/>
            </a:xfrm>
            <a:custGeom>
              <a:avLst/>
              <a:gdLst/>
              <a:ahLst/>
              <a:cxnLst/>
              <a:rect l="0" t="0" r="0" b="0"/>
              <a:pathLst>
                <a:path w="127689" h="114301">
                  <a:moveTo>
                    <a:pt x="127688" y="0"/>
                  </a:moveTo>
                  <a:lnTo>
                    <a:pt x="127688" y="0"/>
                  </a:lnTo>
                  <a:lnTo>
                    <a:pt x="100852" y="29659"/>
                  </a:lnTo>
                  <a:lnTo>
                    <a:pt x="75862" y="65956"/>
                  </a:lnTo>
                  <a:lnTo>
                    <a:pt x="63732" y="76233"/>
                  </a:lnTo>
                  <a:lnTo>
                    <a:pt x="51286" y="81506"/>
                  </a:lnTo>
                  <a:lnTo>
                    <a:pt x="26048" y="84892"/>
                  </a:lnTo>
                  <a:lnTo>
                    <a:pt x="20770" y="83053"/>
                  </a:lnTo>
                  <a:lnTo>
                    <a:pt x="1242" y="64193"/>
                  </a:lnTo>
                  <a:lnTo>
                    <a:pt x="0" y="59729"/>
                  </a:lnTo>
                  <a:lnTo>
                    <a:pt x="1441" y="49124"/>
                  </a:lnTo>
                  <a:lnTo>
                    <a:pt x="3306" y="45450"/>
                  </a:lnTo>
                  <a:lnTo>
                    <a:pt x="5609" y="43000"/>
                  </a:lnTo>
                  <a:lnTo>
                    <a:pt x="8201" y="41367"/>
                  </a:lnTo>
                  <a:lnTo>
                    <a:pt x="21964" y="39068"/>
                  </a:lnTo>
                  <a:lnTo>
                    <a:pt x="44503" y="43443"/>
                  </a:lnTo>
                  <a:lnTo>
                    <a:pt x="66234" y="56499"/>
                  </a:lnTo>
                  <a:lnTo>
                    <a:pt x="100308" y="87240"/>
                  </a:lnTo>
                  <a:lnTo>
                    <a:pt x="104936" y="94512"/>
                  </a:lnTo>
                  <a:lnTo>
                    <a:pt x="106170" y="97933"/>
                  </a:lnTo>
                  <a:lnTo>
                    <a:pt x="113186" y="104556"/>
                  </a:lnTo>
                  <a:lnTo>
                    <a:pt x="127688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3387"/>
            <p:cNvSpPr/>
            <p:nvPr>
              <p:custDataLst>
                <p:tags r:id="rId116"/>
              </p:custDataLst>
            </p:nvPr>
          </p:nvSpPr>
          <p:spPr>
            <a:xfrm>
              <a:off x="10212791" y="3859342"/>
              <a:ext cx="121835" cy="131634"/>
            </a:xfrm>
            <a:custGeom>
              <a:avLst/>
              <a:gdLst/>
              <a:ahLst/>
              <a:cxnLst/>
              <a:rect l="0" t="0" r="0" b="0"/>
              <a:pathLst>
                <a:path w="121835" h="131634">
                  <a:moveTo>
                    <a:pt x="17059" y="17333"/>
                  </a:moveTo>
                  <a:lnTo>
                    <a:pt x="17059" y="17333"/>
                  </a:lnTo>
                  <a:lnTo>
                    <a:pt x="22116" y="12276"/>
                  </a:lnTo>
                  <a:lnTo>
                    <a:pt x="24597" y="6972"/>
                  </a:lnTo>
                  <a:lnTo>
                    <a:pt x="25261" y="4076"/>
                  </a:lnTo>
                  <a:lnTo>
                    <a:pt x="27819" y="2145"/>
                  </a:lnTo>
                  <a:lnTo>
                    <a:pt x="36304" y="0"/>
                  </a:lnTo>
                  <a:lnTo>
                    <a:pt x="40472" y="486"/>
                  </a:lnTo>
                  <a:lnTo>
                    <a:pt x="47926" y="3848"/>
                  </a:lnTo>
                  <a:lnTo>
                    <a:pt x="50338" y="7285"/>
                  </a:lnTo>
                  <a:lnTo>
                    <a:pt x="53016" y="16747"/>
                  </a:lnTo>
                  <a:lnTo>
                    <a:pt x="51385" y="28009"/>
                  </a:lnTo>
                  <a:lnTo>
                    <a:pt x="41713" y="52486"/>
                  </a:lnTo>
                  <a:lnTo>
                    <a:pt x="11548" y="95663"/>
                  </a:lnTo>
                  <a:lnTo>
                    <a:pt x="2490" y="108158"/>
                  </a:lnTo>
                  <a:lnTo>
                    <a:pt x="0" y="115202"/>
                  </a:lnTo>
                  <a:lnTo>
                    <a:pt x="1454" y="117504"/>
                  </a:lnTo>
                  <a:lnTo>
                    <a:pt x="8712" y="120062"/>
                  </a:lnTo>
                  <a:lnTo>
                    <a:pt x="56098" y="126985"/>
                  </a:lnTo>
                  <a:lnTo>
                    <a:pt x="121834" y="131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2" name="SMARTInkShape-3388"/>
          <p:cNvSpPr/>
          <p:nvPr>
            <p:custDataLst>
              <p:tags r:id="rId8"/>
            </p:custDataLst>
          </p:nvPr>
        </p:nvSpPr>
        <p:spPr>
          <a:xfrm>
            <a:off x="8791732" y="3505341"/>
            <a:ext cx="142715" cy="218804"/>
          </a:xfrm>
          <a:custGeom>
            <a:avLst/>
            <a:gdLst/>
            <a:ahLst/>
            <a:cxnLst/>
            <a:rect l="0" t="0" r="0" b="0"/>
            <a:pathLst>
              <a:path w="142715" h="218804">
                <a:moveTo>
                  <a:pt x="104618" y="28434"/>
                </a:moveTo>
                <a:lnTo>
                  <a:pt x="104618" y="28434"/>
                </a:lnTo>
                <a:lnTo>
                  <a:pt x="104618" y="19026"/>
                </a:lnTo>
                <a:lnTo>
                  <a:pt x="95484" y="9780"/>
                </a:lnTo>
                <a:lnTo>
                  <a:pt x="90153" y="9501"/>
                </a:lnTo>
                <a:lnTo>
                  <a:pt x="84784" y="12258"/>
                </a:lnTo>
                <a:lnTo>
                  <a:pt x="44258" y="50697"/>
                </a:lnTo>
                <a:lnTo>
                  <a:pt x="40749" y="59848"/>
                </a:lnTo>
                <a:lnTo>
                  <a:pt x="39813" y="65252"/>
                </a:lnTo>
                <a:lnTo>
                  <a:pt x="37074" y="69912"/>
                </a:lnTo>
                <a:lnTo>
                  <a:pt x="25221" y="82587"/>
                </a:lnTo>
                <a:lnTo>
                  <a:pt x="8903" y="121058"/>
                </a:lnTo>
                <a:lnTo>
                  <a:pt x="5883" y="125108"/>
                </a:lnTo>
                <a:lnTo>
                  <a:pt x="2527" y="135253"/>
                </a:lnTo>
                <a:lnTo>
                  <a:pt x="0" y="169578"/>
                </a:lnTo>
                <a:lnTo>
                  <a:pt x="2735" y="178654"/>
                </a:lnTo>
                <a:lnTo>
                  <a:pt x="16325" y="199693"/>
                </a:lnTo>
                <a:lnTo>
                  <a:pt x="17181" y="202931"/>
                </a:lnTo>
                <a:lnTo>
                  <a:pt x="18810" y="205091"/>
                </a:lnTo>
                <a:lnTo>
                  <a:pt x="36098" y="215576"/>
                </a:lnTo>
                <a:lnTo>
                  <a:pt x="69312" y="218803"/>
                </a:lnTo>
                <a:lnTo>
                  <a:pt x="75873" y="216054"/>
                </a:lnTo>
                <a:lnTo>
                  <a:pt x="106924" y="193422"/>
                </a:lnTo>
                <a:lnTo>
                  <a:pt x="133316" y="150023"/>
                </a:lnTo>
                <a:lnTo>
                  <a:pt x="138539" y="138565"/>
                </a:lnTo>
                <a:lnTo>
                  <a:pt x="142554" y="93777"/>
                </a:lnTo>
                <a:lnTo>
                  <a:pt x="142712" y="50130"/>
                </a:lnTo>
                <a:lnTo>
                  <a:pt x="142714" y="46073"/>
                </a:lnTo>
                <a:lnTo>
                  <a:pt x="139894" y="38743"/>
                </a:lnTo>
                <a:lnTo>
                  <a:pt x="137661" y="35306"/>
                </a:lnTo>
                <a:lnTo>
                  <a:pt x="133017" y="16699"/>
                </a:lnTo>
                <a:lnTo>
                  <a:pt x="130958" y="14261"/>
                </a:lnTo>
                <a:lnTo>
                  <a:pt x="113947" y="2273"/>
                </a:lnTo>
                <a:lnTo>
                  <a:pt x="103729" y="177"/>
                </a:lnTo>
                <a:lnTo>
                  <a:pt x="95052" y="0"/>
                </a:lnTo>
                <a:lnTo>
                  <a:pt x="76043" y="93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6" name="SMARTInkShape-Group748"/>
          <p:cNvGrpSpPr/>
          <p:nvPr/>
        </p:nvGrpSpPr>
        <p:grpSpPr>
          <a:xfrm>
            <a:off x="7897550" y="3013937"/>
            <a:ext cx="27251" cy="300764"/>
            <a:chOff x="7897550" y="3013937"/>
            <a:chExt cx="27251" cy="300764"/>
          </a:xfrm>
        </p:grpSpPr>
        <p:sp>
          <p:nvSpPr>
            <p:cNvPr id="1123" name="SMARTInkShape-3389"/>
            <p:cNvSpPr/>
            <p:nvPr>
              <p:custDataLst>
                <p:tags r:id="rId110"/>
              </p:custDataLst>
            </p:nvPr>
          </p:nvSpPr>
          <p:spPr>
            <a:xfrm>
              <a:off x="7915275" y="32861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3390"/>
            <p:cNvSpPr/>
            <p:nvPr>
              <p:custDataLst>
                <p:tags r:id="rId111"/>
              </p:custDataLst>
            </p:nvPr>
          </p:nvSpPr>
          <p:spPr>
            <a:xfrm>
              <a:off x="7897550" y="3181350"/>
              <a:ext cx="8201" cy="19051"/>
            </a:xfrm>
            <a:custGeom>
              <a:avLst/>
              <a:gdLst/>
              <a:ahLst/>
              <a:cxnLst/>
              <a:rect l="0" t="0" r="0" b="0"/>
              <a:pathLst>
                <a:path w="8201" h="19051">
                  <a:moveTo>
                    <a:pt x="8200" y="0"/>
                  </a:moveTo>
                  <a:lnTo>
                    <a:pt x="8200" y="0"/>
                  </a:lnTo>
                  <a:lnTo>
                    <a:pt x="8200" y="8201"/>
                  </a:lnTo>
                  <a:lnTo>
                    <a:pt x="0" y="17610"/>
                  </a:lnTo>
                  <a:lnTo>
                    <a:pt x="616" y="18090"/>
                  </a:lnTo>
                  <a:lnTo>
                    <a:pt x="82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3391"/>
            <p:cNvSpPr/>
            <p:nvPr>
              <p:custDataLst>
                <p:tags r:id="rId112"/>
              </p:custDataLst>
            </p:nvPr>
          </p:nvSpPr>
          <p:spPr>
            <a:xfrm>
              <a:off x="7924800" y="3013937"/>
              <a:ext cx="1" cy="43589"/>
            </a:xfrm>
            <a:custGeom>
              <a:avLst/>
              <a:gdLst/>
              <a:ahLst/>
              <a:cxnLst/>
              <a:rect l="0" t="0" r="0" b="0"/>
              <a:pathLst>
                <a:path w="1" h="435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3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0" name="SMARTInkShape-Group749"/>
          <p:cNvGrpSpPr/>
          <p:nvPr/>
        </p:nvGrpSpPr>
        <p:grpSpPr>
          <a:xfrm>
            <a:off x="9982200" y="3143250"/>
            <a:ext cx="28576" cy="323851"/>
            <a:chOff x="9982200" y="3143250"/>
            <a:chExt cx="28576" cy="323851"/>
          </a:xfrm>
        </p:grpSpPr>
        <p:sp>
          <p:nvSpPr>
            <p:cNvPr id="1127" name="SMARTInkShape-3392"/>
            <p:cNvSpPr/>
            <p:nvPr>
              <p:custDataLst>
                <p:tags r:id="rId107"/>
              </p:custDataLst>
            </p:nvPr>
          </p:nvSpPr>
          <p:spPr>
            <a:xfrm>
              <a:off x="9982200" y="3457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3393"/>
            <p:cNvSpPr/>
            <p:nvPr>
              <p:custDataLst>
                <p:tags r:id="rId108"/>
              </p:custDataLst>
            </p:nvPr>
          </p:nvSpPr>
          <p:spPr>
            <a:xfrm>
              <a:off x="9991725" y="33147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1323" y="820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3394"/>
            <p:cNvSpPr/>
            <p:nvPr>
              <p:custDataLst>
                <p:tags r:id="rId109"/>
              </p:custDataLst>
            </p:nvPr>
          </p:nvSpPr>
          <p:spPr>
            <a:xfrm>
              <a:off x="10001250" y="31432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7" name="SMARTInkShape-Group750"/>
          <p:cNvGrpSpPr/>
          <p:nvPr/>
        </p:nvGrpSpPr>
        <p:grpSpPr>
          <a:xfrm>
            <a:off x="7334250" y="2125425"/>
            <a:ext cx="3562351" cy="1398826"/>
            <a:chOff x="7334250" y="2125425"/>
            <a:chExt cx="3562351" cy="1398826"/>
          </a:xfrm>
        </p:grpSpPr>
        <p:sp>
          <p:nvSpPr>
            <p:cNvPr id="1131" name="SMARTInkShape-3395"/>
            <p:cNvSpPr/>
            <p:nvPr>
              <p:custDataLst>
                <p:tags r:id="rId101"/>
              </p:custDataLst>
            </p:nvPr>
          </p:nvSpPr>
          <p:spPr>
            <a:xfrm>
              <a:off x="8858250" y="32956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3863" y="4662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3396"/>
            <p:cNvSpPr/>
            <p:nvPr>
              <p:custDataLst>
                <p:tags r:id="rId102"/>
              </p:custDataLst>
            </p:nvPr>
          </p:nvSpPr>
          <p:spPr>
            <a:xfrm>
              <a:off x="8915400" y="28860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19050" y="0"/>
                  </a:moveTo>
                  <a:lnTo>
                    <a:pt x="19050" y="0"/>
                  </a:lnTo>
                  <a:lnTo>
                    <a:pt x="11510" y="38623"/>
                  </a:lnTo>
                  <a:lnTo>
                    <a:pt x="7290" y="7247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3397"/>
            <p:cNvSpPr/>
            <p:nvPr>
              <p:custDataLst>
                <p:tags r:id="rId103"/>
              </p:custDataLst>
            </p:nvPr>
          </p:nvSpPr>
          <p:spPr>
            <a:xfrm>
              <a:off x="8953500" y="24860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44829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3398"/>
            <p:cNvSpPr/>
            <p:nvPr>
              <p:custDataLst>
                <p:tags r:id="rId104"/>
              </p:custDataLst>
            </p:nvPr>
          </p:nvSpPr>
          <p:spPr>
            <a:xfrm>
              <a:off x="8953500" y="21717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3399"/>
            <p:cNvSpPr/>
            <p:nvPr>
              <p:custDataLst>
                <p:tags r:id="rId105"/>
              </p:custDataLst>
            </p:nvPr>
          </p:nvSpPr>
          <p:spPr>
            <a:xfrm>
              <a:off x="7439025" y="3314700"/>
              <a:ext cx="3457576" cy="209551"/>
            </a:xfrm>
            <a:custGeom>
              <a:avLst/>
              <a:gdLst/>
              <a:ahLst/>
              <a:cxnLst/>
              <a:rect l="0" t="0" r="0" b="0"/>
              <a:pathLst>
                <a:path w="3457576" h="209551">
                  <a:moveTo>
                    <a:pt x="0" y="0"/>
                  </a:moveTo>
                  <a:lnTo>
                    <a:pt x="0" y="0"/>
                  </a:lnTo>
                  <a:lnTo>
                    <a:pt x="44568" y="0"/>
                  </a:lnTo>
                  <a:lnTo>
                    <a:pt x="74488" y="0"/>
                  </a:lnTo>
                  <a:lnTo>
                    <a:pt x="113892" y="0"/>
                  </a:lnTo>
                  <a:lnTo>
                    <a:pt x="136253" y="0"/>
                  </a:lnTo>
                  <a:lnTo>
                    <a:pt x="161744" y="1058"/>
                  </a:lnTo>
                  <a:lnTo>
                    <a:pt x="189321" y="2822"/>
                  </a:lnTo>
                  <a:lnTo>
                    <a:pt x="218290" y="5057"/>
                  </a:lnTo>
                  <a:lnTo>
                    <a:pt x="250302" y="6546"/>
                  </a:lnTo>
                  <a:lnTo>
                    <a:pt x="284342" y="7539"/>
                  </a:lnTo>
                  <a:lnTo>
                    <a:pt x="319736" y="8201"/>
                  </a:lnTo>
                  <a:lnTo>
                    <a:pt x="357091" y="8642"/>
                  </a:lnTo>
                  <a:lnTo>
                    <a:pt x="395753" y="8936"/>
                  </a:lnTo>
                  <a:lnTo>
                    <a:pt x="435285" y="9132"/>
                  </a:lnTo>
                  <a:lnTo>
                    <a:pt x="477515" y="10322"/>
                  </a:lnTo>
                  <a:lnTo>
                    <a:pt x="521543" y="12173"/>
                  </a:lnTo>
                  <a:lnTo>
                    <a:pt x="566771" y="14465"/>
                  </a:lnTo>
                  <a:lnTo>
                    <a:pt x="612797" y="15994"/>
                  </a:lnTo>
                  <a:lnTo>
                    <a:pt x="659356" y="17013"/>
                  </a:lnTo>
                  <a:lnTo>
                    <a:pt x="706271" y="17692"/>
                  </a:lnTo>
                  <a:lnTo>
                    <a:pt x="753422" y="19203"/>
                  </a:lnTo>
                  <a:lnTo>
                    <a:pt x="800732" y="21268"/>
                  </a:lnTo>
                  <a:lnTo>
                    <a:pt x="848146" y="23704"/>
                  </a:lnTo>
                  <a:lnTo>
                    <a:pt x="896689" y="26386"/>
                  </a:lnTo>
                  <a:lnTo>
                    <a:pt x="945985" y="29232"/>
                  </a:lnTo>
                  <a:lnTo>
                    <a:pt x="995782" y="32188"/>
                  </a:lnTo>
                  <a:lnTo>
                    <a:pt x="1046971" y="34159"/>
                  </a:lnTo>
                  <a:lnTo>
                    <a:pt x="1099089" y="35473"/>
                  </a:lnTo>
                  <a:lnTo>
                    <a:pt x="1151827" y="36349"/>
                  </a:lnTo>
                  <a:lnTo>
                    <a:pt x="1203918" y="39049"/>
                  </a:lnTo>
                  <a:lnTo>
                    <a:pt x="1255578" y="42966"/>
                  </a:lnTo>
                  <a:lnTo>
                    <a:pt x="1306952" y="47694"/>
                  </a:lnTo>
                  <a:lnTo>
                    <a:pt x="1356017" y="50846"/>
                  </a:lnTo>
                  <a:lnTo>
                    <a:pt x="1403545" y="52948"/>
                  </a:lnTo>
                  <a:lnTo>
                    <a:pt x="1450047" y="54348"/>
                  </a:lnTo>
                  <a:lnTo>
                    <a:pt x="1497981" y="57399"/>
                  </a:lnTo>
                  <a:lnTo>
                    <a:pt x="1546871" y="61549"/>
                  </a:lnTo>
                  <a:lnTo>
                    <a:pt x="1596398" y="66433"/>
                  </a:lnTo>
                  <a:lnTo>
                    <a:pt x="1646348" y="70747"/>
                  </a:lnTo>
                  <a:lnTo>
                    <a:pt x="1696582" y="74681"/>
                  </a:lnTo>
                  <a:lnTo>
                    <a:pt x="1747004" y="78362"/>
                  </a:lnTo>
                  <a:lnTo>
                    <a:pt x="1796495" y="81874"/>
                  </a:lnTo>
                  <a:lnTo>
                    <a:pt x="1845363" y="85275"/>
                  </a:lnTo>
                  <a:lnTo>
                    <a:pt x="1893817" y="88600"/>
                  </a:lnTo>
                  <a:lnTo>
                    <a:pt x="1941994" y="91875"/>
                  </a:lnTo>
                  <a:lnTo>
                    <a:pt x="1989988" y="95116"/>
                  </a:lnTo>
                  <a:lnTo>
                    <a:pt x="2037859" y="98336"/>
                  </a:lnTo>
                  <a:lnTo>
                    <a:pt x="2083532" y="101541"/>
                  </a:lnTo>
                  <a:lnTo>
                    <a:pt x="2127738" y="104735"/>
                  </a:lnTo>
                  <a:lnTo>
                    <a:pt x="2170966" y="107924"/>
                  </a:lnTo>
                  <a:lnTo>
                    <a:pt x="2213545" y="112166"/>
                  </a:lnTo>
                  <a:lnTo>
                    <a:pt x="2255688" y="117111"/>
                  </a:lnTo>
                  <a:lnTo>
                    <a:pt x="2297541" y="122524"/>
                  </a:lnTo>
                  <a:lnTo>
                    <a:pt x="2340263" y="127191"/>
                  </a:lnTo>
                  <a:lnTo>
                    <a:pt x="2383559" y="131361"/>
                  </a:lnTo>
                  <a:lnTo>
                    <a:pt x="2427239" y="135199"/>
                  </a:lnTo>
                  <a:lnTo>
                    <a:pt x="2469059" y="138816"/>
                  </a:lnTo>
                  <a:lnTo>
                    <a:pt x="2509639" y="142286"/>
                  </a:lnTo>
                  <a:lnTo>
                    <a:pt x="2549392" y="145657"/>
                  </a:lnTo>
                  <a:lnTo>
                    <a:pt x="2588595" y="148963"/>
                  </a:lnTo>
                  <a:lnTo>
                    <a:pt x="2627430" y="152225"/>
                  </a:lnTo>
                  <a:lnTo>
                    <a:pt x="2666020" y="155458"/>
                  </a:lnTo>
                  <a:lnTo>
                    <a:pt x="2703388" y="158672"/>
                  </a:lnTo>
                  <a:lnTo>
                    <a:pt x="2739942" y="161873"/>
                  </a:lnTo>
                  <a:lnTo>
                    <a:pt x="2775952" y="165066"/>
                  </a:lnTo>
                  <a:lnTo>
                    <a:pt x="2810544" y="168252"/>
                  </a:lnTo>
                  <a:lnTo>
                    <a:pt x="2844187" y="171435"/>
                  </a:lnTo>
                  <a:lnTo>
                    <a:pt x="2877200" y="174615"/>
                  </a:lnTo>
                  <a:lnTo>
                    <a:pt x="2909792" y="177793"/>
                  </a:lnTo>
                  <a:lnTo>
                    <a:pt x="2942105" y="180970"/>
                  </a:lnTo>
                  <a:lnTo>
                    <a:pt x="2974227" y="184147"/>
                  </a:lnTo>
                  <a:lnTo>
                    <a:pt x="3004110" y="186265"/>
                  </a:lnTo>
                  <a:lnTo>
                    <a:pt x="3032497" y="187677"/>
                  </a:lnTo>
                  <a:lnTo>
                    <a:pt x="3059890" y="188618"/>
                  </a:lnTo>
                  <a:lnTo>
                    <a:pt x="3086619" y="190304"/>
                  </a:lnTo>
                  <a:lnTo>
                    <a:pt x="3112904" y="192486"/>
                  </a:lnTo>
                  <a:lnTo>
                    <a:pt x="3138894" y="194999"/>
                  </a:lnTo>
                  <a:lnTo>
                    <a:pt x="3163629" y="196674"/>
                  </a:lnTo>
                  <a:lnTo>
                    <a:pt x="3210870" y="198536"/>
                  </a:lnTo>
                  <a:lnTo>
                    <a:pt x="3253736" y="199363"/>
                  </a:lnTo>
                  <a:lnTo>
                    <a:pt x="3291837" y="200790"/>
                  </a:lnTo>
                  <a:lnTo>
                    <a:pt x="3337089" y="206484"/>
                  </a:lnTo>
                  <a:lnTo>
                    <a:pt x="3376249" y="208641"/>
                  </a:lnTo>
                  <a:lnTo>
                    <a:pt x="3423268" y="209430"/>
                  </a:lnTo>
                  <a:lnTo>
                    <a:pt x="345757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3400"/>
            <p:cNvSpPr/>
            <p:nvPr>
              <p:custDataLst>
                <p:tags r:id="rId106"/>
              </p:custDataLst>
            </p:nvPr>
          </p:nvSpPr>
          <p:spPr>
            <a:xfrm>
              <a:off x="7334250" y="2125425"/>
              <a:ext cx="3476626" cy="1332151"/>
            </a:xfrm>
            <a:custGeom>
              <a:avLst/>
              <a:gdLst/>
              <a:ahLst/>
              <a:cxnLst/>
              <a:rect l="0" t="0" r="0" b="0"/>
              <a:pathLst>
                <a:path w="3476626" h="1332151">
                  <a:moveTo>
                    <a:pt x="0" y="998775"/>
                  </a:moveTo>
                  <a:lnTo>
                    <a:pt x="0" y="998775"/>
                  </a:lnTo>
                  <a:lnTo>
                    <a:pt x="46548" y="998775"/>
                  </a:lnTo>
                  <a:lnTo>
                    <a:pt x="87982" y="998775"/>
                  </a:lnTo>
                  <a:lnTo>
                    <a:pt x="126728" y="998775"/>
                  </a:lnTo>
                  <a:lnTo>
                    <a:pt x="165020" y="998775"/>
                  </a:lnTo>
                  <a:lnTo>
                    <a:pt x="209338" y="998775"/>
                  </a:lnTo>
                  <a:lnTo>
                    <a:pt x="254939" y="995953"/>
                  </a:lnTo>
                  <a:lnTo>
                    <a:pt x="290732" y="991236"/>
                  </a:lnTo>
                  <a:lnTo>
                    <a:pt x="334851" y="987017"/>
                  </a:lnTo>
                  <a:lnTo>
                    <a:pt x="381997" y="981165"/>
                  </a:lnTo>
                  <a:lnTo>
                    <a:pt x="426901" y="972405"/>
                  </a:lnTo>
                  <a:lnTo>
                    <a:pt x="463980" y="962504"/>
                  </a:lnTo>
                  <a:lnTo>
                    <a:pt x="508791" y="943554"/>
                  </a:lnTo>
                  <a:lnTo>
                    <a:pt x="548766" y="929306"/>
                  </a:lnTo>
                  <a:lnTo>
                    <a:pt x="588764" y="909754"/>
                  </a:lnTo>
                  <a:lnTo>
                    <a:pt x="620968" y="888959"/>
                  </a:lnTo>
                  <a:lnTo>
                    <a:pt x="661359" y="851485"/>
                  </a:lnTo>
                  <a:lnTo>
                    <a:pt x="701555" y="808724"/>
                  </a:lnTo>
                  <a:lnTo>
                    <a:pt x="734441" y="768980"/>
                  </a:lnTo>
                  <a:lnTo>
                    <a:pt x="767964" y="724954"/>
                  </a:lnTo>
                  <a:lnTo>
                    <a:pt x="791126" y="685238"/>
                  </a:lnTo>
                  <a:lnTo>
                    <a:pt x="827885" y="637987"/>
                  </a:lnTo>
                  <a:lnTo>
                    <a:pt x="855017" y="592359"/>
                  </a:lnTo>
                  <a:lnTo>
                    <a:pt x="881232" y="546708"/>
                  </a:lnTo>
                  <a:lnTo>
                    <a:pt x="905261" y="504489"/>
                  </a:lnTo>
                  <a:lnTo>
                    <a:pt x="933919" y="460700"/>
                  </a:lnTo>
                  <a:lnTo>
                    <a:pt x="963999" y="418708"/>
                  </a:lnTo>
                  <a:lnTo>
                    <a:pt x="992010" y="374968"/>
                  </a:lnTo>
                  <a:lnTo>
                    <a:pt x="1021335" y="332982"/>
                  </a:lnTo>
                  <a:lnTo>
                    <a:pt x="1049185" y="292065"/>
                  </a:lnTo>
                  <a:lnTo>
                    <a:pt x="1061088" y="276165"/>
                  </a:lnTo>
                  <a:lnTo>
                    <a:pt x="1106210" y="234937"/>
                  </a:lnTo>
                  <a:lnTo>
                    <a:pt x="1152697" y="188908"/>
                  </a:lnTo>
                  <a:lnTo>
                    <a:pt x="1196433" y="153437"/>
                  </a:lnTo>
                  <a:lnTo>
                    <a:pt x="1226759" y="129910"/>
                  </a:lnTo>
                  <a:lnTo>
                    <a:pt x="1270604" y="106521"/>
                  </a:lnTo>
                  <a:lnTo>
                    <a:pt x="1304869" y="89761"/>
                  </a:lnTo>
                  <a:lnTo>
                    <a:pt x="1344889" y="72448"/>
                  </a:lnTo>
                  <a:lnTo>
                    <a:pt x="1384629" y="56580"/>
                  </a:lnTo>
                  <a:lnTo>
                    <a:pt x="1411797" y="46506"/>
                  </a:lnTo>
                  <a:lnTo>
                    <a:pt x="1440570" y="33621"/>
                  </a:lnTo>
                  <a:lnTo>
                    <a:pt x="1484307" y="25245"/>
                  </a:lnTo>
                  <a:lnTo>
                    <a:pt x="1526273" y="14134"/>
                  </a:lnTo>
                  <a:lnTo>
                    <a:pt x="1569095" y="8294"/>
                  </a:lnTo>
                  <a:lnTo>
                    <a:pt x="1613859" y="129"/>
                  </a:lnTo>
                  <a:lnTo>
                    <a:pt x="1660676" y="0"/>
                  </a:lnTo>
                  <a:lnTo>
                    <a:pt x="1702064" y="6247"/>
                  </a:lnTo>
                  <a:lnTo>
                    <a:pt x="1739391" y="10426"/>
                  </a:lnTo>
                  <a:lnTo>
                    <a:pt x="1785504" y="21320"/>
                  </a:lnTo>
                  <a:lnTo>
                    <a:pt x="1827848" y="30532"/>
                  </a:lnTo>
                  <a:lnTo>
                    <a:pt x="1875414" y="37638"/>
                  </a:lnTo>
                  <a:lnTo>
                    <a:pt x="1913049" y="50536"/>
                  </a:lnTo>
                  <a:lnTo>
                    <a:pt x="1954069" y="61531"/>
                  </a:lnTo>
                  <a:lnTo>
                    <a:pt x="1983156" y="73608"/>
                  </a:lnTo>
                  <a:lnTo>
                    <a:pt x="2029839" y="102239"/>
                  </a:lnTo>
                  <a:lnTo>
                    <a:pt x="2077249" y="128473"/>
                  </a:lnTo>
                  <a:lnTo>
                    <a:pt x="2124063" y="163998"/>
                  </a:lnTo>
                  <a:lnTo>
                    <a:pt x="2169725" y="206359"/>
                  </a:lnTo>
                  <a:lnTo>
                    <a:pt x="2198529" y="248299"/>
                  </a:lnTo>
                  <a:lnTo>
                    <a:pt x="2235326" y="292280"/>
                  </a:lnTo>
                  <a:lnTo>
                    <a:pt x="2259568" y="337187"/>
                  </a:lnTo>
                  <a:lnTo>
                    <a:pt x="2278466" y="374281"/>
                  </a:lnTo>
                  <a:lnTo>
                    <a:pt x="2302268" y="421746"/>
                  </a:lnTo>
                  <a:lnTo>
                    <a:pt x="2319749" y="465341"/>
                  </a:lnTo>
                  <a:lnTo>
                    <a:pt x="2333392" y="507976"/>
                  </a:lnTo>
                  <a:lnTo>
                    <a:pt x="2340930" y="523467"/>
                  </a:lnTo>
                  <a:lnTo>
                    <a:pt x="2368717" y="566779"/>
                  </a:lnTo>
                  <a:lnTo>
                    <a:pt x="2388613" y="611778"/>
                  </a:lnTo>
                  <a:lnTo>
                    <a:pt x="2408105" y="652103"/>
                  </a:lnTo>
                  <a:lnTo>
                    <a:pt x="2431279" y="698718"/>
                  </a:lnTo>
                  <a:lnTo>
                    <a:pt x="2452791" y="736148"/>
                  </a:lnTo>
                  <a:lnTo>
                    <a:pt x="2475119" y="774204"/>
                  </a:lnTo>
                  <a:lnTo>
                    <a:pt x="2497965" y="816171"/>
                  </a:lnTo>
                  <a:lnTo>
                    <a:pt x="2524014" y="858166"/>
                  </a:lnTo>
                  <a:lnTo>
                    <a:pt x="2553501" y="899935"/>
                  </a:lnTo>
                  <a:lnTo>
                    <a:pt x="2583628" y="936408"/>
                  </a:lnTo>
                  <a:lnTo>
                    <a:pt x="2623722" y="982017"/>
                  </a:lnTo>
                  <a:lnTo>
                    <a:pt x="2665664" y="1015455"/>
                  </a:lnTo>
                  <a:lnTo>
                    <a:pt x="2704836" y="1037701"/>
                  </a:lnTo>
                  <a:lnTo>
                    <a:pt x="2745151" y="1065977"/>
                  </a:lnTo>
                  <a:lnTo>
                    <a:pt x="2791082" y="1090723"/>
                  </a:lnTo>
                  <a:lnTo>
                    <a:pt x="2831798" y="1110855"/>
                  </a:lnTo>
                  <a:lnTo>
                    <a:pt x="2867877" y="1124764"/>
                  </a:lnTo>
                  <a:lnTo>
                    <a:pt x="2912936" y="1143371"/>
                  </a:lnTo>
                  <a:lnTo>
                    <a:pt x="2960015" y="1157238"/>
                  </a:lnTo>
                  <a:lnTo>
                    <a:pt x="2997471" y="1168023"/>
                  </a:lnTo>
                  <a:lnTo>
                    <a:pt x="3034323" y="1183096"/>
                  </a:lnTo>
                  <a:lnTo>
                    <a:pt x="3078577" y="1198207"/>
                  </a:lnTo>
                  <a:lnTo>
                    <a:pt x="3115268" y="1208149"/>
                  </a:lnTo>
                  <a:lnTo>
                    <a:pt x="3152952" y="1217798"/>
                  </a:lnTo>
                  <a:lnTo>
                    <a:pt x="3188105" y="1230182"/>
                  </a:lnTo>
                  <a:lnTo>
                    <a:pt x="3233486" y="1248273"/>
                  </a:lnTo>
                  <a:lnTo>
                    <a:pt x="3270646" y="1258732"/>
                  </a:lnTo>
                  <a:lnTo>
                    <a:pt x="3313525" y="1271747"/>
                  </a:lnTo>
                  <a:lnTo>
                    <a:pt x="3352567" y="1284510"/>
                  </a:lnTo>
                  <a:lnTo>
                    <a:pt x="3390854" y="1297222"/>
                  </a:lnTo>
                  <a:lnTo>
                    <a:pt x="3435695" y="1313100"/>
                  </a:lnTo>
                  <a:lnTo>
                    <a:pt x="3476625" y="1332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8" name="SMARTInkShape-3401"/>
          <p:cNvSpPr/>
          <p:nvPr>
            <p:custDataLst>
              <p:tags r:id="rId9"/>
            </p:custDataLst>
          </p:nvPr>
        </p:nvSpPr>
        <p:spPr>
          <a:xfrm>
            <a:off x="10058459" y="485943"/>
            <a:ext cx="523652" cy="666572"/>
          </a:xfrm>
          <a:custGeom>
            <a:avLst/>
            <a:gdLst/>
            <a:ahLst/>
            <a:cxnLst/>
            <a:rect l="0" t="0" r="0" b="0"/>
            <a:pathLst>
              <a:path w="523652" h="666572">
                <a:moveTo>
                  <a:pt x="314266" y="95082"/>
                </a:moveTo>
                <a:lnTo>
                  <a:pt x="314266" y="95082"/>
                </a:lnTo>
                <a:lnTo>
                  <a:pt x="323676" y="85673"/>
                </a:lnTo>
                <a:lnTo>
                  <a:pt x="323788" y="63170"/>
                </a:lnTo>
                <a:lnTo>
                  <a:pt x="320967" y="56910"/>
                </a:lnTo>
                <a:lnTo>
                  <a:pt x="301402" y="26552"/>
                </a:lnTo>
                <a:lnTo>
                  <a:pt x="269245" y="6298"/>
                </a:lnTo>
                <a:lnTo>
                  <a:pt x="250595" y="1748"/>
                </a:lnTo>
                <a:lnTo>
                  <a:pt x="204450" y="0"/>
                </a:lnTo>
                <a:lnTo>
                  <a:pt x="171454" y="924"/>
                </a:lnTo>
                <a:lnTo>
                  <a:pt x="151184" y="7446"/>
                </a:lnTo>
                <a:lnTo>
                  <a:pt x="131493" y="21954"/>
                </a:lnTo>
                <a:lnTo>
                  <a:pt x="121908" y="31889"/>
                </a:lnTo>
                <a:lnTo>
                  <a:pt x="90611" y="72958"/>
                </a:lnTo>
                <a:lnTo>
                  <a:pt x="70877" y="119040"/>
                </a:lnTo>
                <a:lnTo>
                  <a:pt x="62235" y="137459"/>
                </a:lnTo>
                <a:lnTo>
                  <a:pt x="42952" y="179253"/>
                </a:lnTo>
                <a:lnTo>
                  <a:pt x="39011" y="203940"/>
                </a:lnTo>
                <a:lnTo>
                  <a:pt x="38688" y="212104"/>
                </a:lnTo>
                <a:lnTo>
                  <a:pt x="24018" y="249078"/>
                </a:lnTo>
                <a:lnTo>
                  <a:pt x="12654" y="290405"/>
                </a:lnTo>
                <a:lnTo>
                  <a:pt x="7588" y="312764"/>
                </a:lnTo>
                <a:lnTo>
                  <a:pt x="3339" y="328354"/>
                </a:lnTo>
                <a:lnTo>
                  <a:pt x="388" y="374927"/>
                </a:lnTo>
                <a:lnTo>
                  <a:pt x="0" y="416587"/>
                </a:lnTo>
                <a:lnTo>
                  <a:pt x="2780" y="440109"/>
                </a:lnTo>
                <a:lnTo>
                  <a:pt x="11702" y="484958"/>
                </a:lnTo>
                <a:lnTo>
                  <a:pt x="26765" y="530019"/>
                </a:lnTo>
                <a:lnTo>
                  <a:pt x="33053" y="549096"/>
                </a:lnTo>
                <a:lnTo>
                  <a:pt x="64119" y="587206"/>
                </a:lnTo>
                <a:lnTo>
                  <a:pt x="95281" y="616134"/>
                </a:lnTo>
                <a:lnTo>
                  <a:pt x="141982" y="647458"/>
                </a:lnTo>
                <a:lnTo>
                  <a:pt x="145435" y="650658"/>
                </a:lnTo>
                <a:lnTo>
                  <a:pt x="154915" y="654213"/>
                </a:lnTo>
                <a:lnTo>
                  <a:pt x="201998" y="665091"/>
                </a:lnTo>
                <a:lnTo>
                  <a:pt x="245950" y="666451"/>
                </a:lnTo>
                <a:lnTo>
                  <a:pt x="291338" y="666571"/>
                </a:lnTo>
                <a:lnTo>
                  <a:pt x="337509" y="665523"/>
                </a:lnTo>
                <a:lnTo>
                  <a:pt x="361017" y="658978"/>
                </a:lnTo>
                <a:lnTo>
                  <a:pt x="377742" y="651394"/>
                </a:lnTo>
                <a:lnTo>
                  <a:pt x="425277" y="640219"/>
                </a:lnTo>
                <a:lnTo>
                  <a:pt x="439939" y="635840"/>
                </a:lnTo>
                <a:lnTo>
                  <a:pt x="454867" y="627840"/>
                </a:lnTo>
                <a:lnTo>
                  <a:pt x="469391" y="615655"/>
                </a:lnTo>
                <a:lnTo>
                  <a:pt x="495223" y="569682"/>
                </a:lnTo>
                <a:lnTo>
                  <a:pt x="514290" y="530265"/>
                </a:lnTo>
                <a:lnTo>
                  <a:pt x="521935" y="504659"/>
                </a:lnTo>
                <a:lnTo>
                  <a:pt x="523651" y="461253"/>
                </a:lnTo>
                <a:lnTo>
                  <a:pt x="515602" y="417142"/>
                </a:lnTo>
                <a:lnTo>
                  <a:pt x="511641" y="373893"/>
                </a:lnTo>
                <a:lnTo>
                  <a:pt x="505705" y="359757"/>
                </a:lnTo>
                <a:lnTo>
                  <a:pt x="490292" y="336256"/>
                </a:lnTo>
                <a:lnTo>
                  <a:pt x="481564" y="316053"/>
                </a:lnTo>
                <a:lnTo>
                  <a:pt x="450147" y="274063"/>
                </a:lnTo>
                <a:lnTo>
                  <a:pt x="420835" y="226933"/>
                </a:lnTo>
                <a:lnTo>
                  <a:pt x="397252" y="184408"/>
                </a:lnTo>
                <a:lnTo>
                  <a:pt x="359428" y="140615"/>
                </a:lnTo>
                <a:lnTo>
                  <a:pt x="340786" y="124498"/>
                </a:lnTo>
                <a:lnTo>
                  <a:pt x="331344" y="117681"/>
                </a:lnTo>
                <a:lnTo>
                  <a:pt x="319729" y="101481"/>
                </a:lnTo>
                <a:lnTo>
                  <a:pt x="313871" y="97926"/>
                </a:lnTo>
                <a:lnTo>
                  <a:pt x="307740" y="95288"/>
                </a:lnTo>
                <a:lnTo>
                  <a:pt x="298339" y="88911"/>
                </a:lnTo>
                <a:lnTo>
                  <a:pt x="285691" y="855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SMARTInkShape-3402"/>
          <p:cNvSpPr/>
          <p:nvPr>
            <p:custDataLst>
              <p:tags r:id="rId10"/>
            </p:custDataLst>
          </p:nvPr>
        </p:nvSpPr>
        <p:spPr>
          <a:xfrm>
            <a:off x="9858375" y="1181100"/>
            <a:ext cx="1867884" cy="228570"/>
          </a:xfrm>
          <a:custGeom>
            <a:avLst/>
            <a:gdLst/>
            <a:ahLst/>
            <a:cxnLst/>
            <a:rect l="0" t="0" r="0" b="0"/>
            <a:pathLst>
              <a:path w="1867884" h="228570">
                <a:moveTo>
                  <a:pt x="0" y="38100"/>
                </a:moveTo>
                <a:lnTo>
                  <a:pt x="0" y="38100"/>
                </a:lnTo>
                <a:lnTo>
                  <a:pt x="36727" y="40922"/>
                </a:lnTo>
                <a:lnTo>
                  <a:pt x="75794" y="45639"/>
                </a:lnTo>
                <a:lnTo>
                  <a:pt x="117001" y="49859"/>
                </a:lnTo>
                <a:lnTo>
                  <a:pt x="148310" y="53910"/>
                </a:lnTo>
                <a:lnTo>
                  <a:pt x="183391" y="55710"/>
                </a:lnTo>
                <a:lnTo>
                  <a:pt x="225793" y="59332"/>
                </a:lnTo>
                <a:lnTo>
                  <a:pt x="272861" y="63412"/>
                </a:lnTo>
                <a:lnTo>
                  <a:pt x="297266" y="64499"/>
                </a:lnTo>
                <a:lnTo>
                  <a:pt x="322002" y="65225"/>
                </a:lnTo>
                <a:lnTo>
                  <a:pt x="346959" y="66766"/>
                </a:lnTo>
                <a:lnTo>
                  <a:pt x="372066" y="68853"/>
                </a:lnTo>
                <a:lnTo>
                  <a:pt x="397269" y="71302"/>
                </a:lnTo>
                <a:lnTo>
                  <a:pt x="423596" y="72935"/>
                </a:lnTo>
                <a:lnTo>
                  <a:pt x="450672" y="74023"/>
                </a:lnTo>
                <a:lnTo>
                  <a:pt x="478249" y="74749"/>
                </a:lnTo>
                <a:lnTo>
                  <a:pt x="506156" y="76291"/>
                </a:lnTo>
                <a:lnTo>
                  <a:pt x="534289" y="78377"/>
                </a:lnTo>
                <a:lnTo>
                  <a:pt x="562567" y="80826"/>
                </a:lnTo>
                <a:lnTo>
                  <a:pt x="590945" y="83518"/>
                </a:lnTo>
                <a:lnTo>
                  <a:pt x="619389" y="86370"/>
                </a:lnTo>
                <a:lnTo>
                  <a:pt x="647876" y="89330"/>
                </a:lnTo>
                <a:lnTo>
                  <a:pt x="676393" y="92362"/>
                </a:lnTo>
                <a:lnTo>
                  <a:pt x="704928" y="95441"/>
                </a:lnTo>
                <a:lnTo>
                  <a:pt x="733478" y="98552"/>
                </a:lnTo>
                <a:lnTo>
                  <a:pt x="762035" y="101685"/>
                </a:lnTo>
                <a:lnTo>
                  <a:pt x="790597" y="104832"/>
                </a:lnTo>
                <a:lnTo>
                  <a:pt x="819166" y="107988"/>
                </a:lnTo>
                <a:lnTo>
                  <a:pt x="848795" y="111150"/>
                </a:lnTo>
                <a:lnTo>
                  <a:pt x="879130" y="114317"/>
                </a:lnTo>
                <a:lnTo>
                  <a:pt x="909936" y="117486"/>
                </a:lnTo>
                <a:lnTo>
                  <a:pt x="939999" y="120657"/>
                </a:lnTo>
                <a:lnTo>
                  <a:pt x="969566" y="123830"/>
                </a:lnTo>
                <a:lnTo>
                  <a:pt x="998802" y="127003"/>
                </a:lnTo>
                <a:lnTo>
                  <a:pt x="1026759" y="130177"/>
                </a:lnTo>
                <a:lnTo>
                  <a:pt x="1053864" y="133352"/>
                </a:lnTo>
                <a:lnTo>
                  <a:pt x="1080401" y="136526"/>
                </a:lnTo>
                <a:lnTo>
                  <a:pt x="1107617" y="139701"/>
                </a:lnTo>
                <a:lnTo>
                  <a:pt x="1135288" y="142875"/>
                </a:lnTo>
                <a:lnTo>
                  <a:pt x="1163257" y="146050"/>
                </a:lnTo>
                <a:lnTo>
                  <a:pt x="1190373" y="149225"/>
                </a:lnTo>
                <a:lnTo>
                  <a:pt x="1216914" y="152400"/>
                </a:lnTo>
                <a:lnTo>
                  <a:pt x="1243077" y="155575"/>
                </a:lnTo>
                <a:lnTo>
                  <a:pt x="1268984" y="158750"/>
                </a:lnTo>
                <a:lnTo>
                  <a:pt x="1294723" y="161925"/>
                </a:lnTo>
                <a:lnTo>
                  <a:pt x="1320348" y="165100"/>
                </a:lnTo>
                <a:lnTo>
                  <a:pt x="1345899" y="168275"/>
                </a:lnTo>
                <a:lnTo>
                  <a:pt x="1371399" y="171450"/>
                </a:lnTo>
                <a:lnTo>
                  <a:pt x="1396866" y="174625"/>
                </a:lnTo>
                <a:lnTo>
                  <a:pt x="1421253" y="177800"/>
                </a:lnTo>
                <a:lnTo>
                  <a:pt x="1468105" y="184150"/>
                </a:lnTo>
                <a:lnTo>
                  <a:pt x="1510798" y="190500"/>
                </a:lnTo>
                <a:lnTo>
                  <a:pt x="1551999" y="196850"/>
                </a:lnTo>
                <a:lnTo>
                  <a:pt x="1595006" y="203200"/>
                </a:lnTo>
                <a:lnTo>
                  <a:pt x="1633169" y="206728"/>
                </a:lnTo>
                <a:lnTo>
                  <a:pt x="1667770" y="209354"/>
                </a:lnTo>
                <a:lnTo>
                  <a:pt x="1700787" y="214049"/>
                </a:lnTo>
                <a:lnTo>
                  <a:pt x="1744067" y="222642"/>
                </a:lnTo>
                <a:lnTo>
                  <a:pt x="1791131" y="227423"/>
                </a:lnTo>
                <a:lnTo>
                  <a:pt x="1830810" y="228251"/>
                </a:lnTo>
                <a:lnTo>
                  <a:pt x="1867883" y="228569"/>
                </a:lnTo>
                <a:lnTo>
                  <a:pt x="1848789" y="225772"/>
                </a:lnTo>
                <a:lnTo>
                  <a:pt x="1802661" y="212352"/>
                </a:lnTo>
                <a:lnTo>
                  <a:pt x="1769204" y="206210"/>
                </a:lnTo>
                <a:lnTo>
                  <a:pt x="1728945" y="196801"/>
                </a:lnTo>
                <a:lnTo>
                  <a:pt x="1686795" y="192367"/>
                </a:lnTo>
                <a:lnTo>
                  <a:pt x="1645849" y="185997"/>
                </a:lnTo>
                <a:lnTo>
                  <a:pt x="1601849" y="182463"/>
                </a:lnTo>
                <a:lnTo>
                  <a:pt x="1568124" y="178814"/>
                </a:lnTo>
                <a:lnTo>
                  <a:pt x="1533027" y="173665"/>
                </a:lnTo>
                <a:lnTo>
                  <a:pt x="1499790" y="167848"/>
                </a:lnTo>
                <a:lnTo>
                  <a:pt x="1464558" y="161735"/>
                </a:lnTo>
                <a:lnTo>
                  <a:pt x="1427730" y="155491"/>
                </a:lnTo>
                <a:lnTo>
                  <a:pt x="1390197" y="149187"/>
                </a:lnTo>
                <a:lnTo>
                  <a:pt x="1352349" y="145681"/>
                </a:lnTo>
                <a:lnTo>
                  <a:pt x="1313303" y="143063"/>
                </a:lnTo>
                <a:lnTo>
                  <a:pt x="1271253" y="138373"/>
                </a:lnTo>
                <a:lnTo>
                  <a:pt x="1227872" y="132760"/>
                </a:lnTo>
                <a:lnTo>
                  <a:pt x="1183894" y="126738"/>
                </a:lnTo>
                <a:lnTo>
                  <a:pt x="1139658" y="120533"/>
                </a:lnTo>
                <a:lnTo>
                  <a:pt x="1095301" y="117070"/>
                </a:lnTo>
                <a:lnTo>
                  <a:pt x="1050892" y="114473"/>
                </a:lnTo>
                <a:lnTo>
                  <a:pt x="1006460" y="109791"/>
                </a:lnTo>
                <a:lnTo>
                  <a:pt x="959195" y="104182"/>
                </a:lnTo>
                <a:lnTo>
                  <a:pt x="934740" y="101205"/>
                </a:lnTo>
                <a:lnTo>
                  <a:pt x="909968" y="98161"/>
                </a:lnTo>
                <a:lnTo>
                  <a:pt x="884987" y="95074"/>
                </a:lnTo>
                <a:lnTo>
                  <a:pt x="859866" y="91958"/>
                </a:lnTo>
                <a:lnTo>
                  <a:pt x="835710" y="89880"/>
                </a:lnTo>
                <a:lnTo>
                  <a:pt x="789115" y="87572"/>
                </a:lnTo>
                <a:lnTo>
                  <a:pt x="765259" y="85898"/>
                </a:lnTo>
                <a:lnTo>
                  <a:pt x="740889" y="83723"/>
                </a:lnTo>
                <a:lnTo>
                  <a:pt x="716177" y="81216"/>
                </a:lnTo>
                <a:lnTo>
                  <a:pt x="691235" y="78486"/>
                </a:lnTo>
                <a:lnTo>
                  <a:pt x="666140" y="75607"/>
                </a:lnTo>
                <a:lnTo>
                  <a:pt x="640944" y="72630"/>
                </a:lnTo>
                <a:lnTo>
                  <a:pt x="615679" y="69586"/>
                </a:lnTo>
                <a:lnTo>
                  <a:pt x="590368" y="66499"/>
                </a:lnTo>
                <a:lnTo>
                  <a:pt x="565029" y="63383"/>
                </a:lnTo>
                <a:lnTo>
                  <a:pt x="540727" y="61305"/>
                </a:lnTo>
                <a:lnTo>
                  <a:pt x="493971" y="58997"/>
                </a:lnTo>
                <a:lnTo>
                  <a:pt x="470073" y="57323"/>
                </a:lnTo>
                <a:lnTo>
                  <a:pt x="445673" y="55148"/>
                </a:lnTo>
                <a:lnTo>
                  <a:pt x="420941" y="52641"/>
                </a:lnTo>
                <a:lnTo>
                  <a:pt x="373704" y="47032"/>
                </a:lnTo>
                <a:lnTo>
                  <a:pt x="329074" y="41011"/>
                </a:lnTo>
                <a:lnTo>
                  <a:pt x="288072" y="34808"/>
                </a:lnTo>
                <a:lnTo>
                  <a:pt x="248682" y="31345"/>
                </a:lnTo>
                <a:lnTo>
                  <a:pt x="210008" y="28748"/>
                </a:lnTo>
                <a:lnTo>
                  <a:pt x="171654" y="24066"/>
                </a:lnTo>
                <a:lnTo>
                  <a:pt x="136262" y="21279"/>
                </a:lnTo>
                <a:lnTo>
                  <a:pt x="89411" y="1688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SMARTInkShape-3403"/>
          <p:cNvSpPr/>
          <p:nvPr>
            <p:custDataLst>
              <p:tags r:id="rId11"/>
            </p:custDataLst>
          </p:nvPr>
        </p:nvSpPr>
        <p:spPr>
          <a:xfrm>
            <a:off x="5429308" y="154741"/>
            <a:ext cx="2941124" cy="882158"/>
          </a:xfrm>
          <a:custGeom>
            <a:avLst/>
            <a:gdLst/>
            <a:ahLst/>
            <a:cxnLst/>
            <a:rect l="0" t="0" r="0" b="0"/>
            <a:pathLst>
              <a:path w="2941124" h="882158">
                <a:moveTo>
                  <a:pt x="66617" y="845384"/>
                </a:moveTo>
                <a:lnTo>
                  <a:pt x="66617" y="845384"/>
                </a:lnTo>
                <a:lnTo>
                  <a:pt x="58416" y="845384"/>
                </a:lnTo>
                <a:lnTo>
                  <a:pt x="97832" y="845384"/>
                </a:lnTo>
                <a:lnTo>
                  <a:pt x="134872" y="845384"/>
                </a:lnTo>
                <a:lnTo>
                  <a:pt x="176212" y="842562"/>
                </a:lnTo>
                <a:lnTo>
                  <a:pt x="207040" y="837845"/>
                </a:lnTo>
                <a:lnTo>
                  <a:pt x="244043" y="836447"/>
                </a:lnTo>
                <a:lnTo>
                  <a:pt x="284991" y="830919"/>
                </a:lnTo>
                <a:lnTo>
                  <a:pt x="331258" y="827240"/>
                </a:lnTo>
                <a:lnTo>
                  <a:pt x="378339" y="826513"/>
                </a:lnTo>
                <a:lnTo>
                  <a:pt x="423583" y="826369"/>
                </a:lnTo>
                <a:lnTo>
                  <a:pt x="460722" y="826344"/>
                </a:lnTo>
                <a:lnTo>
                  <a:pt x="498537" y="831394"/>
                </a:lnTo>
                <a:lnTo>
                  <a:pt x="541609" y="834536"/>
                </a:lnTo>
                <a:lnTo>
                  <a:pt x="582829" y="835467"/>
                </a:lnTo>
                <a:lnTo>
                  <a:pt x="621853" y="835743"/>
                </a:lnTo>
                <a:lnTo>
                  <a:pt x="660227" y="835825"/>
                </a:lnTo>
                <a:lnTo>
                  <a:pt x="698408" y="835849"/>
                </a:lnTo>
                <a:lnTo>
                  <a:pt x="741589" y="840912"/>
                </a:lnTo>
                <a:lnTo>
                  <a:pt x="782840" y="844059"/>
                </a:lnTo>
                <a:lnTo>
                  <a:pt x="826930" y="844991"/>
                </a:lnTo>
                <a:lnTo>
                  <a:pt x="868452" y="845268"/>
                </a:lnTo>
                <a:lnTo>
                  <a:pt x="912622" y="845349"/>
                </a:lnTo>
                <a:lnTo>
                  <a:pt x="959223" y="850430"/>
                </a:lnTo>
                <a:lnTo>
                  <a:pt x="1001489" y="853582"/>
                </a:lnTo>
                <a:lnTo>
                  <a:pt x="1045879" y="854516"/>
                </a:lnTo>
                <a:lnTo>
                  <a:pt x="1092546" y="854793"/>
                </a:lnTo>
                <a:lnTo>
                  <a:pt x="1134830" y="854874"/>
                </a:lnTo>
                <a:lnTo>
                  <a:pt x="1179227" y="859955"/>
                </a:lnTo>
                <a:lnTo>
                  <a:pt x="1225895" y="863107"/>
                </a:lnTo>
                <a:lnTo>
                  <a:pt x="1268180" y="869097"/>
                </a:lnTo>
                <a:lnTo>
                  <a:pt x="1312576" y="872518"/>
                </a:lnTo>
                <a:lnTo>
                  <a:pt x="1359244" y="873532"/>
                </a:lnTo>
                <a:lnTo>
                  <a:pt x="1401530" y="873833"/>
                </a:lnTo>
                <a:lnTo>
                  <a:pt x="1445926" y="873922"/>
                </a:lnTo>
                <a:lnTo>
                  <a:pt x="1487539" y="879004"/>
                </a:lnTo>
                <a:lnTo>
                  <a:pt x="1531736" y="882157"/>
                </a:lnTo>
                <a:lnTo>
                  <a:pt x="1573289" y="878034"/>
                </a:lnTo>
                <a:lnTo>
                  <a:pt x="1617468" y="875166"/>
                </a:lnTo>
                <a:lnTo>
                  <a:pt x="1659016" y="874317"/>
                </a:lnTo>
                <a:lnTo>
                  <a:pt x="1698137" y="874065"/>
                </a:lnTo>
                <a:lnTo>
                  <a:pt x="1741596" y="873990"/>
                </a:lnTo>
                <a:lnTo>
                  <a:pt x="1782930" y="873968"/>
                </a:lnTo>
                <a:lnTo>
                  <a:pt x="1821988" y="873962"/>
                </a:lnTo>
                <a:lnTo>
                  <a:pt x="1860372" y="873960"/>
                </a:lnTo>
                <a:lnTo>
                  <a:pt x="1898556" y="873959"/>
                </a:lnTo>
                <a:lnTo>
                  <a:pt x="1932443" y="871137"/>
                </a:lnTo>
                <a:lnTo>
                  <a:pt x="1972198" y="867413"/>
                </a:lnTo>
                <a:lnTo>
                  <a:pt x="2014561" y="865758"/>
                </a:lnTo>
                <a:lnTo>
                  <a:pt x="2059836" y="864826"/>
                </a:lnTo>
                <a:lnTo>
                  <a:pt x="2104636" y="857965"/>
                </a:lnTo>
                <a:lnTo>
                  <a:pt x="2140735" y="855815"/>
                </a:lnTo>
                <a:lnTo>
                  <a:pt x="2188036" y="852266"/>
                </a:lnTo>
                <a:lnTo>
                  <a:pt x="2228267" y="846743"/>
                </a:lnTo>
                <a:lnTo>
                  <a:pt x="2273334" y="844594"/>
                </a:lnTo>
                <a:lnTo>
                  <a:pt x="2307254" y="838918"/>
                </a:lnTo>
                <a:lnTo>
                  <a:pt x="2352935" y="836765"/>
                </a:lnTo>
                <a:lnTo>
                  <a:pt x="2398423" y="833216"/>
                </a:lnTo>
                <a:lnTo>
                  <a:pt x="2436744" y="828373"/>
                </a:lnTo>
                <a:lnTo>
                  <a:pt x="2482672" y="824116"/>
                </a:lnTo>
                <a:lnTo>
                  <a:pt x="2525913" y="818974"/>
                </a:lnTo>
                <a:lnTo>
                  <a:pt x="2569417" y="817451"/>
                </a:lnTo>
                <a:lnTo>
                  <a:pt x="2611929" y="816936"/>
                </a:lnTo>
                <a:lnTo>
                  <a:pt x="2649373" y="810288"/>
                </a:lnTo>
                <a:lnTo>
                  <a:pt x="2693615" y="807878"/>
                </a:lnTo>
                <a:lnTo>
                  <a:pt x="2720706" y="804638"/>
                </a:lnTo>
                <a:lnTo>
                  <a:pt x="2759073" y="795541"/>
                </a:lnTo>
                <a:lnTo>
                  <a:pt x="2768214" y="791481"/>
                </a:lnTo>
                <a:lnTo>
                  <a:pt x="2794819" y="788361"/>
                </a:lnTo>
                <a:lnTo>
                  <a:pt x="2796644" y="787260"/>
                </a:lnTo>
                <a:lnTo>
                  <a:pt x="2797860" y="785468"/>
                </a:lnTo>
                <a:lnTo>
                  <a:pt x="2816444" y="738875"/>
                </a:lnTo>
                <a:lnTo>
                  <a:pt x="2832078" y="697812"/>
                </a:lnTo>
                <a:lnTo>
                  <a:pt x="2855461" y="651443"/>
                </a:lnTo>
                <a:lnTo>
                  <a:pt x="2864694" y="608461"/>
                </a:lnTo>
                <a:lnTo>
                  <a:pt x="2871602" y="591565"/>
                </a:lnTo>
                <a:lnTo>
                  <a:pt x="2879610" y="577001"/>
                </a:lnTo>
                <a:lnTo>
                  <a:pt x="2890396" y="541937"/>
                </a:lnTo>
                <a:lnTo>
                  <a:pt x="2902169" y="500164"/>
                </a:lnTo>
                <a:lnTo>
                  <a:pt x="2912098" y="460751"/>
                </a:lnTo>
                <a:lnTo>
                  <a:pt x="2920085" y="416035"/>
                </a:lnTo>
                <a:lnTo>
                  <a:pt x="2923981" y="379150"/>
                </a:lnTo>
                <a:lnTo>
                  <a:pt x="2930309" y="337765"/>
                </a:lnTo>
                <a:lnTo>
                  <a:pt x="2932654" y="302337"/>
                </a:lnTo>
                <a:lnTo>
                  <a:pt x="2934409" y="262441"/>
                </a:lnTo>
                <a:lnTo>
                  <a:pt x="2941123" y="222744"/>
                </a:lnTo>
                <a:lnTo>
                  <a:pt x="2939739" y="187118"/>
                </a:lnTo>
                <a:lnTo>
                  <a:pt x="2932627" y="158217"/>
                </a:lnTo>
                <a:lnTo>
                  <a:pt x="2917633" y="129771"/>
                </a:lnTo>
                <a:lnTo>
                  <a:pt x="2911358" y="125167"/>
                </a:lnTo>
                <a:lnTo>
                  <a:pt x="2891101" y="115666"/>
                </a:lnTo>
                <a:lnTo>
                  <a:pt x="2845020" y="104637"/>
                </a:lnTo>
                <a:lnTo>
                  <a:pt x="2802028" y="96178"/>
                </a:lnTo>
                <a:lnTo>
                  <a:pt x="2759335" y="92138"/>
                </a:lnTo>
                <a:lnTo>
                  <a:pt x="2719019" y="85427"/>
                </a:lnTo>
                <a:lnTo>
                  <a:pt x="2679933" y="83788"/>
                </a:lnTo>
                <a:lnTo>
                  <a:pt x="2643481" y="83464"/>
                </a:lnTo>
                <a:lnTo>
                  <a:pt x="2602371" y="84466"/>
                </a:lnTo>
                <a:lnTo>
                  <a:pt x="2568394" y="88451"/>
                </a:lnTo>
                <a:lnTo>
                  <a:pt x="2521025" y="90970"/>
                </a:lnTo>
                <a:lnTo>
                  <a:pt x="2475894" y="87160"/>
                </a:lnTo>
                <a:lnTo>
                  <a:pt x="2437827" y="90735"/>
                </a:lnTo>
                <a:lnTo>
                  <a:pt x="2405305" y="91943"/>
                </a:lnTo>
                <a:lnTo>
                  <a:pt x="2369683" y="92480"/>
                </a:lnTo>
                <a:lnTo>
                  <a:pt x="2322396" y="92782"/>
                </a:lnTo>
                <a:lnTo>
                  <a:pt x="2285454" y="92871"/>
                </a:lnTo>
                <a:lnTo>
                  <a:pt x="2240102" y="97958"/>
                </a:lnTo>
                <a:lnTo>
                  <a:pt x="2208772" y="100445"/>
                </a:lnTo>
                <a:lnTo>
                  <a:pt x="2174386" y="102608"/>
                </a:lnTo>
                <a:lnTo>
                  <a:pt x="2132944" y="109776"/>
                </a:lnTo>
                <a:lnTo>
                  <a:pt x="2095882" y="115575"/>
                </a:lnTo>
                <a:lnTo>
                  <a:pt x="2057537" y="118858"/>
                </a:lnTo>
                <a:lnTo>
                  <a:pt x="2021446" y="121375"/>
                </a:lnTo>
                <a:lnTo>
                  <a:pt x="1975210" y="127684"/>
                </a:lnTo>
                <a:lnTo>
                  <a:pt x="1940405" y="129531"/>
                </a:lnTo>
                <a:lnTo>
                  <a:pt x="1895223" y="130571"/>
                </a:lnTo>
                <a:lnTo>
                  <a:pt x="1860082" y="135936"/>
                </a:lnTo>
                <a:lnTo>
                  <a:pt x="1828206" y="138490"/>
                </a:lnTo>
                <a:lnTo>
                  <a:pt x="1793579" y="140684"/>
                </a:lnTo>
                <a:lnTo>
                  <a:pt x="1753059" y="147869"/>
                </a:lnTo>
                <a:lnTo>
                  <a:pt x="1719963" y="153672"/>
                </a:lnTo>
                <a:lnTo>
                  <a:pt x="1680800" y="157832"/>
                </a:lnTo>
                <a:lnTo>
                  <a:pt x="1638064" y="166842"/>
                </a:lnTo>
                <a:lnTo>
                  <a:pt x="1600206" y="175728"/>
                </a:lnTo>
                <a:lnTo>
                  <a:pt x="1552889" y="185064"/>
                </a:lnTo>
                <a:lnTo>
                  <a:pt x="1506847" y="197700"/>
                </a:lnTo>
                <a:lnTo>
                  <a:pt x="1462122" y="210387"/>
                </a:lnTo>
                <a:lnTo>
                  <a:pt x="1414962" y="219910"/>
                </a:lnTo>
                <a:lnTo>
                  <a:pt x="1375941" y="229434"/>
                </a:lnTo>
                <a:lnTo>
                  <a:pt x="1333252" y="241076"/>
                </a:lnTo>
                <a:lnTo>
                  <a:pt x="1297520" y="245113"/>
                </a:lnTo>
                <a:lnTo>
                  <a:pt x="1250342" y="252600"/>
                </a:lnTo>
                <a:lnTo>
                  <a:pt x="1210135" y="259449"/>
                </a:lnTo>
                <a:lnTo>
                  <a:pt x="1166026" y="267961"/>
                </a:lnTo>
                <a:lnTo>
                  <a:pt x="1122853" y="277185"/>
                </a:lnTo>
                <a:lnTo>
                  <a:pt x="1077943" y="288726"/>
                </a:lnTo>
                <a:lnTo>
                  <a:pt x="1035676" y="294925"/>
                </a:lnTo>
                <a:lnTo>
                  <a:pt x="991931" y="306027"/>
                </a:lnTo>
                <a:lnTo>
                  <a:pt x="960821" y="312159"/>
                </a:lnTo>
                <a:lnTo>
                  <a:pt x="926532" y="317353"/>
                </a:lnTo>
                <a:lnTo>
                  <a:pt x="889379" y="321336"/>
                </a:lnTo>
                <a:lnTo>
                  <a:pt x="845557" y="328805"/>
                </a:lnTo>
                <a:lnTo>
                  <a:pt x="803298" y="333196"/>
                </a:lnTo>
                <a:lnTo>
                  <a:pt x="759026" y="338377"/>
                </a:lnTo>
                <a:lnTo>
                  <a:pt x="722978" y="339913"/>
                </a:lnTo>
                <a:lnTo>
                  <a:pt x="677928" y="345488"/>
                </a:lnTo>
                <a:lnTo>
                  <a:pt x="632979" y="348722"/>
                </a:lnTo>
                <a:lnTo>
                  <a:pt x="594911" y="349479"/>
                </a:lnTo>
                <a:lnTo>
                  <a:pt x="555415" y="349815"/>
                </a:lnTo>
                <a:lnTo>
                  <a:pt x="520222" y="349964"/>
                </a:lnTo>
                <a:lnTo>
                  <a:pt x="484119" y="350031"/>
                </a:lnTo>
                <a:lnTo>
                  <a:pt x="447965" y="349002"/>
                </a:lnTo>
                <a:lnTo>
                  <a:pt x="414257" y="345017"/>
                </a:lnTo>
                <a:lnTo>
                  <a:pt x="370588" y="341880"/>
                </a:lnTo>
                <a:lnTo>
                  <a:pt x="327669" y="330372"/>
                </a:lnTo>
                <a:lnTo>
                  <a:pt x="286458" y="318203"/>
                </a:lnTo>
                <a:lnTo>
                  <a:pt x="242893" y="304744"/>
                </a:lnTo>
                <a:lnTo>
                  <a:pt x="209461" y="294698"/>
                </a:lnTo>
                <a:lnTo>
                  <a:pt x="206296" y="295168"/>
                </a:lnTo>
                <a:lnTo>
                  <a:pt x="204187" y="296540"/>
                </a:lnTo>
                <a:lnTo>
                  <a:pt x="202780" y="298513"/>
                </a:lnTo>
                <a:lnTo>
                  <a:pt x="201218" y="303528"/>
                </a:lnTo>
                <a:lnTo>
                  <a:pt x="199967" y="330915"/>
                </a:lnTo>
                <a:lnTo>
                  <a:pt x="222357" y="331031"/>
                </a:lnTo>
                <a:lnTo>
                  <a:pt x="228615" y="328210"/>
                </a:lnTo>
                <a:lnTo>
                  <a:pt x="234925" y="324487"/>
                </a:lnTo>
                <a:lnTo>
                  <a:pt x="245715" y="321901"/>
                </a:lnTo>
                <a:lnTo>
                  <a:pt x="261371" y="320528"/>
                </a:lnTo>
                <a:lnTo>
                  <a:pt x="275753" y="313985"/>
                </a:lnTo>
                <a:lnTo>
                  <a:pt x="288785" y="312379"/>
                </a:lnTo>
                <a:lnTo>
                  <a:pt x="290929" y="311189"/>
                </a:lnTo>
                <a:lnTo>
                  <a:pt x="292359" y="309337"/>
                </a:lnTo>
                <a:lnTo>
                  <a:pt x="293311" y="307045"/>
                </a:lnTo>
                <a:lnTo>
                  <a:pt x="295005" y="305516"/>
                </a:lnTo>
                <a:lnTo>
                  <a:pt x="305328" y="300241"/>
                </a:lnTo>
                <a:lnTo>
                  <a:pt x="308308" y="297805"/>
                </a:lnTo>
                <a:lnTo>
                  <a:pt x="311618" y="292277"/>
                </a:lnTo>
                <a:lnTo>
                  <a:pt x="329353" y="249145"/>
                </a:lnTo>
                <a:lnTo>
                  <a:pt x="332534" y="205458"/>
                </a:lnTo>
                <a:lnTo>
                  <a:pt x="333214" y="163116"/>
                </a:lnTo>
                <a:lnTo>
                  <a:pt x="330475" y="119673"/>
                </a:lnTo>
                <a:lnTo>
                  <a:pt x="320127" y="85670"/>
                </a:lnTo>
                <a:lnTo>
                  <a:pt x="297668" y="50792"/>
                </a:lnTo>
                <a:lnTo>
                  <a:pt x="255172" y="18765"/>
                </a:lnTo>
                <a:lnTo>
                  <a:pt x="227966" y="5559"/>
                </a:lnTo>
                <a:lnTo>
                  <a:pt x="194741" y="0"/>
                </a:lnTo>
                <a:lnTo>
                  <a:pt x="163141" y="3409"/>
                </a:lnTo>
                <a:lnTo>
                  <a:pt x="116175" y="20110"/>
                </a:lnTo>
                <a:lnTo>
                  <a:pt x="98874" y="31979"/>
                </a:lnTo>
                <a:lnTo>
                  <a:pt x="63927" y="70186"/>
                </a:lnTo>
                <a:lnTo>
                  <a:pt x="45594" y="108166"/>
                </a:lnTo>
                <a:lnTo>
                  <a:pt x="32989" y="145643"/>
                </a:lnTo>
                <a:lnTo>
                  <a:pt x="19248" y="190109"/>
                </a:lnTo>
                <a:lnTo>
                  <a:pt x="12365" y="226837"/>
                </a:lnTo>
                <a:lnTo>
                  <a:pt x="7503" y="267352"/>
                </a:lnTo>
                <a:lnTo>
                  <a:pt x="2182" y="312871"/>
                </a:lnTo>
                <a:lnTo>
                  <a:pt x="606" y="357050"/>
                </a:lnTo>
                <a:lnTo>
                  <a:pt x="138" y="399773"/>
                </a:lnTo>
                <a:lnTo>
                  <a:pt x="0" y="443123"/>
                </a:lnTo>
                <a:lnTo>
                  <a:pt x="2781" y="482779"/>
                </a:lnTo>
                <a:lnTo>
                  <a:pt x="8147" y="529048"/>
                </a:lnTo>
                <a:lnTo>
                  <a:pt x="15752" y="575308"/>
                </a:lnTo>
                <a:lnTo>
                  <a:pt x="21174" y="618939"/>
                </a:lnTo>
                <a:lnTo>
                  <a:pt x="28608" y="666418"/>
                </a:lnTo>
                <a:lnTo>
                  <a:pt x="38687" y="708550"/>
                </a:lnTo>
                <a:lnTo>
                  <a:pt x="50580" y="749102"/>
                </a:lnTo>
                <a:lnTo>
                  <a:pt x="73562" y="795674"/>
                </a:lnTo>
                <a:lnTo>
                  <a:pt x="103322" y="839423"/>
                </a:lnTo>
                <a:lnTo>
                  <a:pt x="117856" y="851907"/>
                </a:lnTo>
                <a:lnTo>
                  <a:pt x="123001" y="853966"/>
                </a:lnTo>
                <a:lnTo>
                  <a:pt x="126432" y="853222"/>
                </a:lnTo>
                <a:lnTo>
                  <a:pt x="130243" y="847809"/>
                </a:lnTo>
                <a:lnTo>
                  <a:pt x="133292" y="8358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5" name="SMARTInkShape-Group754"/>
          <p:cNvGrpSpPr/>
          <p:nvPr/>
        </p:nvGrpSpPr>
        <p:grpSpPr>
          <a:xfrm>
            <a:off x="5972175" y="220399"/>
            <a:ext cx="576587" cy="158489"/>
            <a:chOff x="5972175" y="220399"/>
            <a:chExt cx="576587" cy="158489"/>
          </a:xfrm>
        </p:grpSpPr>
        <p:sp>
          <p:nvSpPr>
            <p:cNvPr id="1141" name="SMARTInkShape-3404"/>
            <p:cNvSpPr/>
            <p:nvPr>
              <p:custDataLst>
                <p:tags r:id="rId97"/>
              </p:custDataLst>
            </p:nvPr>
          </p:nvSpPr>
          <p:spPr>
            <a:xfrm>
              <a:off x="6124725" y="266700"/>
              <a:ext cx="190351" cy="37985"/>
            </a:xfrm>
            <a:custGeom>
              <a:avLst/>
              <a:gdLst/>
              <a:ahLst/>
              <a:cxnLst/>
              <a:rect l="0" t="0" r="0" b="0"/>
              <a:pathLst>
                <a:path w="190351" h="37985">
                  <a:moveTo>
                    <a:pt x="18900" y="28575"/>
                  </a:moveTo>
                  <a:lnTo>
                    <a:pt x="18900" y="28575"/>
                  </a:lnTo>
                  <a:lnTo>
                    <a:pt x="1567" y="28575"/>
                  </a:lnTo>
                  <a:lnTo>
                    <a:pt x="995" y="29633"/>
                  </a:lnTo>
                  <a:lnTo>
                    <a:pt x="0" y="36776"/>
                  </a:lnTo>
                  <a:lnTo>
                    <a:pt x="1008" y="37217"/>
                  </a:lnTo>
                  <a:lnTo>
                    <a:pt x="13122" y="37984"/>
                  </a:lnTo>
                  <a:lnTo>
                    <a:pt x="58164" y="29889"/>
                  </a:lnTo>
                  <a:lnTo>
                    <a:pt x="96388" y="21230"/>
                  </a:lnTo>
                  <a:lnTo>
                    <a:pt x="137963" y="12151"/>
                  </a:lnTo>
                  <a:lnTo>
                    <a:pt x="19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3405"/>
            <p:cNvSpPr/>
            <p:nvPr>
              <p:custDataLst>
                <p:tags r:id="rId98"/>
              </p:custDataLst>
            </p:nvPr>
          </p:nvSpPr>
          <p:spPr>
            <a:xfrm>
              <a:off x="6251048" y="220399"/>
              <a:ext cx="82466" cy="84402"/>
            </a:xfrm>
            <a:custGeom>
              <a:avLst/>
              <a:gdLst/>
              <a:ahLst/>
              <a:cxnLst/>
              <a:rect l="0" t="0" r="0" b="0"/>
              <a:pathLst>
                <a:path w="82466" h="84402">
                  <a:moveTo>
                    <a:pt x="16402" y="8201"/>
                  </a:moveTo>
                  <a:lnTo>
                    <a:pt x="16402" y="8201"/>
                  </a:lnTo>
                  <a:lnTo>
                    <a:pt x="0" y="8201"/>
                  </a:lnTo>
                  <a:lnTo>
                    <a:pt x="175" y="7143"/>
                  </a:lnTo>
                  <a:lnTo>
                    <a:pt x="3194" y="3145"/>
                  </a:lnTo>
                  <a:lnTo>
                    <a:pt x="8062" y="662"/>
                  </a:lnTo>
                  <a:lnTo>
                    <a:pt x="10841" y="0"/>
                  </a:lnTo>
                  <a:lnTo>
                    <a:pt x="29925" y="4125"/>
                  </a:lnTo>
                  <a:lnTo>
                    <a:pt x="56153" y="21546"/>
                  </a:lnTo>
                  <a:lnTo>
                    <a:pt x="76108" y="39618"/>
                  </a:lnTo>
                  <a:lnTo>
                    <a:pt x="79980" y="48975"/>
                  </a:lnTo>
                  <a:lnTo>
                    <a:pt x="82465" y="67173"/>
                  </a:lnTo>
                  <a:lnTo>
                    <a:pt x="79983" y="74275"/>
                  </a:lnTo>
                  <a:lnTo>
                    <a:pt x="77839" y="77650"/>
                  </a:lnTo>
                  <a:lnTo>
                    <a:pt x="75352" y="79900"/>
                  </a:lnTo>
                  <a:lnTo>
                    <a:pt x="64027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3406"/>
            <p:cNvSpPr/>
            <p:nvPr>
              <p:custDataLst>
                <p:tags r:id="rId99"/>
              </p:custDataLst>
            </p:nvPr>
          </p:nvSpPr>
          <p:spPr>
            <a:xfrm>
              <a:off x="5972175" y="276841"/>
              <a:ext cx="85726" cy="102047"/>
            </a:xfrm>
            <a:custGeom>
              <a:avLst/>
              <a:gdLst/>
              <a:ahLst/>
              <a:cxnLst/>
              <a:rect l="0" t="0" r="0" b="0"/>
              <a:pathLst>
                <a:path w="85726" h="102047">
                  <a:moveTo>
                    <a:pt x="0" y="37484"/>
                  </a:moveTo>
                  <a:lnTo>
                    <a:pt x="0" y="37484"/>
                  </a:lnTo>
                  <a:lnTo>
                    <a:pt x="0" y="28351"/>
                  </a:lnTo>
                  <a:lnTo>
                    <a:pt x="5056" y="28075"/>
                  </a:lnTo>
                  <a:lnTo>
                    <a:pt x="6545" y="29095"/>
                  </a:lnTo>
                  <a:lnTo>
                    <a:pt x="7539" y="30833"/>
                  </a:lnTo>
                  <a:lnTo>
                    <a:pt x="8201" y="33050"/>
                  </a:lnTo>
                  <a:lnTo>
                    <a:pt x="16890" y="47261"/>
                  </a:lnTo>
                  <a:lnTo>
                    <a:pt x="18994" y="93464"/>
                  </a:lnTo>
                  <a:lnTo>
                    <a:pt x="19039" y="102046"/>
                  </a:lnTo>
                  <a:lnTo>
                    <a:pt x="13990" y="93420"/>
                  </a:lnTo>
                  <a:lnTo>
                    <a:pt x="10848" y="77458"/>
                  </a:lnTo>
                  <a:lnTo>
                    <a:pt x="10845" y="46556"/>
                  </a:lnTo>
                  <a:lnTo>
                    <a:pt x="19247" y="13577"/>
                  </a:lnTo>
                  <a:lnTo>
                    <a:pt x="23724" y="6398"/>
                  </a:lnTo>
                  <a:lnTo>
                    <a:pt x="29240" y="2501"/>
                  </a:lnTo>
                  <a:lnTo>
                    <a:pt x="38297" y="308"/>
                  </a:lnTo>
                  <a:lnTo>
                    <a:pt x="41407" y="0"/>
                  </a:lnTo>
                  <a:lnTo>
                    <a:pt x="44538" y="1911"/>
                  </a:lnTo>
                  <a:lnTo>
                    <a:pt x="57167" y="20187"/>
                  </a:lnTo>
                  <a:lnTo>
                    <a:pt x="62449" y="31913"/>
                  </a:lnTo>
                  <a:lnTo>
                    <a:pt x="74712" y="76908"/>
                  </a:lnTo>
                  <a:lnTo>
                    <a:pt x="75759" y="87736"/>
                  </a:lnTo>
                  <a:lnTo>
                    <a:pt x="76964" y="88977"/>
                  </a:lnTo>
                  <a:lnTo>
                    <a:pt x="85725" y="8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3407"/>
            <p:cNvSpPr/>
            <p:nvPr>
              <p:custDataLst>
                <p:tags r:id="rId100"/>
              </p:custDataLst>
            </p:nvPr>
          </p:nvSpPr>
          <p:spPr>
            <a:xfrm>
              <a:off x="6420363" y="221469"/>
              <a:ext cx="128399" cy="73180"/>
            </a:xfrm>
            <a:custGeom>
              <a:avLst/>
              <a:gdLst/>
              <a:ahLst/>
              <a:cxnLst/>
              <a:rect l="0" t="0" r="0" b="0"/>
              <a:pathLst>
                <a:path w="128399" h="73180">
                  <a:moveTo>
                    <a:pt x="75687" y="7131"/>
                  </a:moveTo>
                  <a:lnTo>
                    <a:pt x="75687" y="7131"/>
                  </a:lnTo>
                  <a:lnTo>
                    <a:pt x="80743" y="2075"/>
                  </a:lnTo>
                  <a:lnTo>
                    <a:pt x="81175" y="2702"/>
                  </a:lnTo>
                  <a:lnTo>
                    <a:pt x="70906" y="39358"/>
                  </a:lnTo>
                  <a:lnTo>
                    <a:pt x="62626" y="50735"/>
                  </a:lnTo>
                  <a:lnTo>
                    <a:pt x="45121" y="66662"/>
                  </a:lnTo>
                  <a:lnTo>
                    <a:pt x="32469" y="70631"/>
                  </a:lnTo>
                  <a:lnTo>
                    <a:pt x="13645" y="73179"/>
                  </a:lnTo>
                  <a:lnTo>
                    <a:pt x="8249" y="70705"/>
                  </a:lnTo>
                  <a:lnTo>
                    <a:pt x="5329" y="68564"/>
                  </a:lnTo>
                  <a:lnTo>
                    <a:pt x="2083" y="57718"/>
                  </a:lnTo>
                  <a:lnTo>
                    <a:pt x="0" y="40054"/>
                  </a:lnTo>
                  <a:lnTo>
                    <a:pt x="2537" y="34816"/>
                  </a:lnTo>
                  <a:lnTo>
                    <a:pt x="4696" y="31938"/>
                  </a:lnTo>
                  <a:lnTo>
                    <a:pt x="12739" y="28740"/>
                  </a:lnTo>
                  <a:lnTo>
                    <a:pt x="17847" y="27887"/>
                  </a:lnTo>
                  <a:lnTo>
                    <a:pt x="26343" y="29761"/>
                  </a:lnTo>
                  <a:lnTo>
                    <a:pt x="68351" y="54849"/>
                  </a:lnTo>
                  <a:lnTo>
                    <a:pt x="79834" y="60089"/>
                  </a:lnTo>
                  <a:lnTo>
                    <a:pt x="116443" y="64117"/>
                  </a:lnTo>
                  <a:lnTo>
                    <a:pt x="118732" y="62055"/>
                  </a:lnTo>
                  <a:lnTo>
                    <a:pt x="127766" y="42808"/>
                  </a:lnTo>
                  <a:lnTo>
                    <a:pt x="128398" y="38324"/>
                  </a:lnTo>
                  <a:lnTo>
                    <a:pt x="126278" y="27697"/>
                  </a:lnTo>
                  <a:lnTo>
                    <a:pt x="119134" y="14871"/>
                  </a:lnTo>
                  <a:lnTo>
                    <a:pt x="110314" y="4368"/>
                  </a:lnTo>
                  <a:lnTo>
                    <a:pt x="98485" y="611"/>
                  </a:lnTo>
                  <a:lnTo>
                    <a:pt x="84761" y="0"/>
                  </a:lnTo>
                  <a:lnTo>
                    <a:pt x="56637" y="1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6" name="SMARTInkShape-3408"/>
          <p:cNvSpPr/>
          <p:nvPr>
            <p:custDataLst>
              <p:tags r:id="rId12"/>
            </p:custDataLst>
          </p:nvPr>
        </p:nvSpPr>
        <p:spPr>
          <a:xfrm>
            <a:off x="9648840" y="1038225"/>
            <a:ext cx="2257032" cy="272102"/>
          </a:xfrm>
          <a:custGeom>
            <a:avLst/>
            <a:gdLst/>
            <a:ahLst/>
            <a:cxnLst/>
            <a:rect l="0" t="0" r="0" b="0"/>
            <a:pathLst>
              <a:path w="2257032" h="272102">
                <a:moveTo>
                  <a:pt x="47610" y="0"/>
                </a:moveTo>
                <a:lnTo>
                  <a:pt x="47610" y="0"/>
                </a:lnTo>
                <a:lnTo>
                  <a:pt x="16087" y="0"/>
                </a:lnTo>
                <a:lnTo>
                  <a:pt x="9610" y="2822"/>
                </a:lnTo>
                <a:lnTo>
                  <a:pt x="0" y="9515"/>
                </a:lnTo>
                <a:lnTo>
                  <a:pt x="41762" y="9525"/>
                </a:lnTo>
                <a:lnTo>
                  <a:pt x="87064" y="9525"/>
                </a:lnTo>
                <a:lnTo>
                  <a:pt x="131720" y="14582"/>
                </a:lnTo>
                <a:lnTo>
                  <a:pt x="176603" y="17726"/>
                </a:lnTo>
                <a:lnTo>
                  <a:pt x="220005" y="23714"/>
                </a:lnTo>
                <a:lnTo>
                  <a:pt x="255110" y="29237"/>
                </a:lnTo>
                <a:lnTo>
                  <a:pt x="293290" y="34161"/>
                </a:lnTo>
                <a:lnTo>
                  <a:pt x="327899" y="36349"/>
                </a:lnTo>
                <a:lnTo>
                  <a:pt x="372076" y="37581"/>
                </a:lnTo>
                <a:lnTo>
                  <a:pt x="404541" y="40692"/>
                </a:lnTo>
                <a:lnTo>
                  <a:pt x="439080" y="44544"/>
                </a:lnTo>
                <a:lnTo>
                  <a:pt x="472070" y="46255"/>
                </a:lnTo>
                <a:lnTo>
                  <a:pt x="504367" y="49838"/>
                </a:lnTo>
                <a:lnTo>
                  <a:pt x="538480" y="54959"/>
                </a:lnTo>
                <a:lnTo>
                  <a:pt x="578335" y="60762"/>
                </a:lnTo>
                <a:lnTo>
                  <a:pt x="617922" y="64047"/>
                </a:lnTo>
                <a:lnTo>
                  <a:pt x="656682" y="66565"/>
                </a:lnTo>
                <a:lnTo>
                  <a:pt x="695075" y="71212"/>
                </a:lnTo>
                <a:lnTo>
                  <a:pt x="733305" y="76805"/>
                </a:lnTo>
                <a:lnTo>
                  <a:pt x="772523" y="81761"/>
                </a:lnTo>
                <a:lnTo>
                  <a:pt x="814645" y="83963"/>
                </a:lnTo>
                <a:lnTo>
                  <a:pt x="858062" y="87764"/>
                </a:lnTo>
                <a:lnTo>
                  <a:pt x="902052" y="92981"/>
                </a:lnTo>
                <a:lnTo>
                  <a:pt x="946299" y="98828"/>
                </a:lnTo>
                <a:lnTo>
                  <a:pt x="990657" y="104954"/>
                </a:lnTo>
                <a:lnTo>
                  <a:pt x="1035067" y="111204"/>
                </a:lnTo>
                <a:lnTo>
                  <a:pt x="1079500" y="117510"/>
                </a:lnTo>
                <a:lnTo>
                  <a:pt x="1126765" y="123841"/>
                </a:lnTo>
                <a:lnTo>
                  <a:pt x="1151220" y="127010"/>
                </a:lnTo>
                <a:lnTo>
                  <a:pt x="1198151" y="133355"/>
                </a:lnTo>
                <a:lnTo>
                  <a:pt x="1244762" y="139702"/>
                </a:lnTo>
                <a:lnTo>
                  <a:pt x="1269045" y="142876"/>
                </a:lnTo>
                <a:lnTo>
                  <a:pt x="1293701" y="146051"/>
                </a:lnTo>
                <a:lnTo>
                  <a:pt x="1340849" y="152400"/>
                </a:lnTo>
                <a:lnTo>
                  <a:pt x="1387557" y="158750"/>
                </a:lnTo>
                <a:lnTo>
                  <a:pt x="1411865" y="161925"/>
                </a:lnTo>
                <a:lnTo>
                  <a:pt x="1436539" y="165100"/>
                </a:lnTo>
                <a:lnTo>
                  <a:pt x="1461455" y="168275"/>
                </a:lnTo>
                <a:lnTo>
                  <a:pt x="1486532" y="171450"/>
                </a:lnTo>
                <a:lnTo>
                  <a:pt x="1511716" y="174625"/>
                </a:lnTo>
                <a:lnTo>
                  <a:pt x="1535914" y="177800"/>
                </a:lnTo>
                <a:lnTo>
                  <a:pt x="1582556" y="184150"/>
                </a:lnTo>
                <a:lnTo>
                  <a:pt x="1606424" y="187325"/>
                </a:lnTo>
                <a:lnTo>
                  <a:pt x="1630803" y="190500"/>
                </a:lnTo>
                <a:lnTo>
                  <a:pt x="1655522" y="193675"/>
                </a:lnTo>
                <a:lnTo>
                  <a:pt x="1702743" y="200025"/>
                </a:lnTo>
                <a:lnTo>
                  <a:pt x="1748425" y="207433"/>
                </a:lnTo>
                <a:lnTo>
                  <a:pt x="1793422" y="217781"/>
                </a:lnTo>
                <a:lnTo>
                  <a:pt x="1838115" y="226614"/>
                </a:lnTo>
                <a:lnTo>
                  <a:pt x="1881616" y="233009"/>
                </a:lnTo>
                <a:lnTo>
                  <a:pt x="1922116" y="235851"/>
                </a:lnTo>
                <a:lnTo>
                  <a:pt x="1961282" y="239937"/>
                </a:lnTo>
                <a:lnTo>
                  <a:pt x="1997740" y="245280"/>
                </a:lnTo>
                <a:lnTo>
                  <a:pt x="2043123" y="253180"/>
                </a:lnTo>
                <a:lnTo>
                  <a:pt x="2087496" y="257050"/>
                </a:lnTo>
                <a:lnTo>
                  <a:pt x="2124868" y="263370"/>
                </a:lnTo>
                <a:lnTo>
                  <a:pt x="2170513" y="265713"/>
                </a:lnTo>
                <a:lnTo>
                  <a:pt x="2209866" y="269327"/>
                </a:lnTo>
                <a:lnTo>
                  <a:pt x="2227814" y="272101"/>
                </a:lnTo>
                <a:lnTo>
                  <a:pt x="2257031" y="266781"/>
                </a:lnTo>
                <a:lnTo>
                  <a:pt x="2252241" y="266724"/>
                </a:lnTo>
                <a:lnTo>
                  <a:pt x="2246998" y="263889"/>
                </a:lnTo>
                <a:lnTo>
                  <a:pt x="2228835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9" name="SMARTInkShape-Group756"/>
          <p:cNvGrpSpPr/>
          <p:nvPr/>
        </p:nvGrpSpPr>
        <p:grpSpPr>
          <a:xfrm>
            <a:off x="8451926" y="1264489"/>
            <a:ext cx="272975" cy="194278"/>
            <a:chOff x="8451926" y="1264489"/>
            <a:chExt cx="272975" cy="194278"/>
          </a:xfrm>
        </p:grpSpPr>
        <p:sp>
          <p:nvSpPr>
            <p:cNvPr id="1147" name="SMARTInkShape-3409"/>
            <p:cNvSpPr/>
            <p:nvPr>
              <p:custDataLst>
                <p:tags r:id="rId95"/>
              </p:custDataLst>
            </p:nvPr>
          </p:nvSpPr>
          <p:spPr>
            <a:xfrm>
              <a:off x="8451926" y="1264489"/>
              <a:ext cx="187250" cy="194278"/>
            </a:xfrm>
            <a:custGeom>
              <a:avLst/>
              <a:gdLst/>
              <a:ahLst/>
              <a:cxnLst/>
              <a:rect l="0" t="0" r="0" b="0"/>
              <a:pathLst>
                <a:path w="187250" h="194278">
                  <a:moveTo>
                    <a:pt x="101524" y="49961"/>
                  </a:moveTo>
                  <a:lnTo>
                    <a:pt x="101524" y="49961"/>
                  </a:lnTo>
                  <a:lnTo>
                    <a:pt x="101524" y="24426"/>
                  </a:lnTo>
                  <a:lnTo>
                    <a:pt x="99407" y="23413"/>
                  </a:lnTo>
                  <a:lnTo>
                    <a:pt x="80066" y="21653"/>
                  </a:lnTo>
                  <a:lnTo>
                    <a:pt x="64945" y="26522"/>
                  </a:lnTo>
                  <a:lnTo>
                    <a:pt x="33410" y="51984"/>
                  </a:lnTo>
                  <a:lnTo>
                    <a:pt x="13205" y="97121"/>
                  </a:lnTo>
                  <a:lnTo>
                    <a:pt x="0" y="125481"/>
                  </a:lnTo>
                  <a:lnTo>
                    <a:pt x="2768" y="152888"/>
                  </a:lnTo>
                  <a:lnTo>
                    <a:pt x="10292" y="177707"/>
                  </a:lnTo>
                  <a:lnTo>
                    <a:pt x="16361" y="183809"/>
                  </a:lnTo>
                  <a:lnTo>
                    <a:pt x="34392" y="193410"/>
                  </a:lnTo>
                  <a:lnTo>
                    <a:pt x="43011" y="194277"/>
                  </a:lnTo>
                  <a:lnTo>
                    <a:pt x="58233" y="189596"/>
                  </a:lnTo>
                  <a:lnTo>
                    <a:pt x="103229" y="152291"/>
                  </a:lnTo>
                  <a:lnTo>
                    <a:pt x="112865" y="137422"/>
                  </a:lnTo>
                  <a:lnTo>
                    <a:pt x="132652" y="95502"/>
                  </a:lnTo>
                  <a:lnTo>
                    <a:pt x="138247" y="54567"/>
                  </a:lnTo>
                  <a:lnTo>
                    <a:pt x="138706" y="46681"/>
                  </a:lnTo>
                  <a:lnTo>
                    <a:pt x="133572" y="29453"/>
                  </a:lnTo>
                  <a:lnTo>
                    <a:pt x="129239" y="20414"/>
                  </a:lnTo>
                  <a:lnTo>
                    <a:pt x="115958" y="7548"/>
                  </a:lnTo>
                  <a:lnTo>
                    <a:pt x="107972" y="2636"/>
                  </a:lnTo>
                  <a:lnTo>
                    <a:pt x="87809" y="0"/>
                  </a:lnTo>
                  <a:lnTo>
                    <a:pt x="66853" y="3415"/>
                  </a:lnTo>
                  <a:lnTo>
                    <a:pt x="50484" y="11988"/>
                  </a:lnTo>
                  <a:lnTo>
                    <a:pt x="29369" y="33771"/>
                  </a:lnTo>
                  <a:lnTo>
                    <a:pt x="21830" y="48410"/>
                  </a:lnTo>
                  <a:lnTo>
                    <a:pt x="19820" y="55277"/>
                  </a:lnTo>
                  <a:lnTo>
                    <a:pt x="20409" y="68551"/>
                  </a:lnTo>
                  <a:lnTo>
                    <a:pt x="22047" y="75055"/>
                  </a:lnTo>
                  <a:lnTo>
                    <a:pt x="26315" y="80448"/>
                  </a:lnTo>
                  <a:lnTo>
                    <a:pt x="54695" y="100177"/>
                  </a:lnTo>
                  <a:lnTo>
                    <a:pt x="81064" y="105056"/>
                  </a:lnTo>
                  <a:lnTo>
                    <a:pt x="121353" y="100159"/>
                  </a:lnTo>
                  <a:lnTo>
                    <a:pt x="166250" y="97925"/>
                  </a:lnTo>
                  <a:lnTo>
                    <a:pt x="187249" y="8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3410"/>
            <p:cNvSpPr/>
            <p:nvPr>
              <p:custDataLst>
                <p:tags r:id="rId96"/>
              </p:custDataLst>
            </p:nvPr>
          </p:nvSpPr>
          <p:spPr>
            <a:xfrm>
              <a:off x="8696325" y="14001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12174" y="1640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0" name="SMARTInkShape-3411"/>
          <p:cNvSpPr/>
          <p:nvPr>
            <p:custDataLst>
              <p:tags r:id="rId13"/>
            </p:custDataLst>
          </p:nvPr>
        </p:nvSpPr>
        <p:spPr>
          <a:xfrm>
            <a:off x="7811575" y="1183425"/>
            <a:ext cx="275151" cy="434632"/>
          </a:xfrm>
          <a:custGeom>
            <a:avLst/>
            <a:gdLst/>
            <a:ahLst/>
            <a:cxnLst/>
            <a:rect l="0" t="0" r="0" b="0"/>
            <a:pathLst>
              <a:path w="275151" h="434632">
                <a:moveTo>
                  <a:pt x="75125" y="150075"/>
                </a:moveTo>
                <a:lnTo>
                  <a:pt x="75125" y="150075"/>
                </a:lnTo>
                <a:lnTo>
                  <a:pt x="75125" y="135610"/>
                </a:lnTo>
                <a:lnTo>
                  <a:pt x="74067" y="134081"/>
                </a:lnTo>
                <a:lnTo>
                  <a:pt x="72303" y="133063"/>
                </a:lnTo>
                <a:lnTo>
                  <a:pt x="66463" y="131931"/>
                </a:lnTo>
                <a:lnTo>
                  <a:pt x="56811" y="131427"/>
                </a:lnTo>
                <a:lnTo>
                  <a:pt x="48289" y="134026"/>
                </a:lnTo>
                <a:lnTo>
                  <a:pt x="39914" y="137650"/>
                </a:lnTo>
                <a:lnTo>
                  <a:pt x="29137" y="139261"/>
                </a:lnTo>
                <a:lnTo>
                  <a:pt x="17291" y="145622"/>
                </a:lnTo>
                <a:lnTo>
                  <a:pt x="11169" y="150281"/>
                </a:lnTo>
                <a:lnTo>
                  <a:pt x="4367" y="163925"/>
                </a:lnTo>
                <a:lnTo>
                  <a:pt x="0" y="193498"/>
                </a:lnTo>
                <a:lnTo>
                  <a:pt x="2225" y="203946"/>
                </a:lnTo>
                <a:lnTo>
                  <a:pt x="4301" y="208214"/>
                </a:lnTo>
                <a:lnTo>
                  <a:pt x="7800" y="211059"/>
                </a:lnTo>
                <a:lnTo>
                  <a:pt x="17332" y="214221"/>
                </a:lnTo>
                <a:lnTo>
                  <a:pt x="39657" y="210944"/>
                </a:lnTo>
                <a:lnTo>
                  <a:pt x="51600" y="203234"/>
                </a:lnTo>
                <a:lnTo>
                  <a:pt x="67891" y="186093"/>
                </a:lnTo>
                <a:lnTo>
                  <a:pt x="69243" y="181495"/>
                </a:lnTo>
                <a:lnTo>
                  <a:pt x="67925" y="170742"/>
                </a:lnTo>
                <a:lnTo>
                  <a:pt x="61232" y="152788"/>
                </a:lnTo>
                <a:lnTo>
                  <a:pt x="55545" y="145989"/>
                </a:lnTo>
                <a:lnTo>
                  <a:pt x="52547" y="144176"/>
                </a:lnTo>
                <a:lnTo>
                  <a:pt x="51606" y="141909"/>
                </a:lnTo>
                <a:lnTo>
                  <a:pt x="52037" y="139340"/>
                </a:lnTo>
                <a:lnTo>
                  <a:pt x="57701" y="130666"/>
                </a:lnTo>
                <a:lnTo>
                  <a:pt x="71726" y="118571"/>
                </a:lnTo>
                <a:lnTo>
                  <a:pt x="112973" y="82818"/>
                </a:lnTo>
                <a:lnTo>
                  <a:pt x="157827" y="38749"/>
                </a:lnTo>
                <a:lnTo>
                  <a:pt x="196624" y="0"/>
                </a:lnTo>
                <a:lnTo>
                  <a:pt x="197400" y="284"/>
                </a:lnTo>
                <a:lnTo>
                  <a:pt x="198261" y="3420"/>
                </a:lnTo>
                <a:lnTo>
                  <a:pt x="190151" y="36871"/>
                </a:lnTo>
                <a:lnTo>
                  <a:pt x="172086" y="81421"/>
                </a:lnTo>
                <a:lnTo>
                  <a:pt x="161357" y="117033"/>
                </a:lnTo>
                <a:lnTo>
                  <a:pt x="151475" y="158276"/>
                </a:lnTo>
                <a:lnTo>
                  <a:pt x="138654" y="205082"/>
                </a:lnTo>
                <a:lnTo>
                  <a:pt x="125930" y="248077"/>
                </a:lnTo>
                <a:lnTo>
                  <a:pt x="119577" y="279356"/>
                </a:lnTo>
                <a:lnTo>
                  <a:pt x="113226" y="314425"/>
                </a:lnTo>
                <a:lnTo>
                  <a:pt x="106522" y="358580"/>
                </a:lnTo>
                <a:lnTo>
                  <a:pt x="104257" y="397518"/>
                </a:lnTo>
                <a:lnTo>
                  <a:pt x="108921" y="426239"/>
                </a:lnTo>
                <a:lnTo>
                  <a:pt x="113531" y="431551"/>
                </a:lnTo>
                <a:lnTo>
                  <a:pt x="119779" y="434034"/>
                </a:lnTo>
                <a:lnTo>
                  <a:pt x="127120" y="434631"/>
                </a:lnTo>
                <a:lnTo>
                  <a:pt x="133071" y="432912"/>
                </a:lnTo>
                <a:lnTo>
                  <a:pt x="142507" y="425358"/>
                </a:lnTo>
                <a:lnTo>
                  <a:pt x="160525" y="386821"/>
                </a:lnTo>
                <a:lnTo>
                  <a:pt x="170136" y="346939"/>
                </a:lnTo>
                <a:lnTo>
                  <a:pt x="178405" y="302059"/>
                </a:lnTo>
                <a:lnTo>
                  <a:pt x="180663" y="279502"/>
                </a:lnTo>
                <a:lnTo>
                  <a:pt x="188062" y="266576"/>
                </a:lnTo>
                <a:lnTo>
                  <a:pt x="199135" y="259971"/>
                </a:lnTo>
                <a:lnTo>
                  <a:pt x="237314" y="250243"/>
                </a:lnTo>
                <a:lnTo>
                  <a:pt x="275150" y="2262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5" name="SMARTInkShape-Group758"/>
          <p:cNvGrpSpPr/>
          <p:nvPr/>
        </p:nvGrpSpPr>
        <p:grpSpPr>
          <a:xfrm>
            <a:off x="7174278" y="1257490"/>
            <a:ext cx="302848" cy="180786"/>
            <a:chOff x="7174278" y="1257490"/>
            <a:chExt cx="302848" cy="180786"/>
          </a:xfrm>
        </p:grpSpPr>
        <p:sp>
          <p:nvSpPr>
            <p:cNvPr id="1151" name="SMARTInkShape-3412"/>
            <p:cNvSpPr/>
            <p:nvPr>
              <p:custDataLst>
                <p:tags r:id="rId91"/>
              </p:custDataLst>
            </p:nvPr>
          </p:nvSpPr>
          <p:spPr>
            <a:xfrm>
              <a:off x="7174278" y="1259016"/>
              <a:ext cx="102823" cy="175769"/>
            </a:xfrm>
            <a:custGeom>
              <a:avLst/>
              <a:gdLst/>
              <a:ahLst/>
              <a:cxnLst/>
              <a:rect l="0" t="0" r="0" b="0"/>
              <a:pathLst>
                <a:path w="102823" h="175769">
                  <a:moveTo>
                    <a:pt x="102822" y="17334"/>
                  </a:moveTo>
                  <a:lnTo>
                    <a:pt x="102822" y="17334"/>
                  </a:lnTo>
                  <a:lnTo>
                    <a:pt x="89565" y="4077"/>
                  </a:lnTo>
                  <a:lnTo>
                    <a:pt x="80702" y="859"/>
                  </a:lnTo>
                  <a:lnTo>
                    <a:pt x="75376" y="0"/>
                  </a:lnTo>
                  <a:lnTo>
                    <a:pt x="66634" y="1869"/>
                  </a:lnTo>
                  <a:lnTo>
                    <a:pt x="42287" y="16749"/>
                  </a:lnTo>
                  <a:lnTo>
                    <a:pt x="30762" y="30832"/>
                  </a:lnTo>
                  <a:lnTo>
                    <a:pt x="11292" y="73949"/>
                  </a:lnTo>
                  <a:lnTo>
                    <a:pt x="977" y="102326"/>
                  </a:lnTo>
                  <a:lnTo>
                    <a:pt x="0" y="108920"/>
                  </a:lnTo>
                  <a:lnTo>
                    <a:pt x="4560" y="124714"/>
                  </a:lnTo>
                  <a:lnTo>
                    <a:pt x="14620" y="150611"/>
                  </a:lnTo>
                  <a:lnTo>
                    <a:pt x="27286" y="161588"/>
                  </a:lnTo>
                  <a:lnTo>
                    <a:pt x="44908" y="171405"/>
                  </a:lnTo>
                  <a:lnTo>
                    <a:pt x="59797" y="175768"/>
                  </a:lnTo>
                  <a:lnTo>
                    <a:pt x="102822" y="169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3413"/>
            <p:cNvSpPr/>
            <p:nvPr>
              <p:custDataLst>
                <p:tags r:id="rId92"/>
              </p:custDataLst>
            </p:nvPr>
          </p:nvSpPr>
          <p:spPr>
            <a:xfrm>
              <a:off x="7400925" y="1270862"/>
              <a:ext cx="1" cy="167414"/>
            </a:xfrm>
            <a:custGeom>
              <a:avLst/>
              <a:gdLst/>
              <a:ahLst/>
              <a:cxnLst/>
              <a:rect l="0" t="0" r="0" b="0"/>
              <a:pathLst>
                <a:path w="1" h="1674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5386"/>
                  </a:lnTo>
                  <a:lnTo>
                    <a:pt x="0" y="85962"/>
                  </a:lnTo>
                  <a:lnTo>
                    <a:pt x="0" y="127962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3414"/>
            <p:cNvSpPr/>
            <p:nvPr>
              <p:custDataLst>
                <p:tags r:id="rId93"/>
              </p:custDataLst>
            </p:nvPr>
          </p:nvSpPr>
          <p:spPr>
            <a:xfrm>
              <a:off x="7326442" y="1257490"/>
              <a:ext cx="112584" cy="18861"/>
            </a:xfrm>
            <a:custGeom>
              <a:avLst/>
              <a:gdLst/>
              <a:ahLst/>
              <a:cxnLst/>
              <a:rect l="0" t="0" r="0" b="0"/>
              <a:pathLst>
                <a:path w="112584" h="18861">
                  <a:moveTo>
                    <a:pt x="17333" y="18860"/>
                  </a:moveTo>
                  <a:lnTo>
                    <a:pt x="17333" y="18860"/>
                  </a:lnTo>
                  <a:lnTo>
                    <a:pt x="12277" y="13804"/>
                  </a:lnTo>
                  <a:lnTo>
                    <a:pt x="6972" y="11321"/>
                  </a:lnTo>
                  <a:lnTo>
                    <a:pt x="4076" y="10659"/>
                  </a:lnTo>
                  <a:lnTo>
                    <a:pt x="2145" y="9159"/>
                  </a:lnTo>
                  <a:lnTo>
                    <a:pt x="0" y="4671"/>
                  </a:lnTo>
                  <a:lnTo>
                    <a:pt x="1544" y="3050"/>
                  </a:lnTo>
                  <a:lnTo>
                    <a:pt x="8905" y="1250"/>
                  </a:lnTo>
                  <a:lnTo>
                    <a:pt x="52023" y="0"/>
                  </a:lnTo>
                  <a:lnTo>
                    <a:pt x="112583" y="9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3415"/>
            <p:cNvSpPr/>
            <p:nvPr>
              <p:custDataLst>
                <p:tags r:id="rId94"/>
              </p:custDataLst>
            </p:nvPr>
          </p:nvSpPr>
          <p:spPr>
            <a:xfrm>
              <a:off x="7353300" y="14001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8363" y="17992"/>
                  </a:lnTo>
                  <a:lnTo>
                    <a:pt x="58313" y="1084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1" name="SMARTInkShape-Group759"/>
          <p:cNvGrpSpPr/>
          <p:nvPr/>
        </p:nvGrpSpPr>
        <p:grpSpPr>
          <a:xfrm>
            <a:off x="6248969" y="1209675"/>
            <a:ext cx="635764" cy="266701"/>
            <a:chOff x="6248969" y="1209675"/>
            <a:chExt cx="635764" cy="266701"/>
          </a:xfrm>
        </p:grpSpPr>
        <p:sp>
          <p:nvSpPr>
            <p:cNvPr id="1156" name="SMARTInkShape-3416"/>
            <p:cNvSpPr/>
            <p:nvPr>
              <p:custDataLst>
                <p:tags r:id="rId86"/>
              </p:custDataLst>
            </p:nvPr>
          </p:nvSpPr>
          <p:spPr>
            <a:xfrm>
              <a:off x="6248969" y="1249099"/>
              <a:ext cx="85157" cy="217752"/>
            </a:xfrm>
            <a:custGeom>
              <a:avLst/>
              <a:gdLst/>
              <a:ahLst/>
              <a:cxnLst/>
              <a:rect l="0" t="0" r="0" b="0"/>
              <a:pathLst>
                <a:path w="85157" h="217752">
                  <a:moveTo>
                    <a:pt x="85156" y="8201"/>
                  </a:moveTo>
                  <a:lnTo>
                    <a:pt x="85156" y="8201"/>
                  </a:lnTo>
                  <a:lnTo>
                    <a:pt x="71899" y="8201"/>
                  </a:lnTo>
                  <a:lnTo>
                    <a:pt x="69968" y="7143"/>
                  </a:lnTo>
                  <a:lnTo>
                    <a:pt x="68681" y="5379"/>
                  </a:lnTo>
                  <a:lnTo>
                    <a:pt x="67823" y="3145"/>
                  </a:lnTo>
                  <a:lnTo>
                    <a:pt x="66193" y="1655"/>
                  </a:lnTo>
                  <a:lnTo>
                    <a:pt x="61559" y="0"/>
                  </a:lnTo>
                  <a:lnTo>
                    <a:pt x="58841" y="617"/>
                  </a:lnTo>
                  <a:lnTo>
                    <a:pt x="38703" y="12050"/>
                  </a:lnTo>
                  <a:lnTo>
                    <a:pt x="29939" y="20848"/>
                  </a:lnTo>
                  <a:lnTo>
                    <a:pt x="19053" y="40523"/>
                  </a:lnTo>
                  <a:lnTo>
                    <a:pt x="3739" y="82778"/>
                  </a:lnTo>
                  <a:lnTo>
                    <a:pt x="0" y="120745"/>
                  </a:lnTo>
                  <a:lnTo>
                    <a:pt x="7147" y="160254"/>
                  </a:lnTo>
                  <a:lnTo>
                    <a:pt x="21837" y="203124"/>
                  </a:lnTo>
                  <a:lnTo>
                    <a:pt x="27068" y="208000"/>
                  </a:lnTo>
                  <a:lnTo>
                    <a:pt x="56581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3417"/>
            <p:cNvSpPr/>
            <p:nvPr>
              <p:custDataLst>
                <p:tags r:id="rId87"/>
              </p:custDataLst>
            </p:nvPr>
          </p:nvSpPr>
          <p:spPr>
            <a:xfrm>
              <a:off x="6419850" y="129540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0" y="0"/>
                  </a:moveTo>
                  <a:lnTo>
                    <a:pt x="0" y="0"/>
                  </a:lnTo>
                  <a:lnTo>
                    <a:pt x="2822" y="40020"/>
                  </a:lnTo>
                  <a:lnTo>
                    <a:pt x="8201" y="81636"/>
                  </a:lnTo>
                  <a:lnTo>
                    <a:pt x="9350" y="125273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3418"/>
            <p:cNvSpPr/>
            <p:nvPr>
              <p:custDataLst>
                <p:tags r:id="rId88"/>
              </p:custDataLst>
            </p:nvPr>
          </p:nvSpPr>
          <p:spPr>
            <a:xfrm>
              <a:off x="6477000" y="136207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23851" y="27517"/>
                  </a:lnTo>
                  <a:lnTo>
                    <a:pt x="69592" y="12100"/>
                  </a:lnTo>
                  <a:lnTo>
                    <a:pt x="83846" y="96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3419"/>
            <p:cNvSpPr/>
            <p:nvPr>
              <p:custDataLst>
                <p:tags r:id="rId89"/>
              </p:custDataLst>
            </p:nvPr>
          </p:nvSpPr>
          <p:spPr>
            <a:xfrm>
              <a:off x="6634871" y="1266825"/>
              <a:ext cx="137012" cy="146694"/>
            </a:xfrm>
            <a:custGeom>
              <a:avLst/>
              <a:gdLst/>
              <a:ahLst/>
              <a:cxnLst/>
              <a:rect l="0" t="0" r="0" b="0"/>
              <a:pathLst>
                <a:path w="137012" h="146694">
                  <a:moveTo>
                    <a:pt x="127879" y="0"/>
                  </a:moveTo>
                  <a:lnTo>
                    <a:pt x="127879" y="0"/>
                  </a:lnTo>
                  <a:lnTo>
                    <a:pt x="136079" y="0"/>
                  </a:lnTo>
                  <a:lnTo>
                    <a:pt x="136521" y="1058"/>
                  </a:lnTo>
                  <a:lnTo>
                    <a:pt x="137011" y="5056"/>
                  </a:lnTo>
                  <a:lnTo>
                    <a:pt x="134407" y="10361"/>
                  </a:lnTo>
                  <a:lnTo>
                    <a:pt x="132231" y="13257"/>
                  </a:lnTo>
                  <a:lnTo>
                    <a:pt x="123205" y="53257"/>
                  </a:lnTo>
                  <a:lnTo>
                    <a:pt x="99237" y="100479"/>
                  </a:lnTo>
                  <a:lnTo>
                    <a:pt x="78115" y="125389"/>
                  </a:lnTo>
                  <a:lnTo>
                    <a:pt x="62805" y="136048"/>
                  </a:lnTo>
                  <a:lnTo>
                    <a:pt x="39806" y="145908"/>
                  </a:lnTo>
                  <a:lnTo>
                    <a:pt x="27704" y="146693"/>
                  </a:lnTo>
                  <a:lnTo>
                    <a:pt x="22996" y="145420"/>
                  </a:lnTo>
                  <a:lnTo>
                    <a:pt x="14942" y="138362"/>
                  </a:lnTo>
                  <a:lnTo>
                    <a:pt x="1148" y="116583"/>
                  </a:lnTo>
                  <a:lnTo>
                    <a:pt x="0" y="110531"/>
                  </a:lnTo>
                  <a:lnTo>
                    <a:pt x="1547" y="98161"/>
                  </a:lnTo>
                  <a:lnTo>
                    <a:pt x="4500" y="94015"/>
                  </a:lnTo>
                  <a:lnTo>
                    <a:pt x="8585" y="91252"/>
                  </a:lnTo>
                  <a:lnTo>
                    <a:pt x="13425" y="89410"/>
                  </a:lnTo>
                  <a:lnTo>
                    <a:pt x="24447" y="90185"/>
                  </a:lnTo>
                  <a:lnTo>
                    <a:pt x="48769" y="99306"/>
                  </a:lnTo>
                  <a:lnTo>
                    <a:pt x="11835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3420"/>
            <p:cNvSpPr/>
            <p:nvPr>
              <p:custDataLst>
                <p:tags r:id="rId90"/>
              </p:custDataLst>
            </p:nvPr>
          </p:nvSpPr>
          <p:spPr>
            <a:xfrm>
              <a:off x="6819900" y="1209675"/>
              <a:ext cx="64833" cy="266701"/>
            </a:xfrm>
            <a:custGeom>
              <a:avLst/>
              <a:gdLst/>
              <a:ahLst/>
              <a:cxnLst/>
              <a:rect l="0" t="0" r="0" b="0"/>
              <a:pathLst>
                <a:path w="64833" h="266701">
                  <a:moveTo>
                    <a:pt x="28575" y="0"/>
                  </a:moveTo>
                  <a:lnTo>
                    <a:pt x="28575" y="0"/>
                  </a:lnTo>
                  <a:lnTo>
                    <a:pt x="33631" y="5056"/>
                  </a:lnTo>
                  <a:lnTo>
                    <a:pt x="40333" y="47559"/>
                  </a:lnTo>
                  <a:lnTo>
                    <a:pt x="48286" y="70536"/>
                  </a:lnTo>
                  <a:lnTo>
                    <a:pt x="57346" y="92513"/>
                  </a:lnTo>
                  <a:lnTo>
                    <a:pt x="64832" y="137866"/>
                  </a:lnTo>
                  <a:lnTo>
                    <a:pt x="59765" y="185473"/>
                  </a:lnTo>
                  <a:lnTo>
                    <a:pt x="54844" y="217455"/>
                  </a:lnTo>
                  <a:lnTo>
                    <a:pt x="48717" y="231055"/>
                  </a:lnTo>
                  <a:lnTo>
                    <a:pt x="26589" y="25837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2" name="SMARTInkShape-3421"/>
          <p:cNvSpPr/>
          <p:nvPr>
            <p:custDataLst>
              <p:tags r:id="rId14"/>
            </p:custDataLst>
          </p:nvPr>
        </p:nvSpPr>
        <p:spPr>
          <a:xfrm>
            <a:off x="5669417" y="1354820"/>
            <a:ext cx="169409" cy="102506"/>
          </a:xfrm>
          <a:custGeom>
            <a:avLst/>
            <a:gdLst/>
            <a:ahLst/>
            <a:cxnLst/>
            <a:rect l="0" t="0" r="0" b="0"/>
            <a:pathLst>
              <a:path w="169409" h="102506">
                <a:moveTo>
                  <a:pt x="83683" y="54880"/>
                </a:moveTo>
                <a:lnTo>
                  <a:pt x="83683" y="54880"/>
                </a:lnTo>
                <a:lnTo>
                  <a:pt x="83683" y="49824"/>
                </a:lnTo>
                <a:lnTo>
                  <a:pt x="86505" y="44519"/>
                </a:lnTo>
                <a:lnTo>
                  <a:pt x="90228" y="38633"/>
                </a:lnTo>
                <a:lnTo>
                  <a:pt x="92325" y="28312"/>
                </a:lnTo>
                <a:lnTo>
                  <a:pt x="92816" y="18024"/>
                </a:lnTo>
                <a:lnTo>
                  <a:pt x="90211" y="9219"/>
                </a:lnTo>
                <a:lnTo>
                  <a:pt x="88035" y="5390"/>
                </a:lnTo>
                <a:lnTo>
                  <a:pt x="85526" y="2836"/>
                </a:lnTo>
                <a:lnTo>
                  <a:pt x="79916" y="0"/>
                </a:lnTo>
                <a:lnTo>
                  <a:pt x="71072" y="1561"/>
                </a:lnTo>
                <a:lnTo>
                  <a:pt x="48149" y="11187"/>
                </a:lnTo>
                <a:lnTo>
                  <a:pt x="15661" y="37747"/>
                </a:lnTo>
                <a:lnTo>
                  <a:pt x="4849" y="58270"/>
                </a:lnTo>
                <a:lnTo>
                  <a:pt x="0" y="79403"/>
                </a:lnTo>
                <a:lnTo>
                  <a:pt x="1688" y="89768"/>
                </a:lnTo>
                <a:lnTo>
                  <a:pt x="3621" y="94014"/>
                </a:lnTo>
                <a:lnTo>
                  <a:pt x="7024" y="96844"/>
                </a:lnTo>
                <a:lnTo>
                  <a:pt x="16451" y="99989"/>
                </a:lnTo>
                <a:lnTo>
                  <a:pt x="27697" y="98565"/>
                </a:lnTo>
                <a:lnTo>
                  <a:pt x="48750" y="88990"/>
                </a:lnTo>
                <a:lnTo>
                  <a:pt x="74196" y="71848"/>
                </a:lnTo>
                <a:lnTo>
                  <a:pt x="92794" y="50307"/>
                </a:lnTo>
                <a:lnTo>
                  <a:pt x="96107" y="48656"/>
                </a:lnTo>
                <a:lnTo>
                  <a:pt x="98316" y="48614"/>
                </a:lnTo>
                <a:lnTo>
                  <a:pt x="99789" y="49645"/>
                </a:lnTo>
                <a:lnTo>
                  <a:pt x="103541" y="54670"/>
                </a:lnTo>
                <a:lnTo>
                  <a:pt x="139261" y="91369"/>
                </a:lnTo>
                <a:lnTo>
                  <a:pt x="169408" y="1025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6" name="SMARTInkShape-Group761"/>
          <p:cNvGrpSpPr/>
          <p:nvPr/>
        </p:nvGrpSpPr>
        <p:grpSpPr>
          <a:xfrm>
            <a:off x="4857750" y="1286383"/>
            <a:ext cx="184850" cy="209043"/>
            <a:chOff x="4857750" y="1286383"/>
            <a:chExt cx="184850" cy="209043"/>
          </a:xfrm>
        </p:grpSpPr>
        <p:sp>
          <p:nvSpPr>
            <p:cNvPr id="1163" name="SMARTInkShape-3422"/>
            <p:cNvSpPr/>
            <p:nvPr>
              <p:custDataLst>
                <p:tags r:id="rId83"/>
              </p:custDataLst>
            </p:nvPr>
          </p:nvSpPr>
          <p:spPr>
            <a:xfrm>
              <a:off x="4867275" y="1371600"/>
              <a:ext cx="14936" cy="95251"/>
            </a:xfrm>
            <a:custGeom>
              <a:avLst/>
              <a:gdLst/>
              <a:ahLst/>
              <a:cxnLst/>
              <a:rect l="0" t="0" r="0" b="0"/>
              <a:pathLst>
                <a:path w="14936" h="952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936" y="52703"/>
                  </a:lnTo>
                  <a:lnTo>
                    <a:pt x="10321" y="66815"/>
                  </a:lnTo>
                  <a:lnTo>
                    <a:pt x="14465" y="76615"/>
                  </a:lnTo>
                  <a:lnTo>
                    <a:pt x="14935" y="80710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3423"/>
            <p:cNvSpPr/>
            <p:nvPr>
              <p:custDataLst>
                <p:tags r:id="rId84"/>
              </p:custDataLst>
            </p:nvPr>
          </p:nvSpPr>
          <p:spPr>
            <a:xfrm>
              <a:off x="4857750" y="1286383"/>
              <a:ext cx="9526" cy="18543"/>
            </a:xfrm>
            <a:custGeom>
              <a:avLst/>
              <a:gdLst/>
              <a:ahLst/>
              <a:cxnLst/>
              <a:rect l="0" t="0" r="0" b="0"/>
              <a:pathLst>
                <a:path w="9526" h="1854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9525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3424"/>
            <p:cNvSpPr/>
            <p:nvPr>
              <p:custDataLst>
                <p:tags r:id="rId85"/>
              </p:custDataLst>
            </p:nvPr>
          </p:nvSpPr>
          <p:spPr>
            <a:xfrm>
              <a:off x="4954983" y="1324368"/>
              <a:ext cx="87617" cy="171058"/>
            </a:xfrm>
            <a:custGeom>
              <a:avLst/>
              <a:gdLst/>
              <a:ahLst/>
              <a:cxnLst/>
              <a:rect l="0" t="0" r="0" b="0"/>
              <a:pathLst>
                <a:path w="87617" h="171058">
                  <a:moveTo>
                    <a:pt x="45642" y="9132"/>
                  </a:moveTo>
                  <a:lnTo>
                    <a:pt x="45642" y="9132"/>
                  </a:lnTo>
                  <a:lnTo>
                    <a:pt x="45642" y="4076"/>
                  </a:lnTo>
                  <a:lnTo>
                    <a:pt x="44584" y="2586"/>
                  </a:lnTo>
                  <a:lnTo>
                    <a:pt x="42820" y="1593"/>
                  </a:lnTo>
                  <a:lnTo>
                    <a:pt x="32459" y="195"/>
                  </a:lnTo>
                  <a:lnTo>
                    <a:pt x="27328" y="0"/>
                  </a:lnTo>
                  <a:lnTo>
                    <a:pt x="18805" y="2604"/>
                  </a:lnTo>
                  <a:lnTo>
                    <a:pt x="15050" y="4780"/>
                  </a:lnTo>
                  <a:lnTo>
                    <a:pt x="4710" y="17955"/>
                  </a:lnTo>
                  <a:lnTo>
                    <a:pt x="0" y="30209"/>
                  </a:lnTo>
                  <a:lnTo>
                    <a:pt x="1721" y="40019"/>
                  </a:lnTo>
                  <a:lnTo>
                    <a:pt x="12258" y="74091"/>
                  </a:lnTo>
                  <a:lnTo>
                    <a:pt x="25755" y="92114"/>
                  </a:lnTo>
                  <a:lnTo>
                    <a:pt x="55475" y="113128"/>
                  </a:lnTo>
                  <a:lnTo>
                    <a:pt x="66945" y="120969"/>
                  </a:lnTo>
                  <a:lnTo>
                    <a:pt x="86376" y="144287"/>
                  </a:lnTo>
                  <a:lnTo>
                    <a:pt x="87616" y="147919"/>
                  </a:lnTo>
                  <a:lnTo>
                    <a:pt x="87382" y="151398"/>
                  </a:lnTo>
                  <a:lnTo>
                    <a:pt x="86169" y="154776"/>
                  </a:lnTo>
                  <a:lnTo>
                    <a:pt x="79176" y="161352"/>
                  </a:lnTo>
                  <a:lnTo>
                    <a:pt x="69013" y="166743"/>
                  </a:lnTo>
                  <a:lnTo>
                    <a:pt x="45642" y="17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1" name="SMARTInkShape-Group762"/>
          <p:cNvGrpSpPr/>
          <p:nvPr/>
        </p:nvGrpSpPr>
        <p:grpSpPr>
          <a:xfrm>
            <a:off x="9549478" y="413413"/>
            <a:ext cx="2498802" cy="605195"/>
            <a:chOff x="9549478" y="413413"/>
            <a:chExt cx="2498802" cy="605195"/>
          </a:xfrm>
        </p:grpSpPr>
        <p:sp>
          <p:nvSpPr>
            <p:cNvPr id="1167" name="SMARTInkShape-3425"/>
            <p:cNvSpPr/>
            <p:nvPr>
              <p:custDataLst>
                <p:tags r:id="rId59"/>
              </p:custDataLst>
            </p:nvPr>
          </p:nvSpPr>
          <p:spPr>
            <a:xfrm>
              <a:off x="9549478" y="543317"/>
              <a:ext cx="80298" cy="275834"/>
            </a:xfrm>
            <a:custGeom>
              <a:avLst/>
              <a:gdLst/>
              <a:ahLst/>
              <a:cxnLst/>
              <a:rect l="0" t="0" r="0" b="0"/>
              <a:pathLst>
                <a:path w="80298" h="275834">
                  <a:moveTo>
                    <a:pt x="80297" y="9133"/>
                  </a:moveTo>
                  <a:lnTo>
                    <a:pt x="80297" y="9133"/>
                  </a:lnTo>
                  <a:lnTo>
                    <a:pt x="80297" y="0"/>
                  </a:lnTo>
                  <a:lnTo>
                    <a:pt x="75240" y="4781"/>
                  </a:lnTo>
                  <a:lnTo>
                    <a:pt x="44110" y="47559"/>
                  </a:lnTo>
                  <a:lnTo>
                    <a:pt x="25516" y="87689"/>
                  </a:lnTo>
                  <a:lnTo>
                    <a:pt x="8955" y="128406"/>
                  </a:lnTo>
                  <a:lnTo>
                    <a:pt x="0" y="167572"/>
                  </a:lnTo>
                  <a:lnTo>
                    <a:pt x="1236" y="208713"/>
                  </a:lnTo>
                  <a:lnTo>
                    <a:pt x="8305" y="239247"/>
                  </a:lnTo>
                  <a:lnTo>
                    <a:pt x="42197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3426"/>
            <p:cNvSpPr/>
            <p:nvPr>
              <p:custDataLst>
                <p:tags r:id="rId60"/>
              </p:custDataLst>
            </p:nvPr>
          </p:nvSpPr>
          <p:spPr>
            <a:xfrm>
              <a:off x="9706102" y="448067"/>
              <a:ext cx="104649" cy="85334"/>
            </a:xfrm>
            <a:custGeom>
              <a:avLst/>
              <a:gdLst/>
              <a:ahLst/>
              <a:cxnLst/>
              <a:rect l="0" t="0" r="0" b="0"/>
              <a:pathLst>
                <a:path w="104649" h="85334">
                  <a:moveTo>
                    <a:pt x="18923" y="9133"/>
                  </a:moveTo>
                  <a:lnTo>
                    <a:pt x="18923" y="9133"/>
                  </a:lnTo>
                  <a:lnTo>
                    <a:pt x="18923" y="0"/>
                  </a:lnTo>
                  <a:lnTo>
                    <a:pt x="12377" y="14894"/>
                  </a:lnTo>
                  <a:lnTo>
                    <a:pt x="832" y="60863"/>
                  </a:lnTo>
                  <a:lnTo>
                    <a:pt x="0" y="65569"/>
                  </a:lnTo>
                  <a:lnTo>
                    <a:pt x="22266" y="21484"/>
                  </a:lnTo>
                  <a:lnTo>
                    <a:pt x="31345" y="11800"/>
                  </a:lnTo>
                  <a:lnTo>
                    <a:pt x="41377" y="5027"/>
                  </a:lnTo>
                  <a:lnTo>
                    <a:pt x="49365" y="2016"/>
                  </a:lnTo>
                  <a:lnTo>
                    <a:pt x="51916" y="3330"/>
                  </a:lnTo>
                  <a:lnTo>
                    <a:pt x="53619" y="6323"/>
                  </a:lnTo>
                  <a:lnTo>
                    <a:pt x="70082" y="44451"/>
                  </a:lnTo>
                  <a:lnTo>
                    <a:pt x="104648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3427"/>
            <p:cNvSpPr/>
            <p:nvPr>
              <p:custDataLst>
                <p:tags r:id="rId61"/>
              </p:custDataLst>
            </p:nvPr>
          </p:nvSpPr>
          <p:spPr>
            <a:xfrm>
              <a:off x="10401300" y="847725"/>
              <a:ext cx="74878" cy="161926"/>
            </a:xfrm>
            <a:custGeom>
              <a:avLst/>
              <a:gdLst/>
              <a:ahLst/>
              <a:cxnLst/>
              <a:rect l="0" t="0" r="0" b="0"/>
              <a:pathLst>
                <a:path w="74878" h="161926">
                  <a:moveTo>
                    <a:pt x="66675" y="0"/>
                  </a:moveTo>
                  <a:lnTo>
                    <a:pt x="66675" y="0"/>
                  </a:lnTo>
                  <a:lnTo>
                    <a:pt x="74877" y="0"/>
                  </a:lnTo>
                  <a:lnTo>
                    <a:pt x="56852" y="46134"/>
                  </a:lnTo>
                  <a:lnTo>
                    <a:pt x="38073" y="90311"/>
                  </a:lnTo>
                  <a:lnTo>
                    <a:pt x="16225" y="131767"/>
                  </a:lnTo>
                  <a:lnTo>
                    <a:pt x="3206" y="148324"/>
                  </a:lnTo>
                  <a:lnTo>
                    <a:pt x="1424" y="153411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3428"/>
            <p:cNvSpPr/>
            <p:nvPr>
              <p:custDataLst>
                <p:tags r:id="rId62"/>
              </p:custDataLst>
            </p:nvPr>
          </p:nvSpPr>
          <p:spPr>
            <a:xfrm>
              <a:off x="10469492" y="934890"/>
              <a:ext cx="65159" cy="74708"/>
            </a:xfrm>
            <a:custGeom>
              <a:avLst/>
              <a:gdLst/>
              <a:ahLst/>
              <a:cxnLst/>
              <a:rect l="0" t="0" r="0" b="0"/>
              <a:pathLst>
                <a:path w="65159" h="74708">
                  <a:moveTo>
                    <a:pt x="8008" y="17610"/>
                  </a:moveTo>
                  <a:lnTo>
                    <a:pt x="8008" y="17610"/>
                  </a:lnTo>
                  <a:lnTo>
                    <a:pt x="8008" y="12553"/>
                  </a:lnTo>
                  <a:lnTo>
                    <a:pt x="9066" y="11064"/>
                  </a:lnTo>
                  <a:lnTo>
                    <a:pt x="10832" y="10071"/>
                  </a:lnTo>
                  <a:lnTo>
                    <a:pt x="33542" y="0"/>
                  </a:lnTo>
                  <a:lnTo>
                    <a:pt x="35615" y="578"/>
                  </a:lnTo>
                  <a:lnTo>
                    <a:pt x="40740" y="4043"/>
                  </a:lnTo>
                  <a:lnTo>
                    <a:pt x="43723" y="9111"/>
                  </a:lnTo>
                  <a:lnTo>
                    <a:pt x="44517" y="11944"/>
                  </a:lnTo>
                  <a:lnTo>
                    <a:pt x="42577" y="20736"/>
                  </a:lnTo>
                  <a:lnTo>
                    <a:pt x="37131" y="31699"/>
                  </a:lnTo>
                  <a:lnTo>
                    <a:pt x="11326" y="64480"/>
                  </a:lnTo>
                  <a:lnTo>
                    <a:pt x="10221" y="67907"/>
                  </a:lnTo>
                  <a:lnTo>
                    <a:pt x="8426" y="70191"/>
                  </a:lnTo>
                  <a:lnTo>
                    <a:pt x="0" y="74158"/>
                  </a:lnTo>
                  <a:lnTo>
                    <a:pt x="554" y="74359"/>
                  </a:lnTo>
                  <a:lnTo>
                    <a:pt x="16929" y="74707"/>
                  </a:lnTo>
                  <a:lnTo>
                    <a:pt x="51354" y="65056"/>
                  </a:lnTo>
                  <a:lnTo>
                    <a:pt x="65158" y="5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3429"/>
            <p:cNvSpPr/>
            <p:nvPr>
              <p:custDataLst>
                <p:tags r:id="rId63"/>
              </p:custDataLst>
            </p:nvPr>
          </p:nvSpPr>
          <p:spPr>
            <a:xfrm>
              <a:off x="9944100" y="752475"/>
              <a:ext cx="118088" cy="28230"/>
            </a:xfrm>
            <a:custGeom>
              <a:avLst/>
              <a:gdLst/>
              <a:ahLst/>
              <a:cxnLst/>
              <a:rect l="0" t="0" r="0" b="0"/>
              <a:pathLst>
                <a:path w="118088" h="2823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33114" y="24636"/>
                  </a:lnTo>
                  <a:lnTo>
                    <a:pt x="76516" y="28229"/>
                  </a:lnTo>
                  <a:lnTo>
                    <a:pt x="96519" y="27414"/>
                  </a:lnTo>
                  <a:lnTo>
                    <a:pt x="118087" y="19924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3430"/>
            <p:cNvSpPr/>
            <p:nvPr>
              <p:custDataLst>
                <p:tags r:id="rId64"/>
              </p:custDataLst>
            </p:nvPr>
          </p:nvSpPr>
          <p:spPr>
            <a:xfrm>
              <a:off x="9688193" y="622089"/>
              <a:ext cx="113033" cy="194649"/>
            </a:xfrm>
            <a:custGeom>
              <a:avLst/>
              <a:gdLst/>
              <a:ahLst/>
              <a:cxnLst/>
              <a:rect l="0" t="0" r="0" b="0"/>
              <a:pathLst>
                <a:path w="113033" h="194649">
                  <a:moveTo>
                    <a:pt x="74932" y="54186"/>
                  </a:moveTo>
                  <a:lnTo>
                    <a:pt x="74932" y="54186"/>
                  </a:lnTo>
                  <a:lnTo>
                    <a:pt x="74932" y="26154"/>
                  </a:lnTo>
                  <a:lnTo>
                    <a:pt x="69875" y="25772"/>
                  </a:lnTo>
                  <a:lnTo>
                    <a:pt x="51562" y="35772"/>
                  </a:lnTo>
                  <a:lnTo>
                    <a:pt x="40556" y="49177"/>
                  </a:lnTo>
                  <a:lnTo>
                    <a:pt x="18108" y="96563"/>
                  </a:lnTo>
                  <a:lnTo>
                    <a:pt x="5147" y="123587"/>
                  </a:lnTo>
                  <a:lnTo>
                    <a:pt x="0" y="145349"/>
                  </a:lnTo>
                  <a:lnTo>
                    <a:pt x="167" y="162807"/>
                  </a:lnTo>
                  <a:lnTo>
                    <a:pt x="6447" y="180326"/>
                  </a:lnTo>
                  <a:lnTo>
                    <a:pt x="12039" y="188918"/>
                  </a:lnTo>
                  <a:lnTo>
                    <a:pt x="18052" y="193442"/>
                  </a:lnTo>
                  <a:lnTo>
                    <a:pt x="21137" y="194648"/>
                  </a:lnTo>
                  <a:lnTo>
                    <a:pt x="33031" y="190344"/>
                  </a:lnTo>
                  <a:lnTo>
                    <a:pt x="47842" y="180317"/>
                  </a:lnTo>
                  <a:lnTo>
                    <a:pt x="74598" y="145188"/>
                  </a:lnTo>
                  <a:lnTo>
                    <a:pt x="95209" y="102853"/>
                  </a:lnTo>
                  <a:lnTo>
                    <a:pt x="108414" y="70463"/>
                  </a:lnTo>
                  <a:lnTo>
                    <a:pt x="110979" y="52954"/>
                  </a:lnTo>
                  <a:lnTo>
                    <a:pt x="106475" y="34588"/>
                  </a:lnTo>
                  <a:lnTo>
                    <a:pt x="91394" y="7041"/>
                  </a:lnTo>
                  <a:lnTo>
                    <a:pt x="85907" y="3706"/>
                  </a:lnTo>
                  <a:lnTo>
                    <a:pt x="71342" y="0"/>
                  </a:lnTo>
                  <a:lnTo>
                    <a:pt x="54288" y="3998"/>
                  </a:lnTo>
                  <a:lnTo>
                    <a:pt x="38240" y="12830"/>
                  </a:lnTo>
                  <a:lnTo>
                    <a:pt x="15628" y="36837"/>
                  </a:lnTo>
                  <a:lnTo>
                    <a:pt x="14231" y="41562"/>
                  </a:lnTo>
                  <a:lnTo>
                    <a:pt x="15498" y="52456"/>
                  </a:lnTo>
                  <a:lnTo>
                    <a:pt x="22161" y="70489"/>
                  </a:lnTo>
                  <a:lnTo>
                    <a:pt x="27052" y="74580"/>
                  </a:lnTo>
                  <a:lnTo>
                    <a:pt x="40952" y="79125"/>
                  </a:lnTo>
                  <a:lnTo>
                    <a:pt x="61572" y="81684"/>
                  </a:lnTo>
                  <a:lnTo>
                    <a:pt x="77460" y="76638"/>
                  </a:lnTo>
                  <a:lnTo>
                    <a:pt x="113032" y="54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3431"/>
            <p:cNvSpPr/>
            <p:nvPr>
              <p:custDataLst>
                <p:tags r:id="rId65"/>
              </p:custDataLst>
            </p:nvPr>
          </p:nvSpPr>
          <p:spPr>
            <a:xfrm>
              <a:off x="10297209" y="847725"/>
              <a:ext cx="104092" cy="95251"/>
            </a:xfrm>
            <a:custGeom>
              <a:avLst/>
              <a:gdLst/>
              <a:ahLst/>
              <a:cxnLst/>
              <a:rect l="0" t="0" r="0" b="0"/>
              <a:pathLst>
                <a:path w="104092" h="95251">
                  <a:moveTo>
                    <a:pt x="104091" y="0"/>
                  </a:moveTo>
                  <a:lnTo>
                    <a:pt x="104091" y="0"/>
                  </a:lnTo>
                  <a:lnTo>
                    <a:pt x="99034" y="5057"/>
                  </a:lnTo>
                  <a:lnTo>
                    <a:pt x="96553" y="10361"/>
                  </a:lnTo>
                  <a:lnTo>
                    <a:pt x="87224" y="33115"/>
                  </a:lnTo>
                  <a:lnTo>
                    <a:pt x="62776" y="74402"/>
                  </a:lnTo>
                  <a:lnTo>
                    <a:pt x="53627" y="83515"/>
                  </a:lnTo>
                  <a:lnTo>
                    <a:pt x="43562" y="90034"/>
                  </a:lnTo>
                  <a:lnTo>
                    <a:pt x="35562" y="92932"/>
                  </a:lnTo>
                  <a:lnTo>
                    <a:pt x="25655" y="91398"/>
                  </a:lnTo>
                  <a:lnTo>
                    <a:pt x="11000" y="84583"/>
                  </a:lnTo>
                  <a:lnTo>
                    <a:pt x="4509" y="78868"/>
                  </a:lnTo>
                  <a:lnTo>
                    <a:pt x="0" y="68490"/>
                  </a:lnTo>
                  <a:lnTo>
                    <a:pt x="2442" y="64659"/>
                  </a:lnTo>
                  <a:lnTo>
                    <a:pt x="4577" y="62156"/>
                  </a:lnTo>
                  <a:lnTo>
                    <a:pt x="12590" y="59375"/>
                  </a:lnTo>
                  <a:lnTo>
                    <a:pt x="17690" y="58633"/>
                  </a:lnTo>
                  <a:lnTo>
                    <a:pt x="26179" y="60632"/>
                  </a:lnTo>
                  <a:lnTo>
                    <a:pt x="40253" y="70538"/>
                  </a:lnTo>
                  <a:lnTo>
                    <a:pt x="53225" y="81628"/>
                  </a:lnTo>
                  <a:lnTo>
                    <a:pt x="65976" y="87738"/>
                  </a:lnTo>
                  <a:lnTo>
                    <a:pt x="72337" y="91911"/>
                  </a:lnTo>
                  <a:lnTo>
                    <a:pt x="8504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3432"/>
            <p:cNvSpPr/>
            <p:nvPr>
              <p:custDataLst>
                <p:tags r:id="rId66"/>
              </p:custDataLst>
            </p:nvPr>
          </p:nvSpPr>
          <p:spPr>
            <a:xfrm>
              <a:off x="10620966" y="647737"/>
              <a:ext cx="63781" cy="158638"/>
            </a:xfrm>
            <a:custGeom>
              <a:avLst/>
              <a:gdLst/>
              <a:ahLst/>
              <a:cxnLst/>
              <a:rect l="0" t="0" r="0" b="0"/>
              <a:pathLst>
                <a:path w="63781" h="158638">
                  <a:moveTo>
                    <a:pt x="47034" y="19013"/>
                  </a:moveTo>
                  <a:lnTo>
                    <a:pt x="47034" y="19013"/>
                  </a:lnTo>
                  <a:lnTo>
                    <a:pt x="47034" y="13956"/>
                  </a:lnTo>
                  <a:lnTo>
                    <a:pt x="48092" y="12467"/>
                  </a:lnTo>
                  <a:lnTo>
                    <a:pt x="49858" y="11474"/>
                  </a:lnTo>
                  <a:lnTo>
                    <a:pt x="52091" y="10812"/>
                  </a:lnTo>
                  <a:lnTo>
                    <a:pt x="53580" y="9312"/>
                  </a:lnTo>
                  <a:lnTo>
                    <a:pt x="56168" y="1403"/>
                  </a:lnTo>
                  <a:lnTo>
                    <a:pt x="55239" y="923"/>
                  </a:lnTo>
                  <a:lnTo>
                    <a:pt x="29103" y="0"/>
                  </a:lnTo>
                  <a:lnTo>
                    <a:pt x="20368" y="2802"/>
                  </a:lnTo>
                  <a:lnTo>
                    <a:pt x="6135" y="13224"/>
                  </a:lnTo>
                  <a:lnTo>
                    <a:pt x="2400" y="19262"/>
                  </a:lnTo>
                  <a:lnTo>
                    <a:pt x="295" y="31434"/>
                  </a:lnTo>
                  <a:lnTo>
                    <a:pt x="0" y="36819"/>
                  </a:lnTo>
                  <a:lnTo>
                    <a:pt x="2493" y="45624"/>
                  </a:lnTo>
                  <a:lnTo>
                    <a:pt x="12670" y="59353"/>
                  </a:lnTo>
                  <a:lnTo>
                    <a:pt x="54423" y="105385"/>
                  </a:lnTo>
                  <a:lnTo>
                    <a:pt x="62628" y="121157"/>
                  </a:lnTo>
                  <a:lnTo>
                    <a:pt x="63780" y="125209"/>
                  </a:lnTo>
                  <a:lnTo>
                    <a:pt x="63490" y="128969"/>
                  </a:lnTo>
                  <a:lnTo>
                    <a:pt x="52624" y="150916"/>
                  </a:lnTo>
                  <a:lnTo>
                    <a:pt x="46696" y="157011"/>
                  </a:lnTo>
                  <a:lnTo>
                    <a:pt x="43633" y="158637"/>
                  </a:lnTo>
                  <a:lnTo>
                    <a:pt x="34586" y="157621"/>
                  </a:lnTo>
                  <a:lnTo>
                    <a:pt x="29211" y="155868"/>
                  </a:lnTo>
                  <a:lnTo>
                    <a:pt x="25628" y="151525"/>
                  </a:lnTo>
                  <a:lnTo>
                    <a:pt x="18459" y="12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3433"/>
            <p:cNvSpPr/>
            <p:nvPr>
              <p:custDataLst>
                <p:tags r:id="rId67"/>
              </p:custDataLst>
            </p:nvPr>
          </p:nvSpPr>
          <p:spPr>
            <a:xfrm>
              <a:off x="10172700" y="666750"/>
              <a:ext cx="152401" cy="179518"/>
            </a:xfrm>
            <a:custGeom>
              <a:avLst/>
              <a:gdLst/>
              <a:ahLst/>
              <a:cxnLst/>
              <a:rect l="0" t="0" r="0" b="0"/>
              <a:pathLst>
                <a:path w="152401" h="179518">
                  <a:moveTo>
                    <a:pt x="0" y="0"/>
                  </a:moveTo>
                  <a:lnTo>
                    <a:pt x="0" y="0"/>
                  </a:lnTo>
                  <a:lnTo>
                    <a:pt x="41418" y="0"/>
                  </a:lnTo>
                  <a:lnTo>
                    <a:pt x="85104" y="0"/>
                  </a:lnTo>
                  <a:lnTo>
                    <a:pt x="130306" y="0"/>
                  </a:lnTo>
                  <a:lnTo>
                    <a:pt x="142139" y="0"/>
                  </a:lnTo>
                  <a:lnTo>
                    <a:pt x="134609" y="8201"/>
                  </a:lnTo>
                  <a:lnTo>
                    <a:pt x="128405" y="27723"/>
                  </a:lnTo>
                  <a:lnTo>
                    <a:pt x="97712" y="68760"/>
                  </a:lnTo>
                  <a:lnTo>
                    <a:pt x="63758" y="104213"/>
                  </a:lnTo>
                  <a:lnTo>
                    <a:pt x="49504" y="116167"/>
                  </a:lnTo>
                  <a:lnTo>
                    <a:pt x="23893" y="145853"/>
                  </a:lnTo>
                  <a:lnTo>
                    <a:pt x="3563" y="159599"/>
                  </a:lnTo>
                  <a:lnTo>
                    <a:pt x="2375" y="161433"/>
                  </a:lnTo>
                  <a:lnTo>
                    <a:pt x="313" y="169922"/>
                  </a:lnTo>
                  <a:lnTo>
                    <a:pt x="5149" y="176054"/>
                  </a:lnTo>
                  <a:lnTo>
                    <a:pt x="10402" y="178788"/>
                  </a:lnTo>
                  <a:lnTo>
                    <a:pt x="13285" y="179517"/>
                  </a:lnTo>
                  <a:lnTo>
                    <a:pt x="54092" y="173244"/>
                  </a:lnTo>
                  <a:lnTo>
                    <a:pt x="99699" y="164068"/>
                  </a:lnTo>
                  <a:lnTo>
                    <a:pt x="139958" y="162050"/>
                  </a:lnTo>
                  <a:lnTo>
                    <a:pt x="144107" y="163067"/>
                  </a:lnTo>
                  <a:lnTo>
                    <a:pt x="146871" y="164803"/>
                  </a:lnTo>
                  <a:lnTo>
                    <a:pt x="151306" y="170137"/>
                  </a:lnTo>
                  <a:lnTo>
                    <a:pt x="151671" y="169516"/>
                  </a:lnTo>
                  <a:lnTo>
                    <a:pt x="1524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3434"/>
            <p:cNvSpPr/>
            <p:nvPr>
              <p:custDataLst>
                <p:tags r:id="rId68"/>
              </p:custDataLst>
            </p:nvPr>
          </p:nvSpPr>
          <p:spPr>
            <a:xfrm>
              <a:off x="10740489" y="686343"/>
              <a:ext cx="98962" cy="107817"/>
            </a:xfrm>
            <a:custGeom>
              <a:avLst/>
              <a:gdLst/>
              <a:ahLst/>
              <a:cxnLst/>
              <a:rect l="0" t="0" r="0" b="0"/>
              <a:pathLst>
                <a:path w="98962" h="107817">
                  <a:moveTo>
                    <a:pt x="13236" y="18507"/>
                  </a:moveTo>
                  <a:lnTo>
                    <a:pt x="13236" y="18507"/>
                  </a:lnTo>
                  <a:lnTo>
                    <a:pt x="13236" y="26708"/>
                  </a:lnTo>
                  <a:lnTo>
                    <a:pt x="14294" y="27149"/>
                  </a:lnTo>
                  <a:lnTo>
                    <a:pt x="26493" y="27916"/>
                  </a:lnTo>
                  <a:lnTo>
                    <a:pt x="40682" y="22941"/>
                  </a:lnTo>
                  <a:lnTo>
                    <a:pt x="44233" y="20405"/>
                  </a:lnTo>
                  <a:lnTo>
                    <a:pt x="55457" y="5639"/>
                  </a:lnTo>
                  <a:lnTo>
                    <a:pt x="56200" y="3578"/>
                  </a:lnTo>
                  <a:lnTo>
                    <a:pt x="55637" y="2205"/>
                  </a:lnTo>
                  <a:lnTo>
                    <a:pt x="54203" y="1289"/>
                  </a:lnTo>
                  <a:lnTo>
                    <a:pt x="47129" y="0"/>
                  </a:lnTo>
                  <a:lnTo>
                    <a:pt x="41353" y="2521"/>
                  </a:lnTo>
                  <a:lnTo>
                    <a:pt x="23964" y="17819"/>
                  </a:lnTo>
                  <a:lnTo>
                    <a:pt x="11358" y="35119"/>
                  </a:lnTo>
                  <a:lnTo>
                    <a:pt x="920" y="58707"/>
                  </a:lnTo>
                  <a:lnTo>
                    <a:pt x="0" y="73768"/>
                  </a:lnTo>
                  <a:lnTo>
                    <a:pt x="3120" y="86459"/>
                  </a:lnTo>
                  <a:lnTo>
                    <a:pt x="8034" y="95627"/>
                  </a:lnTo>
                  <a:lnTo>
                    <a:pt x="19390" y="103230"/>
                  </a:lnTo>
                  <a:lnTo>
                    <a:pt x="26863" y="106739"/>
                  </a:lnTo>
                  <a:lnTo>
                    <a:pt x="43634" y="107816"/>
                  </a:lnTo>
                  <a:lnTo>
                    <a:pt x="98961" y="9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3435"/>
            <p:cNvSpPr/>
            <p:nvPr>
              <p:custDataLst>
                <p:tags r:id="rId69"/>
              </p:custDataLst>
            </p:nvPr>
          </p:nvSpPr>
          <p:spPr>
            <a:xfrm>
              <a:off x="10668402" y="413413"/>
              <a:ext cx="132949" cy="129513"/>
            </a:xfrm>
            <a:custGeom>
              <a:avLst/>
              <a:gdLst/>
              <a:ahLst/>
              <a:cxnLst/>
              <a:rect l="0" t="0" r="0" b="0"/>
              <a:pathLst>
                <a:path w="132949" h="129513">
                  <a:moveTo>
                    <a:pt x="18648" y="43787"/>
                  </a:moveTo>
                  <a:lnTo>
                    <a:pt x="18648" y="43787"/>
                  </a:lnTo>
                  <a:lnTo>
                    <a:pt x="13591" y="48844"/>
                  </a:lnTo>
                  <a:lnTo>
                    <a:pt x="11110" y="54148"/>
                  </a:lnTo>
                  <a:lnTo>
                    <a:pt x="0" y="99875"/>
                  </a:lnTo>
                  <a:lnTo>
                    <a:pt x="4774" y="95566"/>
                  </a:lnTo>
                  <a:lnTo>
                    <a:pt x="26174" y="49461"/>
                  </a:lnTo>
                  <a:lnTo>
                    <a:pt x="54146" y="10236"/>
                  </a:lnTo>
                  <a:lnTo>
                    <a:pt x="63706" y="2417"/>
                  </a:lnTo>
                  <a:lnTo>
                    <a:pt x="67736" y="332"/>
                  </a:lnTo>
                  <a:lnTo>
                    <a:pt x="71482" y="0"/>
                  </a:lnTo>
                  <a:lnTo>
                    <a:pt x="78467" y="2454"/>
                  </a:lnTo>
                  <a:lnTo>
                    <a:pt x="85097" y="12717"/>
                  </a:lnTo>
                  <a:lnTo>
                    <a:pt x="102227" y="54238"/>
                  </a:lnTo>
                  <a:lnTo>
                    <a:pt x="118609" y="88773"/>
                  </a:lnTo>
                  <a:lnTo>
                    <a:pt x="132948" y="12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3436"/>
            <p:cNvSpPr/>
            <p:nvPr>
              <p:custDataLst>
                <p:tags r:id="rId70"/>
              </p:custDataLst>
            </p:nvPr>
          </p:nvSpPr>
          <p:spPr>
            <a:xfrm>
              <a:off x="10925175" y="80962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2145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3437"/>
            <p:cNvSpPr/>
            <p:nvPr>
              <p:custDataLst>
                <p:tags r:id="rId71"/>
              </p:custDataLst>
            </p:nvPr>
          </p:nvSpPr>
          <p:spPr>
            <a:xfrm>
              <a:off x="11170719" y="635863"/>
              <a:ext cx="116407" cy="198085"/>
            </a:xfrm>
            <a:custGeom>
              <a:avLst/>
              <a:gdLst/>
              <a:ahLst/>
              <a:cxnLst/>
              <a:rect l="0" t="0" r="0" b="0"/>
              <a:pathLst>
                <a:path w="116407" h="198085">
                  <a:moveTo>
                    <a:pt x="59256" y="40412"/>
                  </a:moveTo>
                  <a:lnTo>
                    <a:pt x="59256" y="40412"/>
                  </a:lnTo>
                  <a:lnTo>
                    <a:pt x="59256" y="27155"/>
                  </a:lnTo>
                  <a:lnTo>
                    <a:pt x="60314" y="25224"/>
                  </a:lnTo>
                  <a:lnTo>
                    <a:pt x="62080" y="23936"/>
                  </a:lnTo>
                  <a:lnTo>
                    <a:pt x="68390" y="21513"/>
                  </a:lnTo>
                  <a:lnTo>
                    <a:pt x="48005" y="34565"/>
                  </a:lnTo>
                  <a:lnTo>
                    <a:pt x="42231" y="39689"/>
                  </a:lnTo>
                  <a:lnTo>
                    <a:pt x="25358" y="77272"/>
                  </a:lnTo>
                  <a:lnTo>
                    <a:pt x="6429" y="122461"/>
                  </a:lnTo>
                  <a:lnTo>
                    <a:pt x="4028" y="138262"/>
                  </a:lnTo>
                  <a:lnTo>
                    <a:pt x="7733" y="165007"/>
                  </a:lnTo>
                  <a:lnTo>
                    <a:pt x="15534" y="187984"/>
                  </a:lnTo>
                  <a:lnTo>
                    <a:pt x="19523" y="192768"/>
                  </a:lnTo>
                  <a:lnTo>
                    <a:pt x="29603" y="198084"/>
                  </a:lnTo>
                  <a:lnTo>
                    <a:pt x="41139" y="197625"/>
                  </a:lnTo>
                  <a:lnTo>
                    <a:pt x="47178" y="196020"/>
                  </a:lnTo>
                  <a:lnTo>
                    <a:pt x="56710" y="188594"/>
                  </a:lnTo>
                  <a:lnTo>
                    <a:pt x="82799" y="157164"/>
                  </a:lnTo>
                  <a:lnTo>
                    <a:pt x="97751" y="113260"/>
                  </a:lnTo>
                  <a:lnTo>
                    <a:pt x="100795" y="108027"/>
                  </a:lnTo>
                  <a:lnTo>
                    <a:pt x="101353" y="90924"/>
                  </a:lnTo>
                  <a:lnTo>
                    <a:pt x="93089" y="45451"/>
                  </a:lnTo>
                  <a:lnTo>
                    <a:pt x="79276" y="18386"/>
                  </a:lnTo>
                  <a:lnTo>
                    <a:pt x="61778" y="2018"/>
                  </a:lnTo>
                  <a:lnTo>
                    <a:pt x="55646" y="0"/>
                  </a:lnTo>
                  <a:lnTo>
                    <a:pt x="43186" y="579"/>
                  </a:lnTo>
                  <a:lnTo>
                    <a:pt x="12456" y="16120"/>
                  </a:lnTo>
                  <a:lnTo>
                    <a:pt x="2118" y="23618"/>
                  </a:lnTo>
                  <a:lnTo>
                    <a:pt x="0" y="29216"/>
                  </a:lnTo>
                  <a:lnTo>
                    <a:pt x="465" y="43903"/>
                  </a:lnTo>
                  <a:lnTo>
                    <a:pt x="4198" y="55369"/>
                  </a:lnTo>
                  <a:lnTo>
                    <a:pt x="6674" y="59908"/>
                  </a:lnTo>
                  <a:lnTo>
                    <a:pt x="17897" y="67774"/>
                  </a:lnTo>
                  <a:lnTo>
                    <a:pt x="33465" y="73740"/>
                  </a:lnTo>
                  <a:lnTo>
                    <a:pt x="78672" y="77884"/>
                  </a:lnTo>
                  <a:lnTo>
                    <a:pt x="116406" y="68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3438"/>
            <p:cNvSpPr/>
            <p:nvPr>
              <p:custDataLst>
                <p:tags r:id="rId72"/>
              </p:custDataLst>
            </p:nvPr>
          </p:nvSpPr>
          <p:spPr>
            <a:xfrm>
              <a:off x="11155546" y="459241"/>
              <a:ext cx="83955" cy="83685"/>
            </a:xfrm>
            <a:custGeom>
              <a:avLst/>
              <a:gdLst/>
              <a:ahLst/>
              <a:cxnLst/>
              <a:rect l="0" t="0" r="0" b="0"/>
              <a:pathLst>
                <a:path w="83955" h="83685">
                  <a:moveTo>
                    <a:pt x="45854" y="17009"/>
                  </a:moveTo>
                  <a:lnTo>
                    <a:pt x="45854" y="17009"/>
                  </a:lnTo>
                  <a:lnTo>
                    <a:pt x="24396" y="30266"/>
                  </a:lnTo>
                  <a:lnTo>
                    <a:pt x="20442" y="39129"/>
                  </a:lnTo>
                  <a:lnTo>
                    <a:pt x="12847" y="62065"/>
                  </a:lnTo>
                  <a:lnTo>
                    <a:pt x="0" y="81298"/>
                  </a:lnTo>
                  <a:lnTo>
                    <a:pt x="1839" y="79801"/>
                  </a:lnTo>
                  <a:lnTo>
                    <a:pt x="6183" y="74550"/>
                  </a:lnTo>
                  <a:lnTo>
                    <a:pt x="30042" y="29477"/>
                  </a:lnTo>
                  <a:lnTo>
                    <a:pt x="35086" y="11867"/>
                  </a:lnTo>
                  <a:lnTo>
                    <a:pt x="35777" y="4846"/>
                  </a:lnTo>
                  <a:lnTo>
                    <a:pt x="37020" y="2550"/>
                  </a:lnTo>
                  <a:lnTo>
                    <a:pt x="38906" y="1020"/>
                  </a:lnTo>
                  <a:lnTo>
                    <a:pt x="41222" y="0"/>
                  </a:lnTo>
                  <a:lnTo>
                    <a:pt x="43824" y="2494"/>
                  </a:lnTo>
                  <a:lnTo>
                    <a:pt x="68123" y="48781"/>
                  </a:lnTo>
                  <a:lnTo>
                    <a:pt x="83954" y="8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3439"/>
            <p:cNvSpPr/>
            <p:nvPr>
              <p:custDataLst>
                <p:tags r:id="rId73"/>
              </p:custDataLst>
            </p:nvPr>
          </p:nvSpPr>
          <p:spPr>
            <a:xfrm>
              <a:off x="11363325" y="7620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3849" y="952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3440"/>
            <p:cNvSpPr/>
            <p:nvPr>
              <p:custDataLst>
                <p:tags r:id="rId74"/>
              </p:custDataLst>
            </p:nvPr>
          </p:nvSpPr>
          <p:spPr>
            <a:xfrm>
              <a:off x="11753850" y="933842"/>
              <a:ext cx="76201" cy="84766"/>
            </a:xfrm>
            <a:custGeom>
              <a:avLst/>
              <a:gdLst/>
              <a:ahLst/>
              <a:cxnLst/>
              <a:rect l="0" t="0" r="0" b="0"/>
              <a:pathLst>
                <a:path w="76201" h="84766">
                  <a:moveTo>
                    <a:pt x="0" y="9133"/>
                  </a:moveTo>
                  <a:lnTo>
                    <a:pt x="0" y="9133"/>
                  </a:lnTo>
                  <a:lnTo>
                    <a:pt x="5058" y="9133"/>
                  </a:lnTo>
                  <a:lnTo>
                    <a:pt x="6546" y="8075"/>
                  </a:lnTo>
                  <a:lnTo>
                    <a:pt x="7538" y="6311"/>
                  </a:lnTo>
                  <a:lnTo>
                    <a:pt x="9134" y="932"/>
                  </a:lnTo>
                  <a:lnTo>
                    <a:pt x="12173" y="196"/>
                  </a:lnTo>
                  <a:lnTo>
                    <a:pt x="14465" y="0"/>
                  </a:lnTo>
                  <a:lnTo>
                    <a:pt x="19834" y="2605"/>
                  </a:lnTo>
                  <a:lnTo>
                    <a:pt x="25750" y="6232"/>
                  </a:lnTo>
                  <a:lnTo>
                    <a:pt x="31904" y="7844"/>
                  </a:lnTo>
                  <a:lnTo>
                    <a:pt x="38168" y="14204"/>
                  </a:lnTo>
                  <a:lnTo>
                    <a:pt x="41321" y="18864"/>
                  </a:lnTo>
                  <a:lnTo>
                    <a:pt x="42363" y="23029"/>
                  </a:lnTo>
                  <a:lnTo>
                    <a:pt x="42003" y="26863"/>
                  </a:lnTo>
                  <a:lnTo>
                    <a:pt x="31010" y="50430"/>
                  </a:lnTo>
                  <a:lnTo>
                    <a:pt x="12303" y="75624"/>
                  </a:lnTo>
                  <a:lnTo>
                    <a:pt x="10074" y="83415"/>
                  </a:lnTo>
                  <a:lnTo>
                    <a:pt x="10949" y="84054"/>
                  </a:lnTo>
                  <a:lnTo>
                    <a:pt x="14744" y="84765"/>
                  </a:lnTo>
                  <a:lnTo>
                    <a:pt x="38896" y="77617"/>
                  </a:lnTo>
                  <a:lnTo>
                    <a:pt x="76200" y="5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3441"/>
            <p:cNvSpPr/>
            <p:nvPr>
              <p:custDataLst>
                <p:tags r:id="rId75"/>
              </p:custDataLst>
            </p:nvPr>
          </p:nvSpPr>
          <p:spPr>
            <a:xfrm>
              <a:off x="11401540" y="685800"/>
              <a:ext cx="18936" cy="133351"/>
            </a:xfrm>
            <a:custGeom>
              <a:avLst/>
              <a:gdLst/>
              <a:ahLst/>
              <a:cxnLst/>
              <a:rect l="0" t="0" r="0" b="0"/>
              <a:pathLst>
                <a:path w="18936" h="133351">
                  <a:moveTo>
                    <a:pt x="9410" y="0"/>
                  </a:moveTo>
                  <a:lnTo>
                    <a:pt x="9410" y="0"/>
                  </a:lnTo>
                  <a:lnTo>
                    <a:pt x="4353" y="5057"/>
                  </a:lnTo>
                  <a:lnTo>
                    <a:pt x="1872" y="10361"/>
                  </a:lnTo>
                  <a:lnTo>
                    <a:pt x="0" y="41912"/>
                  </a:lnTo>
                  <a:lnTo>
                    <a:pt x="8096" y="87384"/>
                  </a:lnTo>
                  <a:lnTo>
                    <a:pt x="1893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3442"/>
            <p:cNvSpPr/>
            <p:nvPr>
              <p:custDataLst>
                <p:tags r:id="rId76"/>
              </p:custDataLst>
            </p:nvPr>
          </p:nvSpPr>
          <p:spPr>
            <a:xfrm>
              <a:off x="11715750" y="870812"/>
              <a:ext cx="47626" cy="110264"/>
            </a:xfrm>
            <a:custGeom>
              <a:avLst/>
              <a:gdLst/>
              <a:ahLst/>
              <a:cxnLst/>
              <a:rect l="0" t="0" r="0" b="0"/>
              <a:pathLst>
                <a:path w="47626" h="110264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7625" y="2343"/>
                  </a:lnTo>
                  <a:lnTo>
                    <a:pt x="44801" y="6913"/>
                  </a:lnTo>
                  <a:lnTo>
                    <a:pt x="41079" y="12471"/>
                  </a:lnTo>
                  <a:lnTo>
                    <a:pt x="29698" y="45094"/>
                  </a:lnTo>
                  <a:lnTo>
                    <a:pt x="7544" y="83350"/>
                  </a:lnTo>
                  <a:lnTo>
                    <a:pt x="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3443"/>
            <p:cNvSpPr/>
            <p:nvPr>
              <p:custDataLst>
                <p:tags r:id="rId77"/>
              </p:custDataLst>
            </p:nvPr>
          </p:nvSpPr>
          <p:spPr>
            <a:xfrm>
              <a:off x="11830569" y="564002"/>
              <a:ext cx="85207" cy="83699"/>
            </a:xfrm>
            <a:custGeom>
              <a:avLst/>
              <a:gdLst/>
              <a:ahLst/>
              <a:cxnLst/>
              <a:rect l="0" t="0" r="0" b="0"/>
              <a:pathLst>
                <a:path w="85207" h="83699">
                  <a:moveTo>
                    <a:pt x="28056" y="7498"/>
                  </a:moveTo>
                  <a:lnTo>
                    <a:pt x="28056" y="7498"/>
                  </a:lnTo>
                  <a:lnTo>
                    <a:pt x="22998" y="12555"/>
                  </a:lnTo>
                  <a:lnTo>
                    <a:pt x="20518" y="20681"/>
                  </a:lnTo>
                  <a:lnTo>
                    <a:pt x="18354" y="30291"/>
                  </a:lnTo>
                  <a:lnTo>
                    <a:pt x="0" y="63668"/>
                  </a:lnTo>
                  <a:lnTo>
                    <a:pt x="4690" y="59301"/>
                  </a:lnTo>
                  <a:lnTo>
                    <a:pt x="34440" y="11780"/>
                  </a:lnTo>
                  <a:lnTo>
                    <a:pt x="43943" y="2534"/>
                  </a:lnTo>
                  <a:lnTo>
                    <a:pt x="50285" y="0"/>
                  </a:lnTo>
                  <a:lnTo>
                    <a:pt x="52401" y="383"/>
                  </a:lnTo>
                  <a:lnTo>
                    <a:pt x="53812" y="1696"/>
                  </a:lnTo>
                  <a:lnTo>
                    <a:pt x="54751" y="3630"/>
                  </a:lnTo>
                  <a:lnTo>
                    <a:pt x="64126" y="39765"/>
                  </a:lnTo>
                  <a:lnTo>
                    <a:pt x="85206" y="83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3444"/>
            <p:cNvSpPr/>
            <p:nvPr>
              <p:custDataLst>
                <p:tags r:id="rId78"/>
              </p:custDataLst>
            </p:nvPr>
          </p:nvSpPr>
          <p:spPr>
            <a:xfrm>
              <a:off x="11830050" y="704860"/>
              <a:ext cx="57151" cy="112649"/>
            </a:xfrm>
            <a:custGeom>
              <a:avLst/>
              <a:gdLst/>
              <a:ahLst/>
              <a:cxnLst/>
              <a:rect l="0" t="0" r="0" b="0"/>
              <a:pathLst>
                <a:path w="57151" h="112649">
                  <a:moveTo>
                    <a:pt x="57150" y="9515"/>
                  </a:moveTo>
                  <a:lnTo>
                    <a:pt x="57150" y="9515"/>
                  </a:lnTo>
                  <a:lnTo>
                    <a:pt x="48948" y="1314"/>
                  </a:lnTo>
                  <a:lnTo>
                    <a:pt x="42959" y="382"/>
                  </a:lnTo>
                  <a:lnTo>
                    <a:pt x="24038" y="0"/>
                  </a:lnTo>
                  <a:lnTo>
                    <a:pt x="18445" y="2817"/>
                  </a:lnTo>
                  <a:lnTo>
                    <a:pt x="6230" y="13248"/>
                  </a:lnTo>
                  <a:lnTo>
                    <a:pt x="5212" y="17296"/>
                  </a:lnTo>
                  <a:lnTo>
                    <a:pt x="8748" y="34934"/>
                  </a:lnTo>
                  <a:lnTo>
                    <a:pt x="19784" y="55575"/>
                  </a:lnTo>
                  <a:lnTo>
                    <a:pt x="31896" y="74587"/>
                  </a:lnTo>
                  <a:lnTo>
                    <a:pt x="32907" y="80413"/>
                  </a:lnTo>
                  <a:lnTo>
                    <a:pt x="29356" y="101140"/>
                  </a:lnTo>
                  <a:lnTo>
                    <a:pt x="23748" y="108747"/>
                  </a:lnTo>
                  <a:lnTo>
                    <a:pt x="15494" y="111827"/>
                  </a:lnTo>
                  <a:lnTo>
                    <a:pt x="10329" y="112648"/>
                  </a:lnTo>
                  <a:lnTo>
                    <a:pt x="6886" y="112137"/>
                  </a:lnTo>
                  <a:lnTo>
                    <a:pt x="4591" y="110738"/>
                  </a:lnTo>
                  <a:lnTo>
                    <a:pt x="3060" y="108747"/>
                  </a:lnTo>
                  <a:lnTo>
                    <a:pt x="0" y="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3445"/>
            <p:cNvSpPr/>
            <p:nvPr>
              <p:custDataLst>
                <p:tags r:id="rId79"/>
              </p:custDataLst>
            </p:nvPr>
          </p:nvSpPr>
          <p:spPr>
            <a:xfrm>
              <a:off x="11526573" y="685811"/>
              <a:ext cx="131375" cy="190463"/>
            </a:xfrm>
            <a:custGeom>
              <a:avLst/>
              <a:gdLst/>
              <a:ahLst/>
              <a:cxnLst/>
              <a:rect l="0" t="0" r="0" b="0"/>
              <a:pathLst>
                <a:path w="131375" h="190463">
                  <a:moveTo>
                    <a:pt x="8202" y="19039"/>
                  </a:moveTo>
                  <a:lnTo>
                    <a:pt x="8202" y="19039"/>
                  </a:lnTo>
                  <a:lnTo>
                    <a:pt x="0" y="10838"/>
                  </a:lnTo>
                  <a:lnTo>
                    <a:pt x="618" y="10397"/>
                  </a:lnTo>
                  <a:lnTo>
                    <a:pt x="12034" y="6866"/>
                  </a:lnTo>
                  <a:lnTo>
                    <a:pt x="23664" y="3046"/>
                  </a:lnTo>
                  <a:lnTo>
                    <a:pt x="66133" y="391"/>
                  </a:lnTo>
                  <a:lnTo>
                    <a:pt x="112457" y="24"/>
                  </a:lnTo>
                  <a:lnTo>
                    <a:pt x="124583" y="0"/>
                  </a:lnTo>
                  <a:lnTo>
                    <a:pt x="127064" y="1054"/>
                  </a:lnTo>
                  <a:lnTo>
                    <a:pt x="128719" y="2816"/>
                  </a:lnTo>
                  <a:lnTo>
                    <a:pt x="130557" y="7595"/>
                  </a:lnTo>
                  <a:lnTo>
                    <a:pt x="131374" y="13247"/>
                  </a:lnTo>
                  <a:lnTo>
                    <a:pt x="126777" y="27436"/>
                  </a:lnTo>
                  <a:lnTo>
                    <a:pt x="114685" y="44647"/>
                  </a:lnTo>
                  <a:lnTo>
                    <a:pt x="99958" y="62375"/>
                  </a:lnTo>
                  <a:lnTo>
                    <a:pt x="77244" y="100598"/>
                  </a:lnTo>
                  <a:lnTo>
                    <a:pt x="38472" y="146155"/>
                  </a:lnTo>
                  <a:lnTo>
                    <a:pt x="10209" y="187039"/>
                  </a:lnTo>
                  <a:lnTo>
                    <a:pt x="10599" y="188189"/>
                  </a:lnTo>
                  <a:lnTo>
                    <a:pt x="11916" y="188955"/>
                  </a:lnTo>
                  <a:lnTo>
                    <a:pt x="24472" y="190035"/>
                  </a:lnTo>
                  <a:lnTo>
                    <a:pt x="71538" y="190462"/>
                  </a:lnTo>
                  <a:lnTo>
                    <a:pt x="84330" y="184833"/>
                  </a:lnTo>
                  <a:lnTo>
                    <a:pt x="112977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3446"/>
            <p:cNvSpPr/>
            <p:nvPr>
              <p:custDataLst>
                <p:tags r:id="rId80"/>
              </p:custDataLst>
            </p:nvPr>
          </p:nvSpPr>
          <p:spPr>
            <a:xfrm>
              <a:off x="11622153" y="838200"/>
              <a:ext cx="103123" cy="95251"/>
            </a:xfrm>
            <a:custGeom>
              <a:avLst/>
              <a:gdLst/>
              <a:ahLst/>
              <a:cxnLst/>
              <a:rect l="0" t="0" r="0" b="0"/>
              <a:pathLst>
                <a:path w="103123" h="95251">
                  <a:moveTo>
                    <a:pt x="103122" y="0"/>
                  </a:moveTo>
                  <a:lnTo>
                    <a:pt x="103122" y="0"/>
                  </a:lnTo>
                  <a:lnTo>
                    <a:pt x="103122" y="13257"/>
                  </a:lnTo>
                  <a:lnTo>
                    <a:pt x="98064" y="27447"/>
                  </a:lnTo>
                  <a:lnTo>
                    <a:pt x="85818" y="44658"/>
                  </a:lnTo>
                  <a:lnTo>
                    <a:pt x="58065" y="73471"/>
                  </a:lnTo>
                  <a:lnTo>
                    <a:pt x="45702" y="80279"/>
                  </a:lnTo>
                  <a:lnTo>
                    <a:pt x="39443" y="82094"/>
                  </a:lnTo>
                  <a:lnTo>
                    <a:pt x="26844" y="81289"/>
                  </a:lnTo>
                  <a:lnTo>
                    <a:pt x="16303" y="77403"/>
                  </a:lnTo>
                  <a:lnTo>
                    <a:pt x="13493" y="74886"/>
                  </a:lnTo>
                  <a:lnTo>
                    <a:pt x="11621" y="72149"/>
                  </a:lnTo>
                  <a:lnTo>
                    <a:pt x="9313" y="70324"/>
                  </a:lnTo>
                  <a:lnTo>
                    <a:pt x="3926" y="68297"/>
                  </a:lnTo>
                  <a:lnTo>
                    <a:pt x="2065" y="66698"/>
                  </a:lnTo>
                  <a:lnTo>
                    <a:pt x="0" y="62099"/>
                  </a:lnTo>
                  <a:lnTo>
                    <a:pt x="507" y="59391"/>
                  </a:lnTo>
                  <a:lnTo>
                    <a:pt x="3893" y="53560"/>
                  </a:lnTo>
                  <a:lnTo>
                    <a:pt x="6278" y="52640"/>
                  </a:lnTo>
                  <a:lnTo>
                    <a:pt x="8924" y="53085"/>
                  </a:lnTo>
                  <a:lnTo>
                    <a:pt x="11750" y="54440"/>
                  </a:lnTo>
                  <a:lnTo>
                    <a:pt x="34553" y="59615"/>
                  </a:lnTo>
                  <a:lnTo>
                    <a:pt x="57561" y="73350"/>
                  </a:lnTo>
                  <a:lnTo>
                    <a:pt x="69094" y="88943"/>
                  </a:lnTo>
                  <a:lnTo>
                    <a:pt x="74946" y="92447"/>
                  </a:lnTo>
                  <a:lnTo>
                    <a:pt x="9359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3447"/>
            <p:cNvSpPr/>
            <p:nvPr>
              <p:custDataLst>
                <p:tags r:id="rId81"/>
              </p:custDataLst>
            </p:nvPr>
          </p:nvSpPr>
          <p:spPr>
            <a:xfrm>
              <a:off x="11887200" y="716324"/>
              <a:ext cx="95251" cy="83142"/>
            </a:xfrm>
            <a:custGeom>
              <a:avLst/>
              <a:gdLst/>
              <a:ahLst/>
              <a:cxnLst/>
              <a:rect l="0" t="0" r="0" b="0"/>
              <a:pathLst>
                <a:path w="95251" h="83142">
                  <a:moveTo>
                    <a:pt x="0" y="45676"/>
                  </a:moveTo>
                  <a:lnTo>
                    <a:pt x="0" y="45676"/>
                  </a:lnTo>
                  <a:lnTo>
                    <a:pt x="5058" y="45676"/>
                  </a:lnTo>
                  <a:lnTo>
                    <a:pt x="10361" y="42854"/>
                  </a:lnTo>
                  <a:lnTo>
                    <a:pt x="17332" y="37475"/>
                  </a:lnTo>
                  <a:lnTo>
                    <a:pt x="55585" y="36185"/>
                  </a:lnTo>
                  <a:lnTo>
                    <a:pt x="60340" y="34057"/>
                  </a:lnTo>
                  <a:lnTo>
                    <a:pt x="78960" y="14696"/>
                  </a:lnTo>
                  <a:lnTo>
                    <a:pt x="82715" y="7918"/>
                  </a:lnTo>
                  <a:lnTo>
                    <a:pt x="83720" y="4629"/>
                  </a:lnTo>
                  <a:lnTo>
                    <a:pt x="83329" y="2436"/>
                  </a:lnTo>
                  <a:lnTo>
                    <a:pt x="82011" y="975"/>
                  </a:lnTo>
                  <a:lnTo>
                    <a:pt x="80076" y="0"/>
                  </a:lnTo>
                  <a:lnTo>
                    <a:pt x="72278" y="1740"/>
                  </a:lnTo>
                  <a:lnTo>
                    <a:pt x="39722" y="12291"/>
                  </a:lnTo>
                  <a:lnTo>
                    <a:pt x="30706" y="20608"/>
                  </a:lnTo>
                  <a:lnTo>
                    <a:pt x="26820" y="25789"/>
                  </a:lnTo>
                  <a:lnTo>
                    <a:pt x="22504" y="40012"/>
                  </a:lnTo>
                  <a:lnTo>
                    <a:pt x="19734" y="64901"/>
                  </a:lnTo>
                  <a:lnTo>
                    <a:pt x="22681" y="69076"/>
                  </a:lnTo>
                  <a:lnTo>
                    <a:pt x="34423" y="76537"/>
                  </a:lnTo>
                  <a:lnTo>
                    <a:pt x="53826" y="81631"/>
                  </a:lnTo>
                  <a:lnTo>
                    <a:pt x="72981" y="83141"/>
                  </a:lnTo>
                  <a:lnTo>
                    <a:pt x="95250" y="74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3448"/>
            <p:cNvSpPr/>
            <p:nvPr>
              <p:custDataLst>
                <p:tags r:id="rId82"/>
              </p:custDataLst>
            </p:nvPr>
          </p:nvSpPr>
          <p:spPr>
            <a:xfrm>
              <a:off x="11963400" y="590942"/>
              <a:ext cx="84880" cy="304409"/>
            </a:xfrm>
            <a:custGeom>
              <a:avLst/>
              <a:gdLst/>
              <a:ahLst/>
              <a:cxnLst/>
              <a:rect l="0" t="0" r="0" b="0"/>
              <a:pathLst>
                <a:path w="84880" h="304409">
                  <a:moveTo>
                    <a:pt x="28575" y="9133"/>
                  </a:moveTo>
                  <a:lnTo>
                    <a:pt x="28575" y="9133"/>
                  </a:lnTo>
                  <a:lnTo>
                    <a:pt x="37709" y="0"/>
                  </a:lnTo>
                  <a:lnTo>
                    <a:pt x="48096" y="4781"/>
                  </a:lnTo>
                  <a:lnTo>
                    <a:pt x="55948" y="15665"/>
                  </a:lnTo>
                  <a:lnTo>
                    <a:pt x="72867" y="56560"/>
                  </a:lnTo>
                  <a:lnTo>
                    <a:pt x="81444" y="80100"/>
                  </a:lnTo>
                  <a:lnTo>
                    <a:pt x="84879" y="124908"/>
                  </a:lnTo>
                  <a:lnTo>
                    <a:pt x="82653" y="156326"/>
                  </a:lnTo>
                  <a:lnTo>
                    <a:pt x="69446" y="200202"/>
                  </a:lnTo>
                  <a:lnTo>
                    <a:pt x="53922" y="242276"/>
                  </a:lnTo>
                  <a:lnTo>
                    <a:pt x="31777" y="285169"/>
                  </a:lnTo>
                  <a:lnTo>
                    <a:pt x="0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4" name="SMARTInkShape-Group763"/>
          <p:cNvGrpSpPr/>
          <p:nvPr/>
        </p:nvGrpSpPr>
        <p:grpSpPr>
          <a:xfrm>
            <a:off x="8467725" y="515396"/>
            <a:ext cx="645285" cy="446630"/>
            <a:chOff x="8467725" y="515396"/>
            <a:chExt cx="645285" cy="446630"/>
          </a:xfrm>
        </p:grpSpPr>
        <p:sp>
          <p:nvSpPr>
            <p:cNvPr id="1192" name="SMARTInkShape-3449"/>
            <p:cNvSpPr/>
            <p:nvPr>
              <p:custDataLst>
                <p:tags r:id="rId57"/>
              </p:custDataLst>
            </p:nvPr>
          </p:nvSpPr>
          <p:spPr>
            <a:xfrm>
              <a:off x="8467725" y="838200"/>
              <a:ext cx="45346" cy="123826"/>
            </a:xfrm>
            <a:custGeom>
              <a:avLst/>
              <a:gdLst/>
              <a:ahLst/>
              <a:cxnLst/>
              <a:rect l="0" t="0" r="0" b="0"/>
              <a:pathLst>
                <a:path w="45346" h="12382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9411" y="2822"/>
                  </a:lnTo>
                  <a:lnTo>
                    <a:pt x="41440" y="13257"/>
                  </a:lnTo>
                  <a:lnTo>
                    <a:pt x="44876" y="24942"/>
                  </a:lnTo>
                  <a:lnTo>
                    <a:pt x="45345" y="40719"/>
                  </a:lnTo>
                  <a:lnTo>
                    <a:pt x="39658" y="6533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SMARTInkShape-3450"/>
            <p:cNvSpPr/>
            <p:nvPr>
              <p:custDataLst>
                <p:tags r:id="rId58"/>
              </p:custDataLst>
            </p:nvPr>
          </p:nvSpPr>
          <p:spPr>
            <a:xfrm>
              <a:off x="8688258" y="515396"/>
              <a:ext cx="424752" cy="300358"/>
            </a:xfrm>
            <a:custGeom>
              <a:avLst/>
              <a:gdLst/>
              <a:ahLst/>
              <a:cxnLst/>
              <a:rect l="0" t="0" r="0" b="0"/>
              <a:pathLst>
                <a:path w="424752" h="300358">
                  <a:moveTo>
                    <a:pt x="122367" y="18004"/>
                  </a:moveTo>
                  <a:lnTo>
                    <a:pt x="122367" y="18004"/>
                  </a:lnTo>
                  <a:lnTo>
                    <a:pt x="117310" y="23061"/>
                  </a:lnTo>
                  <a:lnTo>
                    <a:pt x="99977" y="66909"/>
                  </a:lnTo>
                  <a:lnTo>
                    <a:pt x="88468" y="109470"/>
                  </a:lnTo>
                  <a:lnTo>
                    <a:pt x="79764" y="152319"/>
                  </a:lnTo>
                  <a:lnTo>
                    <a:pt x="75403" y="194389"/>
                  </a:lnTo>
                  <a:lnTo>
                    <a:pt x="75887" y="239454"/>
                  </a:lnTo>
                  <a:lnTo>
                    <a:pt x="86506" y="285993"/>
                  </a:lnTo>
                  <a:lnTo>
                    <a:pt x="88936" y="291913"/>
                  </a:lnTo>
                  <a:lnTo>
                    <a:pt x="92672" y="295860"/>
                  </a:lnTo>
                  <a:lnTo>
                    <a:pt x="102465" y="300246"/>
                  </a:lnTo>
                  <a:lnTo>
                    <a:pt x="106983" y="300357"/>
                  </a:lnTo>
                  <a:lnTo>
                    <a:pt x="114824" y="297658"/>
                  </a:lnTo>
                  <a:lnTo>
                    <a:pt x="116280" y="294398"/>
                  </a:lnTo>
                  <a:lnTo>
                    <a:pt x="115075" y="285132"/>
                  </a:lnTo>
                  <a:lnTo>
                    <a:pt x="98075" y="248845"/>
                  </a:lnTo>
                  <a:lnTo>
                    <a:pt x="86522" y="233136"/>
                  </a:lnTo>
                  <a:lnTo>
                    <a:pt x="43315" y="202118"/>
                  </a:lnTo>
                  <a:lnTo>
                    <a:pt x="23450" y="190384"/>
                  </a:lnTo>
                  <a:lnTo>
                    <a:pt x="3462" y="181994"/>
                  </a:lnTo>
                  <a:lnTo>
                    <a:pt x="1822" y="179189"/>
                  </a:lnTo>
                  <a:lnTo>
                    <a:pt x="0" y="170428"/>
                  </a:lnTo>
                  <a:lnTo>
                    <a:pt x="1631" y="166187"/>
                  </a:lnTo>
                  <a:lnTo>
                    <a:pt x="38304" y="125480"/>
                  </a:lnTo>
                  <a:lnTo>
                    <a:pt x="76216" y="83780"/>
                  </a:lnTo>
                  <a:lnTo>
                    <a:pt x="113899" y="39052"/>
                  </a:lnTo>
                  <a:lnTo>
                    <a:pt x="147531" y="2485"/>
                  </a:lnTo>
                  <a:lnTo>
                    <a:pt x="152247" y="523"/>
                  </a:lnTo>
                  <a:lnTo>
                    <a:pt x="154987" y="0"/>
                  </a:lnTo>
                  <a:lnTo>
                    <a:pt x="156815" y="2826"/>
                  </a:lnTo>
                  <a:lnTo>
                    <a:pt x="159986" y="43875"/>
                  </a:lnTo>
                  <a:lnTo>
                    <a:pt x="160372" y="89632"/>
                  </a:lnTo>
                  <a:lnTo>
                    <a:pt x="160448" y="126893"/>
                  </a:lnTo>
                  <a:lnTo>
                    <a:pt x="155407" y="174392"/>
                  </a:lnTo>
                  <a:lnTo>
                    <a:pt x="144657" y="219274"/>
                  </a:lnTo>
                  <a:lnTo>
                    <a:pt x="142856" y="223874"/>
                  </a:lnTo>
                  <a:lnTo>
                    <a:pt x="143435" y="224042"/>
                  </a:lnTo>
                  <a:lnTo>
                    <a:pt x="146901" y="221407"/>
                  </a:lnTo>
                  <a:lnTo>
                    <a:pt x="154801" y="208917"/>
                  </a:lnTo>
                  <a:lnTo>
                    <a:pt x="165026" y="178393"/>
                  </a:lnTo>
                  <a:lnTo>
                    <a:pt x="168798" y="176788"/>
                  </a:lnTo>
                  <a:lnTo>
                    <a:pt x="178634" y="177828"/>
                  </a:lnTo>
                  <a:lnTo>
                    <a:pt x="187238" y="184639"/>
                  </a:lnTo>
                  <a:lnTo>
                    <a:pt x="219363" y="227799"/>
                  </a:lnTo>
                  <a:lnTo>
                    <a:pt x="239756" y="248338"/>
                  </a:lnTo>
                  <a:lnTo>
                    <a:pt x="247918" y="252666"/>
                  </a:lnTo>
                  <a:lnTo>
                    <a:pt x="252634" y="251704"/>
                  </a:lnTo>
                  <a:lnTo>
                    <a:pt x="272590" y="237773"/>
                  </a:lnTo>
                  <a:lnTo>
                    <a:pt x="276491" y="234367"/>
                  </a:lnTo>
                  <a:lnTo>
                    <a:pt x="287037" y="214403"/>
                  </a:lnTo>
                  <a:lnTo>
                    <a:pt x="292924" y="169927"/>
                  </a:lnTo>
                  <a:lnTo>
                    <a:pt x="292362" y="154317"/>
                  </a:lnTo>
                  <a:lnTo>
                    <a:pt x="290731" y="150154"/>
                  </a:lnTo>
                  <a:lnTo>
                    <a:pt x="288584" y="147379"/>
                  </a:lnTo>
                  <a:lnTo>
                    <a:pt x="286094" y="146587"/>
                  </a:lnTo>
                  <a:lnTo>
                    <a:pt x="283377" y="147118"/>
                  </a:lnTo>
                  <a:lnTo>
                    <a:pt x="274496" y="152921"/>
                  </a:lnTo>
                  <a:lnTo>
                    <a:pt x="271410" y="155574"/>
                  </a:lnTo>
                  <a:lnTo>
                    <a:pt x="267984" y="166988"/>
                  </a:lnTo>
                  <a:lnTo>
                    <a:pt x="267520" y="181586"/>
                  </a:lnTo>
                  <a:lnTo>
                    <a:pt x="270839" y="195129"/>
                  </a:lnTo>
                  <a:lnTo>
                    <a:pt x="273207" y="199587"/>
                  </a:lnTo>
                  <a:lnTo>
                    <a:pt x="275844" y="202560"/>
                  </a:lnTo>
                  <a:lnTo>
                    <a:pt x="281595" y="205862"/>
                  </a:lnTo>
                  <a:lnTo>
                    <a:pt x="287680" y="207330"/>
                  </a:lnTo>
                  <a:lnTo>
                    <a:pt x="302111" y="203100"/>
                  </a:lnTo>
                  <a:lnTo>
                    <a:pt x="338122" y="181753"/>
                  </a:lnTo>
                  <a:lnTo>
                    <a:pt x="339228" y="182203"/>
                  </a:lnTo>
                  <a:lnTo>
                    <a:pt x="339966" y="183562"/>
                  </a:lnTo>
                  <a:lnTo>
                    <a:pt x="341151" y="198403"/>
                  </a:lnTo>
                  <a:lnTo>
                    <a:pt x="332301" y="242909"/>
                  </a:lnTo>
                  <a:lnTo>
                    <a:pt x="332174" y="243082"/>
                  </a:lnTo>
                  <a:lnTo>
                    <a:pt x="332031" y="240453"/>
                  </a:lnTo>
                  <a:lnTo>
                    <a:pt x="346502" y="195793"/>
                  </a:lnTo>
                  <a:lnTo>
                    <a:pt x="369787" y="153576"/>
                  </a:lnTo>
                  <a:lnTo>
                    <a:pt x="386764" y="140253"/>
                  </a:lnTo>
                  <a:lnTo>
                    <a:pt x="392824" y="139720"/>
                  </a:lnTo>
                  <a:lnTo>
                    <a:pt x="405200" y="144772"/>
                  </a:lnTo>
                  <a:lnTo>
                    <a:pt x="414935" y="154073"/>
                  </a:lnTo>
                  <a:lnTo>
                    <a:pt x="419012" y="159517"/>
                  </a:lnTo>
                  <a:lnTo>
                    <a:pt x="424751" y="187404"/>
                  </a:lnTo>
                  <a:lnTo>
                    <a:pt x="421394" y="212365"/>
                  </a:lnTo>
                  <a:lnTo>
                    <a:pt x="409218" y="259138"/>
                  </a:lnTo>
                  <a:lnTo>
                    <a:pt x="408117" y="265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0" name="SMARTInkShape-Group764"/>
          <p:cNvGrpSpPr/>
          <p:nvPr/>
        </p:nvGrpSpPr>
        <p:grpSpPr>
          <a:xfrm>
            <a:off x="7753350" y="394156"/>
            <a:ext cx="456488" cy="444045"/>
            <a:chOff x="7753350" y="394156"/>
            <a:chExt cx="456488" cy="444045"/>
          </a:xfrm>
        </p:grpSpPr>
        <p:sp>
          <p:nvSpPr>
            <p:cNvPr id="1195" name="SMARTInkShape-3451"/>
            <p:cNvSpPr/>
            <p:nvPr>
              <p:custDataLst>
                <p:tags r:id="rId52"/>
              </p:custDataLst>
            </p:nvPr>
          </p:nvSpPr>
          <p:spPr>
            <a:xfrm>
              <a:off x="7753350" y="604451"/>
              <a:ext cx="76201" cy="173294"/>
            </a:xfrm>
            <a:custGeom>
              <a:avLst/>
              <a:gdLst/>
              <a:ahLst/>
              <a:cxnLst/>
              <a:rect l="0" t="0" r="0" b="0"/>
              <a:pathLst>
                <a:path w="76201" h="173294">
                  <a:moveTo>
                    <a:pt x="76200" y="24199"/>
                  </a:moveTo>
                  <a:lnTo>
                    <a:pt x="76200" y="24199"/>
                  </a:lnTo>
                  <a:lnTo>
                    <a:pt x="76200" y="6865"/>
                  </a:lnTo>
                  <a:lnTo>
                    <a:pt x="71144" y="601"/>
                  </a:lnTo>
                  <a:lnTo>
                    <a:pt x="67538" y="0"/>
                  </a:lnTo>
                  <a:lnTo>
                    <a:pt x="35792" y="7577"/>
                  </a:lnTo>
                  <a:lnTo>
                    <a:pt x="21189" y="15393"/>
                  </a:lnTo>
                  <a:lnTo>
                    <a:pt x="17301" y="18329"/>
                  </a:lnTo>
                  <a:lnTo>
                    <a:pt x="12981" y="27234"/>
                  </a:lnTo>
                  <a:lnTo>
                    <a:pt x="10208" y="40086"/>
                  </a:lnTo>
                  <a:lnTo>
                    <a:pt x="14784" y="57481"/>
                  </a:lnTo>
                  <a:lnTo>
                    <a:pt x="43690" y="103478"/>
                  </a:lnTo>
                  <a:lnTo>
                    <a:pt x="52691" y="122596"/>
                  </a:lnTo>
                  <a:lnTo>
                    <a:pt x="55168" y="135311"/>
                  </a:lnTo>
                  <a:lnTo>
                    <a:pt x="53447" y="145196"/>
                  </a:lnTo>
                  <a:lnTo>
                    <a:pt x="48096" y="154176"/>
                  </a:lnTo>
                  <a:lnTo>
                    <a:pt x="34241" y="169014"/>
                  </a:lnTo>
                  <a:lnTo>
                    <a:pt x="26507" y="173228"/>
                  </a:lnTo>
                  <a:lnTo>
                    <a:pt x="22964" y="173293"/>
                  </a:lnTo>
                  <a:lnTo>
                    <a:pt x="16203" y="170544"/>
                  </a:lnTo>
                  <a:lnTo>
                    <a:pt x="0" y="157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3452"/>
            <p:cNvSpPr/>
            <p:nvPr>
              <p:custDataLst>
                <p:tags r:id="rId53"/>
              </p:custDataLst>
            </p:nvPr>
          </p:nvSpPr>
          <p:spPr>
            <a:xfrm>
              <a:off x="8086725" y="428625"/>
              <a:ext cx="123113" cy="409576"/>
            </a:xfrm>
            <a:custGeom>
              <a:avLst/>
              <a:gdLst/>
              <a:ahLst/>
              <a:cxnLst/>
              <a:rect l="0" t="0" r="0" b="0"/>
              <a:pathLst>
                <a:path w="123113" h="409576">
                  <a:moveTo>
                    <a:pt x="66675" y="0"/>
                  </a:moveTo>
                  <a:lnTo>
                    <a:pt x="66675" y="0"/>
                  </a:lnTo>
                  <a:lnTo>
                    <a:pt x="71731" y="0"/>
                  </a:lnTo>
                  <a:lnTo>
                    <a:pt x="77036" y="5644"/>
                  </a:lnTo>
                  <a:lnTo>
                    <a:pt x="82921" y="17325"/>
                  </a:lnTo>
                  <a:lnTo>
                    <a:pt x="98146" y="59318"/>
                  </a:lnTo>
                  <a:lnTo>
                    <a:pt x="109513" y="93070"/>
                  </a:lnTo>
                  <a:lnTo>
                    <a:pt x="118411" y="132919"/>
                  </a:lnTo>
                  <a:lnTo>
                    <a:pt x="122221" y="176967"/>
                  </a:lnTo>
                  <a:lnTo>
                    <a:pt x="123112" y="209180"/>
                  </a:lnTo>
                  <a:lnTo>
                    <a:pt x="122449" y="242194"/>
                  </a:lnTo>
                  <a:lnTo>
                    <a:pt x="118628" y="278033"/>
                  </a:lnTo>
                  <a:lnTo>
                    <a:pt x="110526" y="313685"/>
                  </a:lnTo>
                  <a:lnTo>
                    <a:pt x="83097" y="358845"/>
                  </a:lnTo>
                  <a:lnTo>
                    <a:pt x="49928" y="393792"/>
                  </a:lnTo>
                  <a:lnTo>
                    <a:pt x="34890" y="402560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3453"/>
            <p:cNvSpPr/>
            <p:nvPr>
              <p:custDataLst>
                <p:tags r:id="rId54"/>
              </p:custDataLst>
            </p:nvPr>
          </p:nvSpPr>
          <p:spPr>
            <a:xfrm>
              <a:off x="7801101" y="394156"/>
              <a:ext cx="85600" cy="91620"/>
            </a:xfrm>
            <a:custGeom>
              <a:avLst/>
              <a:gdLst/>
              <a:ahLst/>
              <a:cxnLst/>
              <a:rect l="0" t="0" r="0" b="0"/>
              <a:pathLst>
                <a:path w="85600" h="91620">
                  <a:moveTo>
                    <a:pt x="18924" y="43994"/>
                  </a:moveTo>
                  <a:lnTo>
                    <a:pt x="18924" y="43994"/>
                  </a:lnTo>
                  <a:lnTo>
                    <a:pt x="18924" y="34861"/>
                  </a:lnTo>
                  <a:lnTo>
                    <a:pt x="18924" y="39642"/>
                  </a:lnTo>
                  <a:lnTo>
                    <a:pt x="16102" y="44882"/>
                  </a:lnTo>
                  <a:lnTo>
                    <a:pt x="12379" y="50739"/>
                  </a:lnTo>
                  <a:lnTo>
                    <a:pt x="301" y="89350"/>
                  </a:lnTo>
                  <a:lnTo>
                    <a:pt x="158" y="89048"/>
                  </a:lnTo>
                  <a:lnTo>
                    <a:pt x="0" y="85890"/>
                  </a:lnTo>
                  <a:lnTo>
                    <a:pt x="16128" y="43277"/>
                  </a:lnTo>
                  <a:lnTo>
                    <a:pt x="26444" y="22497"/>
                  </a:lnTo>
                  <a:lnTo>
                    <a:pt x="41378" y="5051"/>
                  </a:lnTo>
                  <a:lnTo>
                    <a:pt x="49365" y="228"/>
                  </a:lnTo>
                  <a:lnTo>
                    <a:pt x="52976" y="0"/>
                  </a:lnTo>
                  <a:lnTo>
                    <a:pt x="59811" y="2569"/>
                  </a:lnTo>
                  <a:lnTo>
                    <a:pt x="69609" y="9965"/>
                  </a:lnTo>
                  <a:lnTo>
                    <a:pt x="73201" y="21462"/>
                  </a:lnTo>
                  <a:lnTo>
                    <a:pt x="76754" y="62781"/>
                  </a:lnTo>
                  <a:lnTo>
                    <a:pt x="85599" y="91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3454"/>
            <p:cNvSpPr/>
            <p:nvPr>
              <p:custDataLst>
                <p:tags r:id="rId55"/>
              </p:custDataLst>
            </p:nvPr>
          </p:nvSpPr>
          <p:spPr>
            <a:xfrm>
              <a:off x="7864524" y="648370"/>
              <a:ext cx="98377" cy="101403"/>
            </a:xfrm>
            <a:custGeom>
              <a:avLst/>
              <a:gdLst/>
              <a:ahLst/>
              <a:cxnLst/>
              <a:rect l="0" t="0" r="0" b="0"/>
              <a:pathLst>
                <a:path w="98377" h="101403">
                  <a:moveTo>
                    <a:pt x="12651" y="46955"/>
                  </a:moveTo>
                  <a:lnTo>
                    <a:pt x="12651" y="46955"/>
                  </a:lnTo>
                  <a:lnTo>
                    <a:pt x="12651" y="55156"/>
                  </a:lnTo>
                  <a:lnTo>
                    <a:pt x="12651" y="48163"/>
                  </a:lnTo>
                  <a:lnTo>
                    <a:pt x="44086" y="29721"/>
                  </a:lnTo>
                  <a:lnTo>
                    <a:pt x="55008" y="14920"/>
                  </a:lnTo>
                  <a:lnTo>
                    <a:pt x="57935" y="6964"/>
                  </a:lnTo>
                  <a:lnTo>
                    <a:pt x="57657" y="4420"/>
                  </a:lnTo>
                  <a:lnTo>
                    <a:pt x="56413" y="2723"/>
                  </a:lnTo>
                  <a:lnTo>
                    <a:pt x="54525" y="1592"/>
                  </a:lnTo>
                  <a:lnTo>
                    <a:pt x="46812" y="0"/>
                  </a:lnTo>
                  <a:lnTo>
                    <a:pt x="32768" y="4585"/>
                  </a:lnTo>
                  <a:lnTo>
                    <a:pt x="15202" y="17703"/>
                  </a:lnTo>
                  <a:lnTo>
                    <a:pt x="1648" y="40052"/>
                  </a:lnTo>
                  <a:lnTo>
                    <a:pt x="0" y="54823"/>
                  </a:lnTo>
                  <a:lnTo>
                    <a:pt x="7564" y="81553"/>
                  </a:lnTo>
                  <a:lnTo>
                    <a:pt x="21679" y="91612"/>
                  </a:lnTo>
                  <a:lnTo>
                    <a:pt x="47781" y="100403"/>
                  </a:lnTo>
                  <a:lnTo>
                    <a:pt x="62132" y="101402"/>
                  </a:lnTo>
                  <a:lnTo>
                    <a:pt x="98376" y="94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3455"/>
            <p:cNvSpPr/>
            <p:nvPr>
              <p:custDataLst>
                <p:tags r:id="rId56"/>
              </p:custDataLst>
            </p:nvPr>
          </p:nvSpPr>
          <p:spPr>
            <a:xfrm>
              <a:off x="7992800" y="447826"/>
              <a:ext cx="93926" cy="93563"/>
            </a:xfrm>
            <a:custGeom>
              <a:avLst/>
              <a:gdLst/>
              <a:ahLst/>
              <a:cxnLst/>
              <a:rect l="0" t="0" r="0" b="0"/>
              <a:pathLst>
                <a:path w="93926" h="93563">
                  <a:moveTo>
                    <a:pt x="8200" y="18899"/>
                  </a:moveTo>
                  <a:lnTo>
                    <a:pt x="8200" y="18899"/>
                  </a:lnTo>
                  <a:lnTo>
                    <a:pt x="3144" y="18899"/>
                  </a:lnTo>
                  <a:lnTo>
                    <a:pt x="1655" y="17841"/>
                  </a:lnTo>
                  <a:lnTo>
                    <a:pt x="662" y="16077"/>
                  </a:lnTo>
                  <a:lnTo>
                    <a:pt x="0" y="13842"/>
                  </a:lnTo>
                  <a:lnTo>
                    <a:pt x="616" y="11295"/>
                  </a:lnTo>
                  <a:lnTo>
                    <a:pt x="6992" y="1565"/>
                  </a:lnTo>
                  <a:lnTo>
                    <a:pt x="10486" y="612"/>
                  </a:lnTo>
                  <a:lnTo>
                    <a:pt x="26408" y="0"/>
                  </a:lnTo>
                  <a:lnTo>
                    <a:pt x="29864" y="2066"/>
                  </a:lnTo>
                  <a:lnTo>
                    <a:pt x="32168" y="5560"/>
                  </a:lnTo>
                  <a:lnTo>
                    <a:pt x="35410" y="20591"/>
                  </a:lnTo>
                  <a:lnTo>
                    <a:pt x="35864" y="26377"/>
                  </a:lnTo>
                  <a:lnTo>
                    <a:pt x="30727" y="38450"/>
                  </a:lnTo>
                  <a:lnTo>
                    <a:pt x="617" y="83144"/>
                  </a:lnTo>
                  <a:lnTo>
                    <a:pt x="1028" y="85012"/>
                  </a:lnTo>
                  <a:lnTo>
                    <a:pt x="7047" y="93562"/>
                  </a:lnTo>
                  <a:lnTo>
                    <a:pt x="46671" y="87358"/>
                  </a:lnTo>
                  <a:lnTo>
                    <a:pt x="93925" y="85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5" name="SMARTInkShape-Group765"/>
          <p:cNvGrpSpPr/>
          <p:nvPr/>
        </p:nvGrpSpPr>
        <p:grpSpPr>
          <a:xfrm>
            <a:off x="6553200" y="500161"/>
            <a:ext cx="904876" cy="395190"/>
            <a:chOff x="6553200" y="500161"/>
            <a:chExt cx="904876" cy="395190"/>
          </a:xfrm>
        </p:grpSpPr>
        <p:sp>
          <p:nvSpPr>
            <p:cNvPr id="1201" name="SMARTInkShape-3456"/>
            <p:cNvSpPr/>
            <p:nvPr>
              <p:custDataLst>
                <p:tags r:id="rId48"/>
              </p:custDataLst>
            </p:nvPr>
          </p:nvSpPr>
          <p:spPr>
            <a:xfrm>
              <a:off x="6553200" y="571500"/>
              <a:ext cx="237962" cy="258884"/>
            </a:xfrm>
            <a:custGeom>
              <a:avLst/>
              <a:gdLst/>
              <a:ahLst/>
              <a:cxnLst/>
              <a:rect l="0" t="0" r="0" b="0"/>
              <a:pathLst>
                <a:path w="237962" h="258884">
                  <a:moveTo>
                    <a:pt x="0" y="28575"/>
                  </a:moveTo>
                  <a:lnTo>
                    <a:pt x="0" y="28575"/>
                  </a:lnTo>
                  <a:lnTo>
                    <a:pt x="5056" y="38688"/>
                  </a:lnTo>
                  <a:lnTo>
                    <a:pt x="5487" y="42725"/>
                  </a:lnTo>
                  <a:lnTo>
                    <a:pt x="3155" y="55581"/>
                  </a:lnTo>
                  <a:lnTo>
                    <a:pt x="7954" y="92941"/>
                  </a:lnTo>
                  <a:lnTo>
                    <a:pt x="14271" y="140537"/>
                  </a:lnTo>
                  <a:lnTo>
                    <a:pt x="18106" y="186001"/>
                  </a:lnTo>
                  <a:lnTo>
                    <a:pt x="18995" y="221670"/>
                  </a:lnTo>
                  <a:lnTo>
                    <a:pt x="19047" y="182599"/>
                  </a:lnTo>
                  <a:lnTo>
                    <a:pt x="19049" y="142768"/>
                  </a:lnTo>
                  <a:lnTo>
                    <a:pt x="19050" y="102598"/>
                  </a:lnTo>
                  <a:lnTo>
                    <a:pt x="21872" y="56093"/>
                  </a:lnTo>
                  <a:lnTo>
                    <a:pt x="28751" y="16324"/>
                  </a:lnTo>
                  <a:lnTo>
                    <a:pt x="33239" y="7961"/>
                  </a:lnTo>
                  <a:lnTo>
                    <a:pt x="35918" y="5307"/>
                  </a:lnTo>
                  <a:lnTo>
                    <a:pt x="41716" y="2359"/>
                  </a:lnTo>
                  <a:lnTo>
                    <a:pt x="44744" y="3689"/>
                  </a:lnTo>
                  <a:lnTo>
                    <a:pt x="65420" y="31778"/>
                  </a:lnTo>
                  <a:lnTo>
                    <a:pt x="81675" y="68366"/>
                  </a:lnTo>
                  <a:lnTo>
                    <a:pt x="95077" y="112439"/>
                  </a:lnTo>
                  <a:lnTo>
                    <a:pt x="107915" y="157089"/>
                  </a:lnTo>
                  <a:lnTo>
                    <a:pt x="120643" y="204557"/>
                  </a:lnTo>
                  <a:lnTo>
                    <a:pt x="131232" y="229355"/>
                  </a:lnTo>
                  <a:lnTo>
                    <a:pt x="154250" y="258150"/>
                  </a:lnTo>
                  <a:lnTo>
                    <a:pt x="158925" y="258883"/>
                  </a:lnTo>
                  <a:lnTo>
                    <a:pt x="169764" y="254054"/>
                  </a:lnTo>
                  <a:lnTo>
                    <a:pt x="191853" y="234765"/>
                  </a:lnTo>
                  <a:lnTo>
                    <a:pt x="196393" y="226754"/>
                  </a:lnTo>
                  <a:lnTo>
                    <a:pt x="209907" y="181464"/>
                  </a:lnTo>
                  <a:lnTo>
                    <a:pt x="219181" y="146900"/>
                  </a:lnTo>
                  <a:lnTo>
                    <a:pt x="228631" y="108790"/>
                  </a:lnTo>
                  <a:lnTo>
                    <a:pt x="236250" y="62412"/>
                  </a:lnTo>
                  <a:lnTo>
                    <a:pt x="237961" y="2192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3457"/>
            <p:cNvSpPr/>
            <p:nvPr>
              <p:custDataLst>
                <p:tags r:id="rId49"/>
              </p:custDataLst>
            </p:nvPr>
          </p:nvSpPr>
          <p:spPr>
            <a:xfrm>
              <a:off x="7012043" y="500161"/>
              <a:ext cx="103133" cy="338040"/>
            </a:xfrm>
            <a:custGeom>
              <a:avLst/>
              <a:gdLst/>
              <a:ahLst/>
              <a:cxnLst/>
              <a:rect l="0" t="0" r="0" b="0"/>
              <a:pathLst>
                <a:path w="103133" h="338040">
                  <a:moveTo>
                    <a:pt x="103132" y="14189"/>
                  </a:moveTo>
                  <a:lnTo>
                    <a:pt x="103132" y="14189"/>
                  </a:lnTo>
                  <a:lnTo>
                    <a:pt x="103132" y="5988"/>
                  </a:lnTo>
                  <a:lnTo>
                    <a:pt x="93019" y="0"/>
                  </a:lnTo>
                  <a:lnTo>
                    <a:pt x="88981" y="496"/>
                  </a:lnTo>
                  <a:lnTo>
                    <a:pt x="85232" y="2944"/>
                  </a:lnTo>
                  <a:lnTo>
                    <a:pt x="53724" y="40046"/>
                  </a:lnTo>
                  <a:lnTo>
                    <a:pt x="32303" y="81346"/>
                  </a:lnTo>
                  <a:lnTo>
                    <a:pt x="16058" y="122047"/>
                  </a:lnTo>
                  <a:lnTo>
                    <a:pt x="6675" y="165316"/>
                  </a:lnTo>
                  <a:lnTo>
                    <a:pt x="0" y="209494"/>
                  </a:lnTo>
                  <a:lnTo>
                    <a:pt x="5227" y="250323"/>
                  </a:lnTo>
                  <a:lnTo>
                    <a:pt x="9212" y="274067"/>
                  </a:lnTo>
                  <a:lnTo>
                    <a:pt x="29237" y="314288"/>
                  </a:lnTo>
                  <a:lnTo>
                    <a:pt x="38892" y="325014"/>
                  </a:lnTo>
                  <a:lnTo>
                    <a:pt x="84082" y="33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SMARTInkShape-3458"/>
            <p:cNvSpPr/>
            <p:nvPr>
              <p:custDataLst>
                <p:tags r:id="rId50"/>
              </p:custDataLst>
            </p:nvPr>
          </p:nvSpPr>
          <p:spPr>
            <a:xfrm>
              <a:off x="7174659" y="547216"/>
              <a:ext cx="140542" cy="246909"/>
            </a:xfrm>
            <a:custGeom>
              <a:avLst/>
              <a:gdLst/>
              <a:ahLst/>
              <a:cxnLst/>
              <a:rect l="0" t="0" r="0" b="0"/>
              <a:pathLst>
                <a:path w="140542" h="246909">
                  <a:moveTo>
                    <a:pt x="54816" y="81434"/>
                  </a:moveTo>
                  <a:lnTo>
                    <a:pt x="54816" y="81434"/>
                  </a:lnTo>
                  <a:lnTo>
                    <a:pt x="62354" y="63534"/>
                  </a:lnTo>
                  <a:lnTo>
                    <a:pt x="63016" y="59975"/>
                  </a:lnTo>
                  <a:lnTo>
                    <a:pt x="62400" y="56545"/>
                  </a:lnTo>
                  <a:lnTo>
                    <a:pt x="58892" y="49911"/>
                  </a:lnTo>
                  <a:lnTo>
                    <a:pt x="56476" y="48777"/>
                  </a:lnTo>
                  <a:lnTo>
                    <a:pt x="53805" y="49079"/>
                  </a:lnTo>
                  <a:lnTo>
                    <a:pt x="46958" y="53296"/>
                  </a:lnTo>
                  <a:lnTo>
                    <a:pt x="36860" y="62225"/>
                  </a:lnTo>
                  <a:lnTo>
                    <a:pt x="24331" y="84209"/>
                  </a:lnTo>
                  <a:lnTo>
                    <a:pt x="7358" y="126602"/>
                  </a:lnTo>
                  <a:lnTo>
                    <a:pt x="1973" y="142784"/>
                  </a:lnTo>
                  <a:lnTo>
                    <a:pt x="0" y="174636"/>
                  </a:lnTo>
                  <a:lnTo>
                    <a:pt x="6034" y="218983"/>
                  </a:lnTo>
                  <a:lnTo>
                    <a:pt x="9499" y="230056"/>
                  </a:lnTo>
                  <a:lnTo>
                    <a:pt x="11905" y="234490"/>
                  </a:lnTo>
                  <a:lnTo>
                    <a:pt x="23045" y="242240"/>
                  </a:lnTo>
                  <a:lnTo>
                    <a:pt x="30460" y="245788"/>
                  </a:lnTo>
                  <a:lnTo>
                    <a:pt x="44345" y="246908"/>
                  </a:lnTo>
                  <a:lnTo>
                    <a:pt x="51010" y="245725"/>
                  </a:lnTo>
                  <a:lnTo>
                    <a:pt x="64060" y="238766"/>
                  </a:lnTo>
                  <a:lnTo>
                    <a:pt x="84629" y="222108"/>
                  </a:lnTo>
                  <a:lnTo>
                    <a:pt x="102186" y="179948"/>
                  </a:lnTo>
                  <a:lnTo>
                    <a:pt x="115091" y="136759"/>
                  </a:lnTo>
                  <a:lnTo>
                    <a:pt x="119594" y="92653"/>
                  </a:lnTo>
                  <a:lnTo>
                    <a:pt x="113512" y="52096"/>
                  </a:lnTo>
                  <a:lnTo>
                    <a:pt x="104075" y="25116"/>
                  </a:lnTo>
                  <a:lnTo>
                    <a:pt x="93995" y="10190"/>
                  </a:lnTo>
                  <a:lnTo>
                    <a:pt x="87285" y="5363"/>
                  </a:lnTo>
                  <a:lnTo>
                    <a:pt x="71363" y="0"/>
                  </a:lnTo>
                  <a:lnTo>
                    <a:pt x="56526" y="438"/>
                  </a:lnTo>
                  <a:lnTo>
                    <a:pt x="42876" y="5219"/>
                  </a:lnTo>
                  <a:lnTo>
                    <a:pt x="25408" y="18753"/>
                  </a:lnTo>
                  <a:lnTo>
                    <a:pt x="20579" y="26412"/>
                  </a:lnTo>
                  <a:lnTo>
                    <a:pt x="17861" y="51843"/>
                  </a:lnTo>
                  <a:lnTo>
                    <a:pt x="22868" y="68635"/>
                  </a:lnTo>
                  <a:lnTo>
                    <a:pt x="52534" y="106899"/>
                  </a:lnTo>
                  <a:lnTo>
                    <a:pt x="66487" y="118613"/>
                  </a:lnTo>
                  <a:lnTo>
                    <a:pt x="95222" y="132052"/>
                  </a:lnTo>
                  <a:lnTo>
                    <a:pt x="117321" y="137294"/>
                  </a:lnTo>
                  <a:lnTo>
                    <a:pt x="140541" y="13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SMARTInkShape-3459"/>
            <p:cNvSpPr/>
            <p:nvPr>
              <p:custDataLst>
                <p:tags r:id="rId51"/>
              </p:custDataLst>
            </p:nvPr>
          </p:nvSpPr>
          <p:spPr>
            <a:xfrm>
              <a:off x="7381875" y="81915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49194" y="40077"/>
                  </a:lnTo>
                  <a:lnTo>
                    <a:pt x="28334" y="51621"/>
                  </a:lnTo>
                  <a:lnTo>
                    <a:pt x="18590" y="546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8" name="SMARTInkShape-Group766"/>
          <p:cNvGrpSpPr/>
          <p:nvPr/>
        </p:nvGrpSpPr>
        <p:grpSpPr>
          <a:xfrm>
            <a:off x="6029359" y="592427"/>
            <a:ext cx="180942" cy="217199"/>
            <a:chOff x="6029359" y="592427"/>
            <a:chExt cx="180942" cy="217199"/>
          </a:xfrm>
        </p:grpSpPr>
        <p:sp>
          <p:nvSpPr>
            <p:cNvPr id="1206" name="SMARTInkShape-3460"/>
            <p:cNvSpPr/>
            <p:nvPr>
              <p:custDataLst>
                <p:tags r:id="rId46"/>
              </p:custDataLst>
            </p:nvPr>
          </p:nvSpPr>
          <p:spPr>
            <a:xfrm>
              <a:off x="6029359" y="592427"/>
              <a:ext cx="175361" cy="62803"/>
            </a:xfrm>
            <a:custGeom>
              <a:avLst/>
              <a:gdLst/>
              <a:ahLst/>
              <a:cxnLst/>
              <a:rect l="0" t="0" r="0" b="0"/>
              <a:pathLst>
                <a:path w="175361" h="62803">
                  <a:moveTo>
                    <a:pt x="9491" y="45748"/>
                  </a:moveTo>
                  <a:lnTo>
                    <a:pt x="9491" y="45748"/>
                  </a:lnTo>
                  <a:lnTo>
                    <a:pt x="1290" y="45748"/>
                  </a:lnTo>
                  <a:lnTo>
                    <a:pt x="849" y="44690"/>
                  </a:lnTo>
                  <a:lnTo>
                    <a:pt x="0" y="23358"/>
                  </a:lnTo>
                  <a:lnTo>
                    <a:pt x="2803" y="17100"/>
                  </a:lnTo>
                  <a:lnTo>
                    <a:pt x="13227" y="4459"/>
                  </a:lnTo>
                  <a:lnTo>
                    <a:pt x="22088" y="939"/>
                  </a:lnTo>
                  <a:lnTo>
                    <a:pt x="27414" y="0"/>
                  </a:lnTo>
                  <a:lnTo>
                    <a:pt x="36154" y="1780"/>
                  </a:lnTo>
                  <a:lnTo>
                    <a:pt x="68380" y="20562"/>
                  </a:lnTo>
                  <a:lnTo>
                    <a:pt x="87720" y="39636"/>
                  </a:lnTo>
                  <a:lnTo>
                    <a:pt x="95112" y="51228"/>
                  </a:lnTo>
                  <a:lnTo>
                    <a:pt x="104341" y="58061"/>
                  </a:lnTo>
                  <a:lnTo>
                    <a:pt x="115500" y="61804"/>
                  </a:lnTo>
                  <a:lnTo>
                    <a:pt x="121439" y="62802"/>
                  </a:lnTo>
                  <a:lnTo>
                    <a:pt x="130859" y="61089"/>
                  </a:lnTo>
                  <a:lnTo>
                    <a:pt x="139632" y="55741"/>
                  </a:lnTo>
                  <a:lnTo>
                    <a:pt x="174156" y="23851"/>
                  </a:lnTo>
                  <a:lnTo>
                    <a:pt x="175360" y="21625"/>
                  </a:lnTo>
                  <a:lnTo>
                    <a:pt x="171416" y="17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3461"/>
            <p:cNvSpPr/>
            <p:nvPr>
              <p:custDataLst>
                <p:tags r:id="rId47"/>
              </p:custDataLst>
            </p:nvPr>
          </p:nvSpPr>
          <p:spPr>
            <a:xfrm>
              <a:off x="6048795" y="744865"/>
              <a:ext cx="161506" cy="64761"/>
            </a:xfrm>
            <a:custGeom>
              <a:avLst/>
              <a:gdLst/>
              <a:ahLst/>
              <a:cxnLst/>
              <a:rect l="0" t="0" r="0" b="0"/>
              <a:pathLst>
                <a:path w="161506" h="64761">
                  <a:moveTo>
                    <a:pt x="28155" y="64760"/>
                  </a:moveTo>
                  <a:lnTo>
                    <a:pt x="28155" y="64760"/>
                  </a:lnTo>
                  <a:lnTo>
                    <a:pt x="14024" y="64760"/>
                  </a:lnTo>
                  <a:lnTo>
                    <a:pt x="15878" y="64760"/>
                  </a:lnTo>
                  <a:lnTo>
                    <a:pt x="15737" y="63702"/>
                  </a:lnTo>
                  <a:lnTo>
                    <a:pt x="11541" y="57156"/>
                  </a:lnTo>
                  <a:lnTo>
                    <a:pt x="0" y="14338"/>
                  </a:lnTo>
                  <a:lnTo>
                    <a:pt x="2589" y="7778"/>
                  </a:lnTo>
                  <a:lnTo>
                    <a:pt x="4761" y="4547"/>
                  </a:lnTo>
                  <a:lnTo>
                    <a:pt x="7268" y="2393"/>
                  </a:lnTo>
                  <a:lnTo>
                    <a:pt x="12874" y="0"/>
                  </a:lnTo>
                  <a:lnTo>
                    <a:pt x="15852" y="420"/>
                  </a:lnTo>
                  <a:lnTo>
                    <a:pt x="36438" y="11511"/>
                  </a:lnTo>
                  <a:lnTo>
                    <a:pt x="45242" y="20280"/>
                  </a:lnTo>
                  <a:lnTo>
                    <a:pt x="53741" y="30174"/>
                  </a:lnTo>
                  <a:lnTo>
                    <a:pt x="82572" y="48512"/>
                  </a:lnTo>
                  <a:lnTo>
                    <a:pt x="96255" y="53243"/>
                  </a:lnTo>
                  <a:lnTo>
                    <a:pt x="100013" y="52849"/>
                  </a:lnTo>
                  <a:lnTo>
                    <a:pt x="107012" y="49588"/>
                  </a:lnTo>
                  <a:lnTo>
                    <a:pt x="116902" y="41803"/>
                  </a:lnTo>
                  <a:lnTo>
                    <a:pt x="140570" y="9865"/>
                  </a:lnTo>
                  <a:lnTo>
                    <a:pt x="161505" y="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1" name="SMARTInkShape-Group767"/>
          <p:cNvGrpSpPr/>
          <p:nvPr/>
        </p:nvGrpSpPr>
        <p:grpSpPr>
          <a:xfrm>
            <a:off x="5517243" y="296925"/>
            <a:ext cx="245383" cy="455870"/>
            <a:chOff x="5517243" y="296925"/>
            <a:chExt cx="245383" cy="455870"/>
          </a:xfrm>
        </p:grpSpPr>
        <p:sp>
          <p:nvSpPr>
            <p:cNvPr id="1209" name="SMARTInkShape-3462"/>
            <p:cNvSpPr/>
            <p:nvPr>
              <p:custDataLst>
                <p:tags r:id="rId44"/>
              </p:custDataLst>
            </p:nvPr>
          </p:nvSpPr>
          <p:spPr>
            <a:xfrm>
              <a:off x="5517243" y="525159"/>
              <a:ext cx="245383" cy="227636"/>
            </a:xfrm>
            <a:custGeom>
              <a:avLst/>
              <a:gdLst/>
              <a:ahLst/>
              <a:cxnLst/>
              <a:rect l="0" t="0" r="0" b="0"/>
              <a:pathLst>
                <a:path w="245383" h="227636">
                  <a:moveTo>
                    <a:pt x="112032" y="46341"/>
                  </a:moveTo>
                  <a:lnTo>
                    <a:pt x="112032" y="46341"/>
                  </a:lnTo>
                  <a:lnTo>
                    <a:pt x="112032" y="19598"/>
                  </a:lnTo>
                  <a:lnTo>
                    <a:pt x="106976" y="13252"/>
                  </a:lnTo>
                  <a:lnTo>
                    <a:pt x="101671" y="10468"/>
                  </a:lnTo>
                  <a:lnTo>
                    <a:pt x="98775" y="9726"/>
                  </a:lnTo>
                  <a:lnTo>
                    <a:pt x="84586" y="13737"/>
                  </a:lnTo>
                  <a:lnTo>
                    <a:pt x="47074" y="37958"/>
                  </a:lnTo>
                  <a:lnTo>
                    <a:pt x="29637" y="56204"/>
                  </a:lnTo>
                  <a:lnTo>
                    <a:pt x="5383" y="94207"/>
                  </a:lnTo>
                  <a:lnTo>
                    <a:pt x="0" y="116380"/>
                  </a:lnTo>
                  <a:lnTo>
                    <a:pt x="1002" y="157425"/>
                  </a:lnTo>
                  <a:lnTo>
                    <a:pt x="11078" y="200693"/>
                  </a:lnTo>
                  <a:lnTo>
                    <a:pt x="22715" y="215836"/>
                  </a:lnTo>
                  <a:lnTo>
                    <a:pt x="30261" y="222838"/>
                  </a:lnTo>
                  <a:lnTo>
                    <a:pt x="39527" y="226447"/>
                  </a:lnTo>
                  <a:lnTo>
                    <a:pt x="61110" y="227635"/>
                  </a:lnTo>
                  <a:lnTo>
                    <a:pt x="86949" y="222354"/>
                  </a:lnTo>
                  <a:lnTo>
                    <a:pt x="113066" y="209030"/>
                  </a:lnTo>
                  <a:lnTo>
                    <a:pt x="130801" y="191677"/>
                  </a:lnTo>
                  <a:lnTo>
                    <a:pt x="152499" y="150186"/>
                  </a:lnTo>
                  <a:lnTo>
                    <a:pt x="165886" y="122945"/>
                  </a:lnTo>
                  <a:lnTo>
                    <a:pt x="168748" y="75701"/>
                  </a:lnTo>
                  <a:lnTo>
                    <a:pt x="166231" y="46574"/>
                  </a:lnTo>
                  <a:lnTo>
                    <a:pt x="160462" y="28453"/>
                  </a:lnTo>
                  <a:lnTo>
                    <a:pt x="146373" y="8468"/>
                  </a:lnTo>
                  <a:lnTo>
                    <a:pt x="138583" y="3050"/>
                  </a:lnTo>
                  <a:lnTo>
                    <a:pt x="118135" y="0"/>
                  </a:lnTo>
                  <a:lnTo>
                    <a:pt x="86912" y="4153"/>
                  </a:lnTo>
                  <a:lnTo>
                    <a:pt x="71587" y="12069"/>
                  </a:lnTo>
                  <a:lnTo>
                    <a:pt x="43990" y="39437"/>
                  </a:lnTo>
                  <a:lnTo>
                    <a:pt x="39458" y="47859"/>
                  </a:lnTo>
                  <a:lnTo>
                    <a:pt x="36906" y="68663"/>
                  </a:lnTo>
                  <a:lnTo>
                    <a:pt x="41954" y="83073"/>
                  </a:lnTo>
                  <a:lnTo>
                    <a:pt x="46264" y="89879"/>
                  </a:lnTo>
                  <a:lnTo>
                    <a:pt x="51253" y="94416"/>
                  </a:lnTo>
                  <a:lnTo>
                    <a:pt x="62441" y="99458"/>
                  </a:lnTo>
                  <a:lnTo>
                    <a:pt x="108219" y="102960"/>
                  </a:lnTo>
                  <a:lnTo>
                    <a:pt x="146792" y="98330"/>
                  </a:lnTo>
                  <a:lnTo>
                    <a:pt x="187572" y="87224"/>
                  </a:lnTo>
                  <a:lnTo>
                    <a:pt x="245382" y="65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3463"/>
            <p:cNvSpPr/>
            <p:nvPr>
              <p:custDataLst>
                <p:tags r:id="rId45"/>
              </p:custDataLst>
            </p:nvPr>
          </p:nvSpPr>
          <p:spPr>
            <a:xfrm>
              <a:off x="5543714" y="296925"/>
              <a:ext cx="123662" cy="144833"/>
            </a:xfrm>
            <a:custGeom>
              <a:avLst/>
              <a:gdLst/>
              <a:ahLst/>
              <a:cxnLst/>
              <a:rect l="0" t="0" r="0" b="0"/>
              <a:pathLst>
                <a:path w="123662" h="144833">
                  <a:moveTo>
                    <a:pt x="47461" y="65025"/>
                  </a:moveTo>
                  <a:lnTo>
                    <a:pt x="47461" y="65025"/>
                  </a:lnTo>
                  <a:lnTo>
                    <a:pt x="42405" y="59968"/>
                  </a:lnTo>
                  <a:lnTo>
                    <a:pt x="39922" y="54664"/>
                  </a:lnTo>
                  <a:lnTo>
                    <a:pt x="38328" y="47691"/>
                  </a:lnTo>
                  <a:lnTo>
                    <a:pt x="36955" y="61523"/>
                  </a:lnTo>
                  <a:lnTo>
                    <a:pt x="18643" y="106114"/>
                  </a:lnTo>
                  <a:lnTo>
                    <a:pt x="9289" y="126941"/>
                  </a:lnTo>
                  <a:lnTo>
                    <a:pt x="4037" y="135935"/>
                  </a:lnTo>
                  <a:lnTo>
                    <a:pt x="1081" y="144832"/>
                  </a:lnTo>
                  <a:lnTo>
                    <a:pt x="666" y="144688"/>
                  </a:lnTo>
                  <a:lnTo>
                    <a:pt x="0" y="131796"/>
                  </a:lnTo>
                  <a:lnTo>
                    <a:pt x="9546" y="87090"/>
                  </a:lnTo>
                  <a:lnTo>
                    <a:pt x="22504" y="45118"/>
                  </a:lnTo>
                  <a:lnTo>
                    <a:pt x="34848" y="10881"/>
                  </a:lnTo>
                  <a:lnTo>
                    <a:pt x="41150" y="3919"/>
                  </a:lnTo>
                  <a:lnTo>
                    <a:pt x="47478" y="825"/>
                  </a:lnTo>
                  <a:lnTo>
                    <a:pt x="50647" y="0"/>
                  </a:lnTo>
                  <a:lnTo>
                    <a:pt x="53818" y="508"/>
                  </a:lnTo>
                  <a:lnTo>
                    <a:pt x="60164" y="3895"/>
                  </a:lnTo>
                  <a:lnTo>
                    <a:pt x="69687" y="21865"/>
                  </a:lnTo>
                  <a:lnTo>
                    <a:pt x="85561" y="62791"/>
                  </a:lnTo>
                  <a:lnTo>
                    <a:pt x="103318" y="95040"/>
                  </a:lnTo>
                  <a:lnTo>
                    <a:pt x="112150" y="104823"/>
                  </a:lnTo>
                  <a:lnTo>
                    <a:pt x="123661" y="112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2" name="SMARTInkShape-3464"/>
          <p:cNvSpPr/>
          <p:nvPr>
            <p:custDataLst>
              <p:tags r:id="rId15"/>
            </p:custDataLst>
          </p:nvPr>
        </p:nvSpPr>
        <p:spPr>
          <a:xfrm>
            <a:off x="4677482" y="420087"/>
            <a:ext cx="351719" cy="604526"/>
          </a:xfrm>
          <a:custGeom>
            <a:avLst/>
            <a:gdLst/>
            <a:ahLst/>
            <a:cxnLst/>
            <a:rect l="0" t="0" r="0" b="0"/>
            <a:pathLst>
              <a:path w="351719" h="604526">
                <a:moveTo>
                  <a:pt x="65968" y="75213"/>
                </a:moveTo>
                <a:lnTo>
                  <a:pt x="65968" y="75213"/>
                </a:lnTo>
                <a:lnTo>
                  <a:pt x="65968" y="67012"/>
                </a:lnTo>
                <a:lnTo>
                  <a:pt x="65968" y="71137"/>
                </a:lnTo>
                <a:lnTo>
                  <a:pt x="63146" y="76224"/>
                </a:lnTo>
                <a:lnTo>
                  <a:pt x="60911" y="79062"/>
                </a:lnTo>
                <a:lnTo>
                  <a:pt x="55607" y="82215"/>
                </a:lnTo>
                <a:lnTo>
                  <a:pt x="43848" y="83991"/>
                </a:lnTo>
                <a:lnTo>
                  <a:pt x="20912" y="84590"/>
                </a:lnTo>
                <a:lnTo>
                  <a:pt x="11371" y="81850"/>
                </a:lnTo>
                <a:lnTo>
                  <a:pt x="7345" y="79638"/>
                </a:lnTo>
                <a:lnTo>
                  <a:pt x="4661" y="76046"/>
                </a:lnTo>
                <a:lnTo>
                  <a:pt x="882" y="61937"/>
                </a:lnTo>
                <a:lnTo>
                  <a:pt x="0" y="54143"/>
                </a:lnTo>
                <a:lnTo>
                  <a:pt x="5252" y="44329"/>
                </a:lnTo>
                <a:lnTo>
                  <a:pt x="26341" y="21130"/>
                </a:lnTo>
                <a:lnTo>
                  <a:pt x="52378" y="4009"/>
                </a:lnTo>
                <a:lnTo>
                  <a:pt x="68340" y="0"/>
                </a:lnTo>
                <a:lnTo>
                  <a:pt x="70724" y="729"/>
                </a:lnTo>
                <a:lnTo>
                  <a:pt x="72314" y="2274"/>
                </a:lnTo>
                <a:lnTo>
                  <a:pt x="73374" y="4362"/>
                </a:lnTo>
                <a:lnTo>
                  <a:pt x="75410" y="49793"/>
                </a:lnTo>
                <a:lnTo>
                  <a:pt x="75482" y="95737"/>
                </a:lnTo>
                <a:lnTo>
                  <a:pt x="75491" y="140031"/>
                </a:lnTo>
                <a:lnTo>
                  <a:pt x="75493" y="179582"/>
                </a:lnTo>
                <a:lnTo>
                  <a:pt x="75493" y="225338"/>
                </a:lnTo>
                <a:lnTo>
                  <a:pt x="80550" y="270320"/>
                </a:lnTo>
                <a:lnTo>
                  <a:pt x="83077" y="316796"/>
                </a:lnTo>
                <a:lnTo>
                  <a:pt x="76701" y="358622"/>
                </a:lnTo>
                <a:lnTo>
                  <a:pt x="70543" y="401505"/>
                </a:lnTo>
                <a:lnTo>
                  <a:pt x="49967" y="433057"/>
                </a:lnTo>
                <a:lnTo>
                  <a:pt x="37709" y="441003"/>
                </a:lnTo>
                <a:lnTo>
                  <a:pt x="33370" y="441840"/>
                </a:lnTo>
                <a:lnTo>
                  <a:pt x="29419" y="441339"/>
                </a:lnTo>
                <a:lnTo>
                  <a:pt x="22207" y="437961"/>
                </a:lnTo>
                <a:lnTo>
                  <a:pt x="15475" y="432931"/>
                </a:lnTo>
                <a:lnTo>
                  <a:pt x="11776" y="427168"/>
                </a:lnTo>
                <a:lnTo>
                  <a:pt x="10790" y="424150"/>
                </a:lnTo>
                <a:lnTo>
                  <a:pt x="12517" y="415152"/>
                </a:lnTo>
                <a:lnTo>
                  <a:pt x="28192" y="375036"/>
                </a:lnTo>
                <a:lnTo>
                  <a:pt x="68210" y="330272"/>
                </a:lnTo>
                <a:lnTo>
                  <a:pt x="102348" y="287814"/>
                </a:lnTo>
                <a:lnTo>
                  <a:pt x="108595" y="278005"/>
                </a:lnTo>
                <a:lnTo>
                  <a:pt x="113489" y="269060"/>
                </a:lnTo>
                <a:lnTo>
                  <a:pt x="128232" y="248892"/>
                </a:lnTo>
                <a:lnTo>
                  <a:pt x="150155" y="205192"/>
                </a:lnTo>
                <a:lnTo>
                  <a:pt x="157359" y="192248"/>
                </a:lnTo>
                <a:lnTo>
                  <a:pt x="173430" y="149445"/>
                </a:lnTo>
                <a:lnTo>
                  <a:pt x="191617" y="110337"/>
                </a:lnTo>
                <a:lnTo>
                  <a:pt x="208665" y="65296"/>
                </a:lnTo>
                <a:lnTo>
                  <a:pt x="215114" y="49639"/>
                </a:lnTo>
                <a:lnTo>
                  <a:pt x="225055" y="36765"/>
                </a:lnTo>
                <a:lnTo>
                  <a:pt x="227333" y="29401"/>
                </a:lnTo>
                <a:lnTo>
                  <a:pt x="214586" y="67520"/>
                </a:lnTo>
                <a:lnTo>
                  <a:pt x="196885" y="110696"/>
                </a:lnTo>
                <a:lnTo>
                  <a:pt x="188372" y="150896"/>
                </a:lnTo>
                <a:lnTo>
                  <a:pt x="181869" y="189411"/>
                </a:lnTo>
                <a:lnTo>
                  <a:pt x="172980" y="228651"/>
                </a:lnTo>
                <a:lnTo>
                  <a:pt x="163855" y="276070"/>
                </a:lnTo>
                <a:lnTo>
                  <a:pt x="156682" y="321146"/>
                </a:lnTo>
                <a:lnTo>
                  <a:pt x="153172" y="355986"/>
                </a:lnTo>
                <a:lnTo>
                  <a:pt x="149528" y="389090"/>
                </a:lnTo>
                <a:lnTo>
                  <a:pt x="145439" y="427439"/>
                </a:lnTo>
                <a:lnTo>
                  <a:pt x="143622" y="465650"/>
                </a:lnTo>
                <a:lnTo>
                  <a:pt x="142599" y="507692"/>
                </a:lnTo>
                <a:lnTo>
                  <a:pt x="142296" y="545314"/>
                </a:lnTo>
                <a:lnTo>
                  <a:pt x="149724" y="587917"/>
                </a:lnTo>
                <a:lnTo>
                  <a:pt x="150380" y="594816"/>
                </a:lnTo>
                <a:lnTo>
                  <a:pt x="153992" y="599415"/>
                </a:lnTo>
                <a:lnTo>
                  <a:pt x="166473" y="604525"/>
                </a:lnTo>
                <a:lnTo>
                  <a:pt x="172130" y="603771"/>
                </a:lnTo>
                <a:lnTo>
                  <a:pt x="176960" y="601152"/>
                </a:lnTo>
                <a:lnTo>
                  <a:pt x="197371" y="576683"/>
                </a:lnTo>
                <a:lnTo>
                  <a:pt x="220516" y="536688"/>
                </a:lnTo>
                <a:lnTo>
                  <a:pt x="232410" y="507927"/>
                </a:lnTo>
                <a:lnTo>
                  <a:pt x="244517" y="460452"/>
                </a:lnTo>
                <a:lnTo>
                  <a:pt x="245565" y="415692"/>
                </a:lnTo>
                <a:lnTo>
                  <a:pt x="239243" y="390937"/>
                </a:lnTo>
                <a:lnTo>
                  <a:pt x="230449" y="369196"/>
                </a:lnTo>
                <a:lnTo>
                  <a:pt x="229597" y="363277"/>
                </a:lnTo>
                <a:lnTo>
                  <a:pt x="227971" y="359331"/>
                </a:lnTo>
                <a:lnTo>
                  <a:pt x="225828" y="356700"/>
                </a:lnTo>
                <a:lnTo>
                  <a:pt x="219842" y="352477"/>
                </a:lnTo>
                <a:lnTo>
                  <a:pt x="258269" y="346473"/>
                </a:lnTo>
                <a:lnTo>
                  <a:pt x="302431" y="329056"/>
                </a:lnTo>
                <a:lnTo>
                  <a:pt x="351718" y="3133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1" name="SMARTInkShape-Group769"/>
          <p:cNvGrpSpPr/>
          <p:nvPr/>
        </p:nvGrpSpPr>
        <p:grpSpPr>
          <a:xfrm>
            <a:off x="686585" y="381508"/>
            <a:ext cx="3342491" cy="542304"/>
            <a:chOff x="686585" y="381508"/>
            <a:chExt cx="3342491" cy="542304"/>
          </a:xfrm>
        </p:grpSpPr>
        <p:sp>
          <p:nvSpPr>
            <p:cNvPr id="1213" name="SMARTInkShape-3465"/>
            <p:cNvSpPr/>
            <p:nvPr>
              <p:custDataLst>
                <p:tags r:id="rId36"/>
              </p:custDataLst>
            </p:nvPr>
          </p:nvSpPr>
          <p:spPr>
            <a:xfrm>
              <a:off x="3481486" y="400050"/>
              <a:ext cx="176115" cy="9526"/>
            </a:xfrm>
            <a:custGeom>
              <a:avLst/>
              <a:gdLst/>
              <a:ahLst/>
              <a:cxnLst/>
              <a:rect l="0" t="0" r="0" b="0"/>
              <a:pathLst>
                <a:path w="176115" h="9526">
                  <a:moveTo>
                    <a:pt x="14189" y="9525"/>
                  </a:moveTo>
                  <a:lnTo>
                    <a:pt x="14189" y="9525"/>
                  </a:lnTo>
                  <a:lnTo>
                    <a:pt x="0" y="9525"/>
                  </a:lnTo>
                  <a:lnTo>
                    <a:pt x="12366" y="8467"/>
                  </a:lnTo>
                  <a:lnTo>
                    <a:pt x="49930" y="1986"/>
                  </a:lnTo>
                  <a:lnTo>
                    <a:pt x="89690" y="588"/>
                  </a:lnTo>
                  <a:lnTo>
                    <a:pt x="1761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3466"/>
            <p:cNvSpPr/>
            <p:nvPr>
              <p:custDataLst>
                <p:tags r:id="rId37"/>
              </p:custDataLst>
            </p:nvPr>
          </p:nvSpPr>
          <p:spPr>
            <a:xfrm>
              <a:off x="3240972" y="381508"/>
              <a:ext cx="149929" cy="242578"/>
            </a:xfrm>
            <a:custGeom>
              <a:avLst/>
              <a:gdLst/>
              <a:ahLst/>
              <a:cxnLst/>
              <a:rect l="0" t="0" r="0" b="0"/>
              <a:pathLst>
                <a:path w="149929" h="242578">
                  <a:moveTo>
                    <a:pt x="140403" y="18542"/>
                  </a:moveTo>
                  <a:lnTo>
                    <a:pt x="140403" y="18542"/>
                  </a:lnTo>
                  <a:lnTo>
                    <a:pt x="140403" y="13485"/>
                  </a:lnTo>
                  <a:lnTo>
                    <a:pt x="137581" y="8181"/>
                  </a:lnTo>
                  <a:lnTo>
                    <a:pt x="135346" y="5285"/>
                  </a:lnTo>
                  <a:lnTo>
                    <a:pt x="130042" y="2066"/>
                  </a:lnTo>
                  <a:lnTo>
                    <a:pt x="118013" y="0"/>
                  </a:lnTo>
                  <a:lnTo>
                    <a:pt x="97841" y="651"/>
                  </a:lnTo>
                  <a:lnTo>
                    <a:pt x="78639" y="8184"/>
                  </a:lnTo>
                  <a:lnTo>
                    <a:pt x="54369" y="24410"/>
                  </a:lnTo>
                  <a:lnTo>
                    <a:pt x="26669" y="60623"/>
                  </a:lnTo>
                  <a:lnTo>
                    <a:pt x="5871" y="108229"/>
                  </a:lnTo>
                  <a:lnTo>
                    <a:pt x="0" y="135662"/>
                  </a:lnTo>
                  <a:lnTo>
                    <a:pt x="5621" y="171499"/>
                  </a:lnTo>
                  <a:lnTo>
                    <a:pt x="19982" y="213584"/>
                  </a:lnTo>
                  <a:lnTo>
                    <a:pt x="34402" y="233906"/>
                  </a:lnTo>
                  <a:lnTo>
                    <a:pt x="54486" y="241260"/>
                  </a:lnTo>
                  <a:lnTo>
                    <a:pt x="92721" y="242577"/>
                  </a:lnTo>
                  <a:lnTo>
                    <a:pt x="116036" y="237705"/>
                  </a:lnTo>
                  <a:lnTo>
                    <a:pt x="149928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3467"/>
            <p:cNvSpPr/>
            <p:nvPr>
              <p:custDataLst>
                <p:tags r:id="rId38"/>
              </p:custDataLst>
            </p:nvPr>
          </p:nvSpPr>
          <p:spPr>
            <a:xfrm>
              <a:off x="3581400" y="400050"/>
              <a:ext cx="19051" cy="215353"/>
            </a:xfrm>
            <a:custGeom>
              <a:avLst/>
              <a:gdLst/>
              <a:ahLst/>
              <a:cxnLst/>
              <a:rect l="0" t="0" r="0" b="0"/>
              <a:pathLst>
                <a:path w="19051" h="215353">
                  <a:moveTo>
                    <a:pt x="19050" y="0"/>
                  </a:moveTo>
                  <a:lnTo>
                    <a:pt x="19050" y="0"/>
                  </a:lnTo>
                  <a:lnTo>
                    <a:pt x="13993" y="10113"/>
                  </a:lnTo>
                  <a:lnTo>
                    <a:pt x="10114" y="48957"/>
                  </a:lnTo>
                  <a:lnTo>
                    <a:pt x="9642" y="91045"/>
                  </a:lnTo>
                  <a:lnTo>
                    <a:pt x="6718" y="137604"/>
                  </a:lnTo>
                  <a:lnTo>
                    <a:pt x="590" y="181662"/>
                  </a:lnTo>
                  <a:lnTo>
                    <a:pt x="34" y="21535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3468"/>
            <p:cNvSpPr/>
            <p:nvPr>
              <p:custDataLst>
                <p:tags r:id="rId39"/>
              </p:custDataLst>
            </p:nvPr>
          </p:nvSpPr>
          <p:spPr>
            <a:xfrm>
              <a:off x="3495675" y="619125"/>
              <a:ext cx="171451" cy="26744"/>
            </a:xfrm>
            <a:custGeom>
              <a:avLst/>
              <a:gdLst/>
              <a:ahLst/>
              <a:cxnLst/>
              <a:rect l="0" t="0" r="0" b="0"/>
              <a:pathLst>
                <a:path w="171451" h="26744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5057" y="22390"/>
                  </a:lnTo>
                  <a:lnTo>
                    <a:pt x="8663" y="24452"/>
                  </a:lnTo>
                  <a:lnTo>
                    <a:pt x="18314" y="26743"/>
                  </a:lnTo>
                  <a:lnTo>
                    <a:pt x="64681" y="19825"/>
                  </a:lnTo>
                  <a:lnTo>
                    <a:pt x="104068" y="1638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3469"/>
            <p:cNvSpPr/>
            <p:nvPr>
              <p:custDataLst>
                <p:tags r:id="rId40"/>
              </p:custDataLst>
            </p:nvPr>
          </p:nvSpPr>
          <p:spPr>
            <a:xfrm>
              <a:off x="3724275" y="495692"/>
              <a:ext cx="108077" cy="180584"/>
            </a:xfrm>
            <a:custGeom>
              <a:avLst/>
              <a:gdLst/>
              <a:ahLst/>
              <a:cxnLst/>
              <a:rect l="0" t="0" r="0" b="0"/>
              <a:pathLst>
                <a:path w="108077" h="180584">
                  <a:moveTo>
                    <a:pt x="104775" y="9133"/>
                  </a:moveTo>
                  <a:lnTo>
                    <a:pt x="104775" y="9133"/>
                  </a:lnTo>
                  <a:lnTo>
                    <a:pt x="86875" y="1594"/>
                  </a:lnTo>
                  <a:lnTo>
                    <a:pt x="78308" y="0"/>
                  </a:lnTo>
                  <a:lnTo>
                    <a:pt x="66712" y="4781"/>
                  </a:lnTo>
                  <a:lnTo>
                    <a:pt x="63524" y="7290"/>
                  </a:lnTo>
                  <a:lnTo>
                    <a:pt x="52933" y="27065"/>
                  </a:lnTo>
                  <a:lnTo>
                    <a:pt x="52806" y="38622"/>
                  </a:lnTo>
                  <a:lnTo>
                    <a:pt x="58694" y="69578"/>
                  </a:lnTo>
                  <a:lnTo>
                    <a:pt x="67009" y="82211"/>
                  </a:lnTo>
                  <a:lnTo>
                    <a:pt x="74937" y="89237"/>
                  </a:lnTo>
                  <a:lnTo>
                    <a:pt x="83047" y="94476"/>
                  </a:lnTo>
                  <a:lnTo>
                    <a:pt x="106552" y="115987"/>
                  </a:lnTo>
                  <a:lnTo>
                    <a:pt x="108076" y="120586"/>
                  </a:lnTo>
                  <a:lnTo>
                    <a:pt x="106948" y="131340"/>
                  </a:lnTo>
                  <a:lnTo>
                    <a:pt x="100097" y="140353"/>
                  </a:lnTo>
                  <a:lnTo>
                    <a:pt x="88937" y="147886"/>
                  </a:lnTo>
                  <a:lnTo>
                    <a:pt x="46106" y="171003"/>
                  </a:lnTo>
                  <a:lnTo>
                    <a:pt x="34249" y="176325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3470"/>
            <p:cNvSpPr/>
            <p:nvPr>
              <p:custDataLst>
                <p:tags r:id="rId41"/>
              </p:custDataLst>
            </p:nvPr>
          </p:nvSpPr>
          <p:spPr>
            <a:xfrm>
              <a:off x="4023587" y="51435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3392" y="1058"/>
                  </a:lnTo>
                  <a:lnTo>
                    <a:pt x="4556" y="5057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3471"/>
            <p:cNvSpPr/>
            <p:nvPr>
              <p:custDataLst>
                <p:tags r:id="rId42"/>
              </p:custDataLst>
            </p:nvPr>
          </p:nvSpPr>
          <p:spPr>
            <a:xfrm>
              <a:off x="4019550" y="6572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3472"/>
            <p:cNvSpPr/>
            <p:nvPr>
              <p:custDataLst>
                <p:tags r:id="rId43"/>
              </p:custDataLst>
            </p:nvPr>
          </p:nvSpPr>
          <p:spPr>
            <a:xfrm>
              <a:off x="686585" y="685800"/>
              <a:ext cx="3266291" cy="238012"/>
            </a:xfrm>
            <a:custGeom>
              <a:avLst/>
              <a:gdLst/>
              <a:ahLst/>
              <a:cxnLst/>
              <a:rect l="0" t="0" r="0" b="0"/>
              <a:pathLst>
                <a:path w="3266291" h="238012">
                  <a:moveTo>
                    <a:pt x="18265" y="200025"/>
                  </a:moveTo>
                  <a:lnTo>
                    <a:pt x="18265" y="200025"/>
                  </a:lnTo>
                  <a:lnTo>
                    <a:pt x="8152" y="200025"/>
                  </a:lnTo>
                  <a:lnTo>
                    <a:pt x="5173" y="202142"/>
                  </a:lnTo>
                  <a:lnTo>
                    <a:pt x="3187" y="205669"/>
                  </a:lnTo>
                  <a:lnTo>
                    <a:pt x="0" y="221483"/>
                  </a:lnTo>
                  <a:lnTo>
                    <a:pt x="1855" y="224914"/>
                  </a:lnTo>
                  <a:lnTo>
                    <a:pt x="9560" y="231548"/>
                  </a:lnTo>
                  <a:lnTo>
                    <a:pt x="35912" y="236176"/>
                  </a:lnTo>
                  <a:lnTo>
                    <a:pt x="78313" y="237740"/>
                  </a:lnTo>
                  <a:lnTo>
                    <a:pt x="124604" y="238011"/>
                  </a:lnTo>
                  <a:lnTo>
                    <a:pt x="167130" y="237033"/>
                  </a:lnTo>
                  <a:lnTo>
                    <a:pt x="212774" y="230511"/>
                  </a:lnTo>
                  <a:lnTo>
                    <a:pt x="244061" y="224863"/>
                  </a:lnTo>
                  <a:lnTo>
                    <a:pt x="278427" y="221648"/>
                  </a:lnTo>
                  <a:lnTo>
                    <a:pt x="315926" y="219160"/>
                  </a:lnTo>
                  <a:lnTo>
                    <a:pt x="357287" y="214527"/>
                  </a:lnTo>
                  <a:lnTo>
                    <a:pt x="400363" y="208940"/>
                  </a:lnTo>
                  <a:lnTo>
                    <a:pt x="446320" y="203987"/>
                  </a:lnTo>
                  <a:lnTo>
                    <a:pt x="471910" y="202666"/>
                  </a:lnTo>
                  <a:lnTo>
                    <a:pt x="498495" y="201786"/>
                  </a:lnTo>
                  <a:lnTo>
                    <a:pt x="525743" y="200141"/>
                  </a:lnTo>
                  <a:lnTo>
                    <a:pt x="553434" y="197985"/>
                  </a:lnTo>
                  <a:lnTo>
                    <a:pt x="581419" y="195490"/>
                  </a:lnTo>
                  <a:lnTo>
                    <a:pt x="609601" y="192768"/>
                  </a:lnTo>
                  <a:lnTo>
                    <a:pt x="637914" y="189896"/>
                  </a:lnTo>
                  <a:lnTo>
                    <a:pt x="666314" y="186922"/>
                  </a:lnTo>
                  <a:lnTo>
                    <a:pt x="695831" y="183881"/>
                  </a:lnTo>
                  <a:lnTo>
                    <a:pt x="726092" y="180796"/>
                  </a:lnTo>
                  <a:lnTo>
                    <a:pt x="756850" y="177681"/>
                  </a:lnTo>
                  <a:lnTo>
                    <a:pt x="787938" y="174545"/>
                  </a:lnTo>
                  <a:lnTo>
                    <a:pt x="819247" y="171397"/>
                  </a:lnTo>
                  <a:lnTo>
                    <a:pt x="850703" y="168240"/>
                  </a:lnTo>
                  <a:lnTo>
                    <a:pt x="883315" y="164018"/>
                  </a:lnTo>
                  <a:lnTo>
                    <a:pt x="916699" y="159087"/>
                  </a:lnTo>
                  <a:lnTo>
                    <a:pt x="950596" y="153683"/>
                  </a:lnTo>
                  <a:lnTo>
                    <a:pt x="983777" y="150080"/>
                  </a:lnTo>
                  <a:lnTo>
                    <a:pt x="1016481" y="147679"/>
                  </a:lnTo>
                  <a:lnTo>
                    <a:pt x="1048868" y="146077"/>
                  </a:lnTo>
                  <a:lnTo>
                    <a:pt x="1083158" y="143952"/>
                  </a:lnTo>
                  <a:lnTo>
                    <a:pt x="1118719" y="141476"/>
                  </a:lnTo>
                  <a:lnTo>
                    <a:pt x="1155126" y="138767"/>
                  </a:lnTo>
                  <a:lnTo>
                    <a:pt x="1189981" y="135903"/>
                  </a:lnTo>
                  <a:lnTo>
                    <a:pt x="1223800" y="132936"/>
                  </a:lnTo>
                  <a:lnTo>
                    <a:pt x="1256930" y="129899"/>
                  </a:lnTo>
                  <a:lnTo>
                    <a:pt x="1291717" y="126816"/>
                  </a:lnTo>
                  <a:lnTo>
                    <a:pt x="1327608" y="123702"/>
                  </a:lnTo>
                  <a:lnTo>
                    <a:pt x="1364235" y="120568"/>
                  </a:lnTo>
                  <a:lnTo>
                    <a:pt x="1399237" y="118479"/>
                  </a:lnTo>
                  <a:lnTo>
                    <a:pt x="1433154" y="117086"/>
                  </a:lnTo>
                  <a:lnTo>
                    <a:pt x="1466350" y="116157"/>
                  </a:lnTo>
                  <a:lnTo>
                    <a:pt x="1500121" y="114480"/>
                  </a:lnTo>
                  <a:lnTo>
                    <a:pt x="1534278" y="112303"/>
                  </a:lnTo>
                  <a:lnTo>
                    <a:pt x="1568690" y="109794"/>
                  </a:lnTo>
                  <a:lnTo>
                    <a:pt x="1603273" y="108121"/>
                  </a:lnTo>
                  <a:lnTo>
                    <a:pt x="1637971" y="107006"/>
                  </a:lnTo>
                  <a:lnTo>
                    <a:pt x="1672744" y="106262"/>
                  </a:lnTo>
                  <a:lnTo>
                    <a:pt x="1708626" y="104708"/>
                  </a:lnTo>
                  <a:lnTo>
                    <a:pt x="1745247" y="102614"/>
                  </a:lnTo>
                  <a:lnTo>
                    <a:pt x="1782361" y="100159"/>
                  </a:lnTo>
                  <a:lnTo>
                    <a:pt x="1819804" y="98523"/>
                  </a:lnTo>
                  <a:lnTo>
                    <a:pt x="1857466" y="97432"/>
                  </a:lnTo>
                  <a:lnTo>
                    <a:pt x="1895274" y="96705"/>
                  </a:lnTo>
                  <a:lnTo>
                    <a:pt x="1930004" y="95161"/>
                  </a:lnTo>
                  <a:lnTo>
                    <a:pt x="1962683" y="93074"/>
                  </a:lnTo>
                  <a:lnTo>
                    <a:pt x="1993993" y="90625"/>
                  </a:lnTo>
                  <a:lnTo>
                    <a:pt x="2026509" y="88991"/>
                  </a:lnTo>
                  <a:lnTo>
                    <a:pt x="2059828" y="87903"/>
                  </a:lnTo>
                  <a:lnTo>
                    <a:pt x="2093682" y="87177"/>
                  </a:lnTo>
                  <a:lnTo>
                    <a:pt x="2126835" y="85635"/>
                  </a:lnTo>
                  <a:lnTo>
                    <a:pt x="2159520" y="83548"/>
                  </a:lnTo>
                  <a:lnTo>
                    <a:pt x="2191893" y="81099"/>
                  </a:lnTo>
                  <a:lnTo>
                    <a:pt x="2224058" y="79466"/>
                  </a:lnTo>
                  <a:lnTo>
                    <a:pt x="2256086" y="78377"/>
                  </a:lnTo>
                  <a:lnTo>
                    <a:pt x="2288020" y="77651"/>
                  </a:lnTo>
                  <a:lnTo>
                    <a:pt x="2318835" y="76109"/>
                  </a:lnTo>
                  <a:lnTo>
                    <a:pt x="2348904" y="74023"/>
                  </a:lnTo>
                  <a:lnTo>
                    <a:pt x="2378474" y="71574"/>
                  </a:lnTo>
                  <a:lnTo>
                    <a:pt x="2407713" y="68882"/>
                  </a:lnTo>
                  <a:lnTo>
                    <a:pt x="2436730" y="66030"/>
                  </a:lnTo>
                  <a:lnTo>
                    <a:pt x="2465600" y="63070"/>
                  </a:lnTo>
                  <a:lnTo>
                    <a:pt x="2493313" y="61097"/>
                  </a:lnTo>
                  <a:lnTo>
                    <a:pt x="2520256" y="59781"/>
                  </a:lnTo>
                  <a:lnTo>
                    <a:pt x="2546684" y="58904"/>
                  </a:lnTo>
                  <a:lnTo>
                    <a:pt x="2571711" y="57261"/>
                  </a:lnTo>
                  <a:lnTo>
                    <a:pt x="2619274" y="52613"/>
                  </a:lnTo>
                  <a:lnTo>
                    <a:pt x="2643388" y="50950"/>
                  </a:lnTo>
                  <a:lnTo>
                    <a:pt x="2667930" y="49842"/>
                  </a:lnTo>
                  <a:lnTo>
                    <a:pt x="2692758" y="49103"/>
                  </a:lnTo>
                  <a:lnTo>
                    <a:pt x="2740101" y="48282"/>
                  </a:lnTo>
                  <a:lnTo>
                    <a:pt x="2784778" y="46859"/>
                  </a:lnTo>
                  <a:lnTo>
                    <a:pt x="2825801" y="42698"/>
                  </a:lnTo>
                  <a:lnTo>
                    <a:pt x="2865201" y="40144"/>
                  </a:lnTo>
                  <a:lnTo>
                    <a:pt x="2903878" y="39008"/>
                  </a:lnTo>
                  <a:lnTo>
                    <a:pt x="2942235" y="38504"/>
                  </a:lnTo>
                  <a:lnTo>
                    <a:pt x="2977627" y="38279"/>
                  </a:lnTo>
                  <a:lnTo>
                    <a:pt x="3024480" y="35331"/>
                  </a:lnTo>
                  <a:lnTo>
                    <a:pt x="3065173" y="30577"/>
                  </a:lnTo>
                  <a:lnTo>
                    <a:pt x="3111793" y="28970"/>
                  </a:lnTo>
                  <a:lnTo>
                    <a:pt x="3159180" y="27595"/>
                  </a:lnTo>
                  <a:lnTo>
                    <a:pt x="3206484" y="21051"/>
                  </a:lnTo>
                  <a:lnTo>
                    <a:pt x="3236602" y="19445"/>
                  </a:lnTo>
                  <a:lnTo>
                    <a:pt x="3240148" y="18255"/>
                  </a:lnTo>
                  <a:lnTo>
                    <a:pt x="3242512" y="16403"/>
                  </a:lnTo>
                  <a:lnTo>
                    <a:pt x="3244088" y="14111"/>
                  </a:lnTo>
                  <a:lnTo>
                    <a:pt x="3246197" y="12582"/>
                  </a:lnTo>
                  <a:lnTo>
                    <a:pt x="3266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3" name="SMARTInkShape-Group770"/>
          <p:cNvGrpSpPr/>
          <p:nvPr/>
        </p:nvGrpSpPr>
        <p:grpSpPr>
          <a:xfrm>
            <a:off x="809625" y="308918"/>
            <a:ext cx="1952626" cy="403099"/>
            <a:chOff x="809625" y="308918"/>
            <a:chExt cx="1952626" cy="403099"/>
          </a:xfrm>
        </p:grpSpPr>
        <p:sp>
          <p:nvSpPr>
            <p:cNvPr id="1222" name="SMARTInkShape-3473"/>
            <p:cNvSpPr/>
            <p:nvPr>
              <p:custDataLst>
                <p:tags r:id="rId25"/>
              </p:custDataLst>
            </p:nvPr>
          </p:nvSpPr>
          <p:spPr>
            <a:xfrm>
              <a:off x="809625" y="346428"/>
              <a:ext cx="209551" cy="365589"/>
            </a:xfrm>
            <a:custGeom>
              <a:avLst/>
              <a:gdLst/>
              <a:ahLst/>
              <a:cxnLst/>
              <a:rect l="0" t="0" r="0" b="0"/>
              <a:pathLst>
                <a:path w="209551" h="365589">
                  <a:moveTo>
                    <a:pt x="0" y="110772"/>
                  </a:moveTo>
                  <a:lnTo>
                    <a:pt x="0" y="110772"/>
                  </a:lnTo>
                  <a:lnTo>
                    <a:pt x="0" y="105284"/>
                  </a:lnTo>
                  <a:lnTo>
                    <a:pt x="0" y="107627"/>
                  </a:lnTo>
                  <a:lnTo>
                    <a:pt x="8201" y="150268"/>
                  </a:lnTo>
                  <a:lnTo>
                    <a:pt x="10322" y="195910"/>
                  </a:lnTo>
                  <a:lnTo>
                    <a:pt x="15994" y="236305"/>
                  </a:lnTo>
                  <a:lnTo>
                    <a:pt x="18446" y="276170"/>
                  </a:lnTo>
                  <a:lnTo>
                    <a:pt x="21693" y="311826"/>
                  </a:lnTo>
                  <a:lnTo>
                    <a:pt x="27971" y="356004"/>
                  </a:lnTo>
                  <a:lnTo>
                    <a:pt x="28172" y="359985"/>
                  </a:lnTo>
                  <a:lnTo>
                    <a:pt x="27248" y="362639"/>
                  </a:lnTo>
                  <a:lnTo>
                    <a:pt x="25574" y="364408"/>
                  </a:lnTo>
                  <a:lnTo>
                    <a:pt x="23399" y="365588"/>
                  </a:lnTo>
                  <a:lnTo>
                    <a:pt x="18161" y="352787"/>
                  </a:lnTo>
                  <a:lnTo>
                    <a:pt x="12084" y="315830"/>
                  </a:lnTo>
                  <a:lnTo>
                    <a:pt x="7461" y="277011"/>
                  </a:lnTo>
                  <a:lnTo>
                    <a:pt x="2211" y="236933"/>
                  </a:lnTo>
                  <a:lnTo>
                    <a:pt x="983" y="202827"/>
                  </a:lnTo>
                  <a:lnTo>
                    <a:pt x="437" y="166502"/>
                  </a:lnTo>
                  <a:lnTo>
                    <a:pt x="194" y="132013"/>
                  </a:lnTo>
                  <a:lnTo>
                    <a:pt x="2880" y="88491"/>
                  </a:lnTo>
                  <a:lnTo>
                    <a:pt x="7630" y="69119"/>
                  </a:lnTo>
                  <a:lnTo>
                    <a:pt x="13269" y="60510"/>
                  </a:lnTo>
                  <a:lnTo>
                    <a:pt x="16254" y="60330"/>
                  </a:lnTo>
                  <a:lnTo>
                    <a:pt x="19303" y="62328"/>
                  </a:lnTo>
                  <a:lnTo>
                    <a:pt x="36856" y="85798"/>
                  </a:lnTo>
                  <a:lnTo>
                    <a:pt x="42839" y="100025"/>
                  </a:lnTo>
                  <a:lnTo>
                    <a:pt x="56793" y="141575"/>
                  </a:lnTo>
                  <a:lnTo>
                    <a:pt x="73386" y="187647"/>
                  </a:lnTo>
                  <a:lnTo>
                    <a:pt x="89948" y="230329"/>
                  </a:lnTo>
                  <a:lnTo>
                    <a:pt x="107202" y="273314"/>
                  </a:lnTo>
                  <a:lnTo>
                    <a:pt x="125872" y="308410"/>
                  </a:lnTo>
                  <a:lnTo>
                    <a:pt x="154786" y="340116"/>
                  </a:lnTo>
                  <a:lnTo>
                    <a:pt x="163338" y="344994"/>
                  </a:lnTo>
                  <a:lnTo>
                    <a:pt x="167101" y="345237"/>
                  </a:lnTo>
                  <a:lnTo>
                    <a:pt x="174103" y="342684"/>
                  </a:lnTo>
                  <a:lnTo>
                    <a:pt x="180743" y="335200"/>
                  </a:lnTo>
                  <a:lnTo>
                    <a:pt x="183995" y="330240"/>
                  </a:lnTo>
                  <a:lnTo>
                    <a:pt x="193629" y="292922"/>
                  </a:lnTo>
                  <a:lnTo>
                    <a:pt x="197182" y="259461"/>
                  </a:lnTo>
                  <a:lnTo>
                    <a:pt x="198762" y="223423"/>
                  </a:lnTo>
                  <a:lnTo>
                    <a:pt x="199464" y="186239"/>
                  </a:lnTo>
                  <a:lnTo>
                    <a:pt x="199859" y="139718"/>
                  </a:lnTo>
                  <a:lnTo>
                    <a:pt x="206538" y="92618"/>
                  </a:lnTo>
                  <a:lnTo>
                    <a:pt x="208658" y="56122"/>
                  </a:lnTo>
                  <a:lnTo>
                    <a:pt x="208227" y="21672"/>
                  </a:lnTo>
                  <a:lnTo>
                    <a:pt x="201314" y="0"/>
                  </a:lnTo>
                  <a:lnTo>
                    <a:pt x="200407" y="17743"/>
                  </a:lnTo>
                  <a:lnTo>
                    <a:pt x="209550" y="53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3474"/>
            <p:cNvSpPr/>
            <p:nvPr>
              <p:custDataLst>
                <p:tags r:id="rId26"/>
              </p:custDataLst>
            </p:nvPr>
          </p:nvSpPr>
          <p:spPr>
            <a:xfrm>
              <a:off x="1076883" y="498802"/>
              <a:ext cx="66118" cy="163372"/>
            </a:xfrm>
            <a:custGeom>
              <a:avLst/>
              <a:gdLst/>
              <a:ahLst/>
              <a:cxnLst/>
              <a:rect l="0" t="0" r="0" b="0"/>
              <a:pathLst>
                <a:path w="66118" h="163372">
                  <a:moveTo>
                    <a:pt x="66117" y="53648"/>
                  </a:moveTo>
                  <a:lnTo>
                    <a:pt x="66117" y="53648"/>
                  </a:lnTo>
                  <a:lnTo>
                    <a:pt x="66117" y="43535"/>
                  </a:lnTo>
                  <a:lnTo>
                    <a:pt x="60472" y="32926"/>
                  </a:lnTo>
                  <a:lnTo>
                    <a:pt x="41228" y="4744"/>
                  </a:lnTo>
                  <a:lnTo>
                    <a:pt x="34594" y="163"/>
                  </a:lnTo>
                  <a:lnTo>
                    <a:pt x="31343" y="0"/>
                  </a:lnTo>
                  <a:lnTo>
                    <a:pt x="24909" y="2640"/>
                  </a:lnTo>
                  <a:lnTo>
                    <a:pt x="15337" y="20190"/>
                  </a:lnTo>
                  <a:lnTo>
                    <a:pt x="3679" y="63228"/>
                  </a:lnTo>
                  <a:lnTo>
                    <a:pt x="698" y="104229"/>
                  </a:lnTo>
                  <a:lnTo>
                    <a:pt x="0" y="126928"/>
                  </a:lnTo>
                  <a:lnTo>
                    <a:pt x="5334" y="144778"/>
                  </a:lnTo>
                  <a:lnTo>
                    <a:pt x="9720" y="152501"/>
                  </a:lnTo>
                  <a:lnTo>
                    <a:pt x="14761" y="157650"/>
                  </a:lnTo>
                  <a:lnTo>
                    <a:pt x="26006" y="163371"/>
                  </a:lnTo>
                  <a:lnTo>
                    <a:pt x="30910" y="162780"/>
                  </a:lnTo>
                  <a:lnTo>
                    <a:pt x="35237" y="160269"/>
                  </a:lnTo>
                  <a:lnTo>
                    <a:pt x="54843" y="141031"/>
                  </a:lnTo>
                  <a:lnTo>
                    <a:pt x="61106" y="129174"/>
                  </a:lnTo>
                  <a:lnTo>
                    <a:pt x="65127" y="99258"/>
                  </a:lnTo>
                  <a:lnTo>
                    <a:pt x="64863" y="57287"/>
                  </a:lnTo>
                  <a:lnTo>
                    <a:pt x="58455" y="34500"/>
                  </a:lnTo>
                  <a:lnTo>
                    <a:pt x="52834" y="24677"/>
                  </a:lnTo>
                  <a:lnTo>
                    <a:pt x="37542" y="15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3475"/>
            <p:cNvSpPr/>
            <p:nvPr>
              <p:custDataLst>
                <p:tags r:id="rId27"/>
              </p:custDataLst>
            </p:nvPr>
          </p:nvSpPr>
          <p:spPr>
            <a:xfrm>
              <a:off x="1181100" y="504825"/>
              <a:ext cx="95251" cy="159177"/>
            </a:xfrm>
            <a:custGeom>
              <a:avLst/>
              <a:gdLst/>
              <a:ahLst/>
              <a:cxnLst/>
              <a:rect l="0" t="0" r="0" b="0"/>
              <a:pathLst>
                <a:path w="95251" h="159177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5056" y="5449"/>
                  </a:lnTo>
                  <a:lnTo>
                    <a:pt x="35648" y="40739"/>
                  </a:lnTo>
                  <a:lnTo>
                    <a:pt x="49133" y="72513"/>
                  </a:lnTo>
                  <a:lnTo>
                    <a:pt x="55566" y="119059"/>
                  </a:lnTo>
                  <a:lnTo>
                    <a:pt x="56446" y="136171"/>
                  </a:lnTo>
                  <a:lnTo>
                    <a:pt x="54564" y="142639"/>
                  </a:lnTo>
                  <a:lnTo>
                    <a:pt x="46829" y="152648"/>
                  </a:lnTo>
                  <a:lnTo>
                    <a:pt x="39157" y="157802"/>
                  </a:lnTo>
                  <a:lnTo>
                    <a:pt x="35630" y="159176"/>
                  </a:lnTo>
                  <a:lnTo>
                    <a:pt x="32220" y="156917"/>
                  </a:lnTo>
                  <a:lnTo>
                    <a:pt x="25609" y="145941"/>
                  </a:lnTo>
                  <a:lnTo>
                    <a:pt x="20993" y="121911"/>
                  </a:lnTo>
                  <a:lnTo>
                    <a:pt x="24682" y="94683"/>
                  </a:lnTo>
                  <a:lnTo>
                    <a:pt x="41956" y="52609"/>
                  </a:lnTo>
                  <a:lnTo>
                    <a:pt x="69827" y="16674"/>
                  </a:lnTo>
                  <a:lnTo>
                    <a:pt x="81602" y="54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3476"/>
            <p:cNvSpPr/>
            <p:nvPr>
              <p:custDataLst>
                <p:tags r:id="rId28"/>
              </p:custDataLst>
            </p:nvPr>
          </p:nvSpPr>
          <p:spPr>
            <a:xfrm>
              <a:off x="1352550" y="493293"/>
              <a:ext cx="180976" cy="193624"/>
            </a:xfrm>
            <a:custGeom>
              <a:avLst/>
              <a:gdLst/>
              <a:ahLst/>
              <a:cxnLst/>
              <a:rect l="0" t="0" r="0" b="0"/>
              <a:pathLst>
                <a:path w="180976" h="193624">
                  <a:moveTo>
                    <a:pt x="0" y="11532"/>
                  </a:moveTo>
                  <a:lnTo>
                    <a:pt x="0" y="11532"/>
                  </a:lnTo>
                  <a:lnTo>
                    <a:pt x="0" y="6475"/>
                  </a:lnTo>
                  <a:lnTo>
                    <a:pt x="1058" y="4986"/>
                  </a:lnTo>
                  <a:lnTo>
                    <a:pt x="2822" y="3993"/>
                  </a:lnTo>
                  <a:lnTo>
                    <a:pt x="8201" y="2399"/>
                  </a:lnTo>
                  <a:lnTo>
                    <a:pt x="8642" y="3327"/>
                  </a:lnTo>
                  <a:lnTo>
                    <a:pt x="12295" y="24142"/>
                  </a:lnTo>
                  <a:lnTo>
                    <a:pt x="16048" y="37245"/>
                  </a:lnTo>
                  <a:lnTo>
                    <a:pt x="18786" y="83774"/>
                  </a:lnTo>
                  <a:lnTo>
                    <a:pt x="18998" y="120229"/>
                  </a:lnTo>
                  <a:lnTo>
                    <a:pt x="19045" y="164590"/>
                  </a:lnTo>
                  <a:lnTo>
                    <a:pt x="19050" y="193623"/>
                  </a:lnTo>
                  <a:lnTo>
                    <a:pt x="19050" y="193251"/>
                  </a:lnTo>
                  <a:lnTo>
                    <a:pt x="11511" y="158699"/>
                  </a:lnTo>
                  <a:lnTo>
                    <a:pt x="11466" y="139381"/>
                  </a:lnTo>
                  <a:lnTo>
                    <a:pt x="17842" y="99329"/>
                  </a:lnTo>
                  <a:lnTo>
                    <a:pt x="27474" y="54079"/>
                  </a:lnTo>
                  <a:lnTo>
                    <a:pt x="49610" y="20767"/>
                  </a:lnTo>
                  <a:lnTo>
                    <a:pt x="53182" y="18747"/>
                  </a:lnTo>
                  <a:lnTo>
                    <a:pt x="56621" y="18459"/>
                  </a:lnTo>
                  <a:lnTo>
                    <a:pt x="59972" y="19325"/>
                  </a:lnTo>
                  <a:lnTo>
                    <a:pt x="66518" y="25932"/>
                  </a:lnTo>
                  <a:lnTo>
                    <a:pt x="76153" y="44374"/>
                  </a:lnTo>
                  <a:lnTo>
                    <a:pt x="90221" y="90630"/>
                  </a:lnTo>
                  <a:lnTo>
                    <a:pt x="94808" y="118621"/>
                  </a:lnTo>
                  <a:lnTo>
                    <a:pt x="93897" y="121025"/>
                  </a:lnTo>
                  <a:lnTo>
                    <a:pt x="92231" y="122627"/>
                  </a:lnTo>
                  <a:lnTo>
                    <a:pt x="90063" y="123696"/>
                  </a:lnTo>
                  <a:lnTo>
                    <a:pt x="88617" y="123349"/>
                  </a:lnTo>
                  <a:lnTo>
                    <a:pt x="87653" y="122060"/>
                  </a:lnTo>
                  <a:lnTo>
                    <a:pt x="87010" y="120142"/>
                  </a:lnTo>
                  <a:lnTo>
                    <a:pt x="86106" y="102274"/>
                  </a:lnTo>
                  <a:lnTo>
                    <a:pt x="93959" y="57437"/>
                  </a:lnTo>
                  <a:lnTo>
                    <a:pt x="104981" y="30072"/>
                  </a:lnTo>
                  <a:lnTo>
                    <a:pt x="112980" y="19772"/>
                  </a:lnTo>
                  <a:lnTo>
                    <a:pt x="136547" y="583"/>
                  </a:lnTo>
                  <a:lnTo>
                    <a:pt x="140773" y="0"/>
                  </a:lnTo>
                  <a:lnTo>
                    <a:pt x="144649" y="669"/>
                  </a:lnTo>
                  <a:lnTo>
                    <a:pt x="148291" y="4290"/>
                  </a:lnTo>
                  <a:lnTo>
                    <a:pt x="167135" y="37577"/>
                  </a:lnTo>
                  <a:lnTo>
                    <a:pt x="170882" y="84185"/>
                  </a:lnTo>
                  <a:lnTo>
                    <a:pt x="180975" y="15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3477"/>
            <p:cNvSpPr/>
            <p:nvPr>
              <p:custDataLst>
                <p:tags r:id="rId29"/>
              </p:custDataLst>
            </p:nvPr>
          </p:nvSpPr>
          <p:spPr>
            <a:xfrm>
              <a:off x="1566610" y="308918"/>
              <a:ext cx="185740" cy="336613"/>
            </a:xfrm>
            <a:custGeom>
              <a:avLst/>
              <a:gdLst/>
              <a:ahLst/>
              <a:cxnLst/>
              <a:rect l="0" t="0" r="0" b="0"/>
              <a:pathLst>
                <a:path w="185740" h="336613">
                  <a:moveTo>
                    <a:pt x="71690" y="253057"/>
                  </a:moveTo>
                  <a:lnTo>
                    <a:pt x="71690" y="253057"/>
                  </a:lnTo>
                  <a:lnTo>
                    <a:pt x="72748" y="243336"/>
                  </a:lnTo>
                  <a:lnTo>
                    <a:pt x="76746" y="229686"/>
                  </a:lnTo>
                  <a:lnTo>
                    <a:pt x="76119" y="223718"/>
                  </a:lnTo>
                  <a:lnTo>
                    <a:pt x="73584" y="218681"/>
                  </a:lnTo>
                  <a:lnTo>
                    <a:pt x="66182" y="211321"/>
                  </a:lnTo>
                  <a:lnTo>
                    <a:pt x="59364" y="208049"/>
                  </a:lnTo>
                  <a:lnTo>
                    <a:pt x="49984" y="209417"/>
                  </a:lnTo>
                  <a:lnTo>
                    <a:pt x="38760" y="214612"/>
                  </a:lnTo>
                  <a:lnTo>
                    <a:pt x="13091" y="236091"/>
                  </a:lnTo>
                  <a:lnTo>
                    <a:pt x="8604" y="248692"/>
                  </a:lnTo>
                  <a:lnTo>
                    <a:pt x="0" y="285290"/>
                  </a:lnTo>
                  <a:lnTo>
                    <a:pt x="4145" y="319626"/>
                  </a:lnTo>
                  <a:lnTo>
                    <a:pt x="6552" y="323895"/>
                  </a:lnTo>
                  <a:lnTo>
                    <a:pt x="14870" y="331460"/>
                  </a:lnTo>
                  <a:lnTo>
                    <a:pt x="22801" y="335528"/>
                  </a:lnTo>
                  <a:lnTo>
                    <a:pt x="26397" y="336612"/>
                  </a:lnTo>
                  <a:lnTo>
                    <a:pt x="30911" y="335219"/>
                  </a:lnTo>
                  <a:lnTo>
                    <a:pt x="41572" y="328026"/>
                  </a:lnTo>
                  <a:lnTo>
                    <a:pt x="47721" y="320596"/>
                  </a:lnTo>
                  <a:lnTo>
                    <a:pt x="65609" y="279244"/>
                  </a:lnTo>
                  <a:lnTo>
                    <a:pt x="71156" y="255844"/>
                  </a:lnTo>
                  <a:lnTo>
                    <a:pt x="70276" y="255973"/>
                  </a:lnTo>
                  <a:lnTo>
                    <a:pt x="66475" y="258939"/>
                  </a:lnTo>
                  <a:lnTo>
                    <a:pt x="66097" y="262270"/>
                  </a:lnTo>
                  <a:lnTo>
                    <a:pt x="70744" y="288777"/>
                  </a:lnTo>
                  <a:lnTo>
                    <a:pt x="73176" y="293804"/>
                  </a:lnTo>
                  <a:lnTo>
                    <a:pt x="81523" y="302211"/>
                  </a:lnTo>
                  <a:lnTo>
                    <a:pt x="85653" y="303818"/>
                  </a:lnTo>
                  <a:lnTo>
                    <a:pt x="89466" y="303831"/>
                  </a:lnTo>
                  <a:lnTo>
                    <a:pt x="93065" y="302781"/>
                  </a:lnTo>
                  <a:lnTo>
                    <a:pt x="126148" y="274351"/>
                  </a:lnTo>
                  <a:lnTo>
                    <a:pt x="132935" y="264991"/>
                  </a:lnTo>
                  <a:lnTo>
                    <a:pt x="155789" y="218304"/>
                  </a:lnTo>
                  <a:lnTo>
                    <a:pt x="169794" y="175049"/>
                  </a:lnTo>
                  <a:lnTo>
                    <a:pt x="181693" y="128640"/>
                  </a:lnTo>
                  <a:lnTo>
                    <a:pt x="184717" y="86958"/>
                  </a:lnTo>
                  <a:lnTo>
                    <a:pt x="185739" y="40056"/>
                  </a:lnTo>
                  <a:lnTo>
                    <a:pt x="184820" y="23982"/>
                  </a:lnTo>
                  <a:lnTo>
                    <a:pt x="180884" y="9782"/>
                  </a:lnTo>
                  <a:lnTo>
                    <a:pt x="178353" y="5149"/>
                  </a:lnTo>
                  <a:lnTo>
                    <a:pt x="175607" y="2060"/>
                  </a:lnTo>
                  <a:lnTo>
                    <a:pt x="172718" y="0"/>
                  </a:lnTo>
                  <a:lnTo>
                    <a:pt x="168675" y="1803"/>
                  </a:lnTo>
                  <a:lnTo>
                    <a:pt x="158539" y="12272"/>
                  </a:lnTo>
                  <a:lnTo>
                    <a:pt x="136902" y="50351"/>
                  </a:lnTo>
                  <a:lnTo>
                    <a:pt x="127610" y="91739"/>
                  </a:lnTo>
                  <a:lnTo>
                    <a:pt x="123002" y="124210"/>
                  </a:lnTo>
                  <a:lnTo>
                    <a:pt x="120953" y="159808"/>
                  </a:lnTo>
                  <a:lnTo>
                    <a:pt x="119800" y="200381"/>
                  </a:lnTo>
                  <a:lnTo>
                    <a:pt x="124515" y="237567"/>
                  </a:lnTo>
                  <a:lnTo>
                    <a:pt x="135590" y="284883"/>
                  </a:lnTo>
                  <a:lnTo>
                    <a:pt x="144833" y="303292"/>
                  </a:lnTo>
                  <a:lnTo>
                    <a:pt x="166940" y="329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3478"/>
            <p:cNvSpPr/>
            <p:nvPr>
              <p:custDataLst>
                <p:tags r:id="rId30"/>
              </p:custDataLst>
            </p:nvPr>
          </p:nvSpPr>
          <p:spPr>
            <a:xfrm>
              <a:off x="1857375" y="5334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40704" y="19050"/>
                  </a:lnTo>
                  <a:lnTo>
                    <a:pt x="75656" y="1144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3479"/>
            <p:cNvSpPr/>
            <p:nvPr>
              <p:custDataLst>
                <p:tags r:id="rId31"/>
              </p:custDataLst>
            </p:nvPr>
          </p:nvSpPr>
          <p:spPr>
            <a:xfrm>
              <a:off x="2057400" y="333767"/>
              <a:ext cx="95017" cy="309938"/>
            </a:xfrm>
            <a:custGeom>
              <a:avLst/>
              <a:gdLst/>
              <a:ahLst/>
              <a:cxnLst/>
              <a:rect l="0" t="0" r="0" b="0"/>
              <a:pathLst>
                <a:path w="95017" h="309938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36388"/>
                  </a:lnTo>
                  <a:lnTo>
                    <a:pt x="0" y="78239"/>
                  </a:lnTo>
                  <a:lnTo>
                    <a:pt x="2822" y="118509"/>
                  </a:lnTo>
                  <a:lnTo>
                    <a:pt x="8201" y="165617"/>
                  </a:lnTo>
                  <a:lnTo>
                    <a:pt x="9133" y="208134"/>
                  </a:lnTo>
                  <a:lnTo>
                    <a:pt x="15993" y="253641"/>
                  </a:lnTo>
                  <a:lnTo>
                    <a:pt x="18782" y="281236"/>
                  </a:lnTo>
                  <a:lnTo>
                    <a:pt x="20085" y="241600"/>
                  </a:lnTo>
                  <a:lnTo>
                    <a:pt x="32304" y="198679"/>
                  </a:lnTo>
                  <a:lnTo>
                    <a:pt x="38346" y="188626"/>
                  </a:lnTo>
                  <a:lnTo>
                    <a:pt x="50849" y="177115"/>
                  </a:lnTo>
                  <a:lnTo>
                    <a:pt x="62816" y="173750"/>
                  </a:lnTo>
                  <a:lnTo>
                    <a:pt x="70452" y="172853"/>
                  </a:lnTo>
                  <a:lnTo>
                    <a:pt x="76601" y="175429"/>
                  </a:lnTo>
                  <a:lnTo>
                    <a:pt x="86256" y="186759"/>
                  </a:lnTo>
                  <a:lnTo>
                    <a:pt x="91253" y="199556"/>
                  </a:lnTo>
                  <a:lnTo>
                    <a:pt x="94899" y="243371"/>
                  </a:lnTo>
                  <a:lnTo>
                    <a:pt x="95016" y="254191"/>
                  </a:lnTo>
                  <a:lnTo>
                    <a:pt x="89502" y="271859"/>
                  </a:lnTo>
                  <a:lnTo>
                    <a:pt x="78937" y="286767"/>
                  </a:lnTo>
                  <a:lnTo>
                    <a:pt x="57255" y="304943"/>
                  </a:lnTo>
                  <a:lnTo>
                    <a:pt x="47319" y="309937"/>
                  </a:lnTo>
                  <a:lnTo>
                    <a:pt x="33731" y="309335"/>
                  </a:lnTo>
                  <a:lnTo>
                    <a:pt x="20283" y="305539"/>
                  </a:lnTo>
                  <a:lnTo>
                    <a:pt x="16697" y="303046"/>
                  </a:lnTo>
                  <a:lnTo>
                    <a:pt x="12713" y="297452"/>
                  </a:lnTo>
                  <a:lnTo>
                    <a:pt x="9525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3480"/>
            <p:cNvSpPr/>
            <p:nvPr>
              <p:custDataLst>
                <p:tags r:id="rId32"/>
              </p:custDataLst>
            </p:nvPr>
          </p:nvSpPr>
          <p:spPr>
            <a:xfrm>
              <a:off x="2193217" y="497204"/>
              <a:ext cx="149934" cy="121922"/>
            </a:xfrm>
            <a:custGeom>
              <a:avLst/>
              <a:gdLst/>
              <a:ahLst/>
              <a:cxnLst/>
              <a:rect l="0" t="0" r="0" b="0"/>
              <a:pathLst>
                <a:path w="149934" h="121922">
                  <a:moveTo>
                    <a:pt x="64208" y="55246"/>
                  </a:moveTo>
                  <a:lnTo>
                    <a:pt x="64208" y="55246"/>
                  </a:lnTo>
                  <a:lnTo>
                    <a:pt x="88811" y="47045"/>
                  </a:lnTo>
                  <a:lnTo>
                    <a:pt x="96663" y="36000"/>
                  </a:lnTo>
                  <a:lnTo>
                    <a:pt x="100635" y="24379"/>
                  </a:lnTo>
                  <a:lnTo>
                    <a:pt x="100134" y="20909"/>
                  </a:lnTo>
                  <a:lnTo>
                    <a:pt x="96756" y="14233"/>
                  </a:lnTo>
                  <a:lnTo>
                    <a:pt x="83847" y="4524"/>
                  </a:lnTo>
                  <a:lnTo>
                    <a:pt x="61560" y="0"/>
                  </a:lnTo>
                  <a:lnTo>
                    <a:pt x="53976" y="2541"/>
                  </a:lnTo>
                  <a:lnTo>
                    <a:pt x="20083" y="27923"/>
                  </a:lnTo>
                  <a:lnTo>
                    <a:pt x="10025" y="40986"/>
                  </a:lnTo>
                  <a:lnTo>
                    <a:pt x="0" y="65129"/>
                  </a:lnTo>
                  <a:lnTo>
                    <a:pt x="1452" y="75866"/>
                  </a:lnTo>
                  <a:lnTo>
                    <a:pt x="11007" y="100006"/>
                  </a:lnTo>
                  <a:lnTo>
                    <a:pt x="22572" y="109712"/>
                  </a:lnTo>
                  <a:lnTo>
                    <a:pt x="30100" y="113781"/>
                  </a:lnTo>
                  <a:lnTo>
                    <a:pt x="36178" y="115436"/>
                  </a:lnTo>
                  <a:lnTo>
                    <a:pt x="41288" y="115481"/>
                  </a:lnTo>
                  <a:lnTo>
                    <a:pt x="45753" y="114453"/>
                  </a:lnTo>
                  <a:lnTo>
                    <a:pt x="67069" y="98652"/>
                  </a:lnTo>
                  <a:lnTo>
                    <a:pt x="91030" y="70814"/>
                  </a:lnTo>
                  <a:lnTo>
                    <a:pt x="97296" y="56521"/>
                  </a:lnTo>
                  <a:lnTo>
                    <a:pt x="101138" y="44171"/>
                  </a:lnTo>
                  <a:lnTo>
                    <a:pt x="107136" y="33385"/>
                  </a:lnTo>
                  <a:lnTo>
                    <a:pt x="106585" y="33264"/>
                  </a:lnTo>
                  <a:lnTo>
                    <a:pt x="105159" y="34241"/>
                  </a:lnTo>
                  <a:lnTo>
                    <a:pt x="103575" y="40972"/>
                  </a:lnTo>
                  <a:lnTo>
                    <a:pt x="102558" y="62539"/>
                  </a:lnTo>
                  <a:lnTo>
                    <a:pt x="105241" y="71893"/>
                  </a:lnTo>
                  <a:lnTo>
                    <a:pt x="119628" y="102947"/>
                  </a:lnTo>
                  <a:lnTo>
                    <a:pt x="129761" y="112782"/>
                  </a:lnTo>
                  <a:lnTo>
                    <a:pt x="149933" y="12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3481"/>
            <p:cNvSpPr/>
            <p:nvPr>
              <p:custDataLst>
                <p:tags r:id="rId33"/>
              </p:custDataLst>
            </p:nvPr>
          </p:nvSpPr>
          <p:spPr>
            <a:xfrm>
              <a:off x="2381920" y="461237"/>
              <a:ext cx="46956" cy="166680"/>
            </a:xfrm>
            <a:custGeom>
              <a:avLst/>
              <a:gdLst/>
              <a:ahLst/>
              <a:cxnLst/>
              <a:rect l="0" t="0" r="0" b="0"/>
              <a:pathLst>
                <a:path w="46956" h="166680">
                  <a:moveTo>
                    <a:pt x="46955" y="5488"/>
                  </a:moveTo>
                  <a:lnTo>
                    <a:pt x="46955" y="5488"/>
                  </a:lnTo>
                  <a:lnTo>
                    <a:pt x="41899" y="431"/>
                  </a:lnTo>
                  <a:lnTo>
                    <a:pt x="39351" y="0"/>
                  </a:lnTo>
                  <a:lnTo>
                    <a:pt x="36594" y="771"/>
                  </a:lnTo>
                  <a:lnTo>
                    <a:pt x="33697" y="2343"/>
                  </a:lnTo>
                  <a:lnTo>
                    <a:pt x="19508" y="4556"/>
                  </a:lnTo>
                  <a:lnTo>
                    <a:pt x="14899" y="6984"/>
                  </a:lnTo>
                  <a:lnTo>
                    <a:pt x="6955" y="15325"/>
                  </a:lnTo>
                  <a:lnTo>
                    <a:pt x="2719" y="26088"/>
                  </a:lnTo>
                  <a:lnTo>
                    <a:pt x="0" y="55301"/>
                  </a:lnTo>
                  <a:lnTo>
                    <a:pt x="4585" y="77280"/>
                  </a:lnTo>
                  <a:lnTo>
                    <a:pt x="29938" y="124706"/>
                  </a:lnTo>
                  <a:lnTo>
                    <a:pt x="40267" y="144764"/>
                  </a:lnTo>
                  <a:lnTo>
                    <a:pt x="41438" y="150197"/>
                  </a:lnTo>
                  <a:lnTo>
                    <a:pt x="41160" y="154877"/>
                  </a:lnTo>
                  <a:lnTo>
                    <a:pt x="39917" y="159056"/>
                  </a:lnTo>
                  <a:lnTo>
                    <a:pt x="38029" y="161841"/>
                  </a:lnTo>
                  <a:lnTo>
                    <a:pt x="35713" y="163699"/>
                  </a:lnTo>
                  <a:lnTo>
                    <a:pt x="30317" y="165762"/>
                  </a:lnTo>
                  <a:lnTo>
                    <a:pt x="24391" y="166679"/>
                  </a:lnTo>
                  <a:lnTo>
                    <a:pt x="22387" y="163749"/>
                  </a:lnTo>
                  <a:lnTo>
                    <a:pt x="18380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3482"/>
            <p:cNvSpPr/>
            <p:nvPr>
              <p:custDataLst>
                <p:tags r:id="rId34"/>
              </p:custDataLst>
            </p:nvPr>
          </p:nvSpPr>
          <p:spPr>
            <a:xfrm>
              <a:off x="2498888" y="481878"/>
              <a:ext cx="72863" cy="146773"/>
            </a:xfrm>
            <a:custGeom>
              <a:avLst/>
              <a:gdLst/>
              <a:ahLst/>
              <a:cxnLst/>
              <a:rect l="0" t="0" r="0" b="0"/>
              <a:pathLst>
                <a:path w="72863" h="146773">
                  <a:moveTo>
                    <a:pt x="25237" y="61047"/>
                  </a:moveTo>
                  <a:lnTo>
                    <a:pt x="25237" y="61047"/>
                  </a:lnTo>
                  <a:lnTo>
                    <a:pt x="25237" y="70180"/>
                  </a:lnTo>
                  <a:lnTo>
                    <a:pt x="25237" y="65399"/>
                  </a:lnTo>
                  <a:lnTo>
                    <a:pt x="30881" y="60159"/>
                  </a:lnTo>
                  <a:lnTo>
                    <a:pt x="39387" y="53244"/>
                  </a:lnTo>
                  <a:lnTo>
                    <a:pt x="56760" y="25513"/>
                  </a:lnTo>
                  <a:lnTo>
                    <a:pt x="61388" y="11948"/>
                  </a:lnTo>
                  <a:lnTo>
                    <a:pt x="60979" y="8206"/>
                  </a:lnTo>
                  <a:lnTo>
                    <a:pt x="57703" y="1226"/>
                  </a:lnTo>
                  <a:lnTo>
                    <a:pt x="53231" y="0"/>
                  </a:lnTo>
                  <a:lnTo>
                    <a:pt x="39795" y="1459"/>
                  </a:lnTo>
                  <a:lnTo>
                    <a:pt x="28885" y="8458"/>
                  </a:lnTo>
                  <a:lnTo>
                    <a:pt x="8201" y="35254"/>
                  </a:lnTo>
                  <a:lnTo>
                    <a:pt x="1790" y="52759"/>
                  </a:lnTo>
                  <a:lnTo>
                    <a:pt x="0" y="71122"/>
                  </a:lnTo>
                  <a:lnTo>
                    <a:pt x="5163" y="108156"/>
                  </a:lnTo>
                  <a:lnTo>
                    <a:pt x="11376" y="119379"/>
                  </a:lnTo>
                  <a:lnTo>
                    <a:pt x="21193" y="130364"/>
                  </a:lnTo>
                  <a:lnTo>
                    <a:pt x="32612" y="138774"/>
                  </a:lnTo>
                  <a:lnTo>
                    <a:pt x="72862" y="146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3483"/>
            <p:cNvSpPr/>
            <p:nvPr>
              <p:custDataLst>
                <p:tags r:id="rId35"/>
              </p:custDataLst>
            </p:nvPr>
          </p:nvSpPr>
          <p:spPr>
            <a:xfrm>
              <a:off x="2631652" y="326766"/>
              <a:ext cx="130599" cy="291604"/>
            </a:xfrm>
            <a:custGeom>
              <a:avLst/>
              <a:gdLst/>
              <a:ahLst/>
              <a:cxnLst/>
              <a:rect l="0" t="0" r="0" b="0"/>
              <a:pathLst>
                <a:path w="130599" h="291604">
                  <a:moveTo>
                    <a:pt x="92498" y="197109"/>
                  </a:moveTo>
                  <a:lnTo>
                    <a:pt x="92498" y="197109"/>
                  </a:lnTo>
                  <a:lnTo>
                    <a:pt x="79240" y="183852"/>
                  </a:lnTo>
                  <a:lnTo>
                    <a:pt x="70378" y="180634"/>
                  </a:lnTo>
                  <a:lnTo>
                    <a:pt x="65051" y="179775"/>
                  </a:lnTo>
                  <a:lnTo>
                    <a:pt x="50666" y="184466"/>
                  </a:lnTo>
                  <a:lnTo>
                    <a:pt x="20617" y="204725"/>
                  </a:lnTo>
                  <a:lnTo>
                    <a:pt x="5819" y="222884"/>
                  </a:lnTo>
                  <a:lnTo>
                    <a:pt x="1057" y="238198"/>
                  </a:lnTo>
                  <a:lnTo>
                    <a:pt x="0" y="254529"/>
                  </a:lnTo>
                  <a:lnTo>
                    <a:pt x="3057" y="268843"/>
                  </a:lnTo>
                  <a:lnTo>
                    <a:pt x="7471" y="274565"/>
                  </a:lnTo>
                  <a:lnTo>
                    <a:pt x="26735" y="286616"/>
                  </a:lnTo>
                  <a:lnTo>
                    <a:pt x="41145" y="290657"/>
                  </a:lnTo>
                  <a:lnTo>
                    <a:pt x="52388" y="291603"/>
                  </a:lnTo>
                  <a:lnTo>
                    <a:pt x="64441" y="286379"/>
                  </a:lnTo>
                  <a:lnTo>
                    <a:pt x="84369" y="270834"/>
                  </a:lnTo>
                  <a:lnTo>
                    <a:pt x="100202" y="250703"/>
                  </a:lnTo>
                  <a:lnTo>
                    <a:pt x="106506" y="236451"/>
                  </a:lnTo>
                  <a:lnTo>
                    <a:pt x="120665" y="194885"/>
                  </a:lnTo>
                  <a:lnTo>
                    <a:pt x="126183" y="163312"/>
                  </a:lnTo>
                  <a:lnTo>
                    <a:pt x="129290" y="118303"/>
                  </a:lnTo>
                  <a:lnTo>
                    <a:pt x="130210" y="79215"/>
                  </a:lnTo>
                  <a:lnTo>
                    <a:pt x="130483" y="39763"/>
                  </a:lnTo>
                  <a:lnTo>
                    <a:pt x="127742" y="10788"/>
                  </a:lnTo>
                  <a:lnTo>
                    <a:pt x="125519" y="3045"/>
                  </a:lnTo>
                  <a:lnTo>
                    <a:pt x="122979" y="0"/>
                  </a:lnTo>
                  <a:lnTo>
                    <a:pt x="120227" y="86"/>
                  </a:lnTo>
                  <a:lnTo>
                    <a:pt x="117334" y="2260"/>
                  </a:lnTo>
                  <a:lnTo>
                    <a:pt x="108206" y="20490"/>
                  </a:lnTo>
                  <a:lnTo>
                    <a:pt x="100015" y="67155"/>
                  </a:lnTo>
                  <a:lnTo>
                    <a:pt x="93983" y="110173"/>
                  </a:lnTo>
                  <a:lnTo>
                    <a:pt x="100232" y="156027"/>
                  </a:lnTo>
                  <a:lnTo>
                    <a:pt x="108333" y="203458"/>
                  </a:lnTo>
                  <a:lnTo>
                    <a:pt x="130598" y="263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6" name="SMARTInkShape-Group771"/>
          <p:cNvGrpSpPr/>
          <p:nvPr/>
        </p:nvGrpSpPr>
        <p:grpSpPr>
          <a:xfrm>
            <a:off x="240570" y="289866"/>
            <a:ext cx="292235" cy="441037"/>
            <a:chOff x="240570" y="289866"/>
            <a:chExt cx="292235" cy="441037"/>
          </a:xfrm>
        </p:grpSpPr>
        <p:sp>
          <p:nvSpPr>
            <p:cNvPr id="1234" name="SMARTInkShape-3484"/>
            <p:cNvSpPr/>
            <p:nvPr>
              <p:custDataLst>
                <p:tags r:id="rId23"/>
              </p:custDataLst>
            </p:nvPr>
          </p:nvSpPr>
          <p:spPr>
            <a:xfrm>
              <a:off x="390525" y="429017"/>
              <a:ext cx="38101" cy="171059"/>
            </a:xfrm>
            <a:custGeom>
              <a:avLst/>
              <a:gdLst/>
              <a:ahLst/>
              <a:cxnLst/>
              <a:rect l="0" t="0" r="0" b="0"/>
              <a:pathLst>
                <a:path w="38101" h="1710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6546" y="1986"/>
                  </a:lnTo>
                  <a:lnTo>
                    <a:pt x="22355" y="46275"/>
                  </a:lnTo>
                  <a:lnTo>
                    <a:pt x="30169" y="85144"/>
                  </a:lnTo>
                  <a:lnTo>
                    <a:pt x="36533" y="128452"/>
                  </a:lnTo>
                  <a:lnTo>
                    <a:pt x="3810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3485"/>
            <p:cNvSpPr/>
            <p:nvPr>
              <p:custDataLst>
                <p:tags r:id="rId24"/>
              </p:custDataLst>
            </p:nvPr>
          </p:nvSpPr>
          <p:spPr>
            <a:xfrm>
              <a:off x="240570" y="289866"/>
              <a:ext cx="292235" cy="441037"/>
            </a:xfrm>
            <a:custGeom>
              <a:avLst/>
              <a:gdLst/>
              <a:ahLst/>
              <a:cxnLst/>
              <a:rect l="0" t="0" r="0" b="0"/>
              <a:pathLst>
                <a:path w="292235" h="441037">
                  <a:moveTo>
                    <a:pt x="140430" y="72084"/>
                  </a:moveTo>
                  <a:lnTo>
                    <a:pt x="140430" y="72084"/>
                  </a:lnTo>
                  <a:lnTo>
                    <a:pt x="140430" y="67027"/>
                  </a:lnTo>
                  <a:lnTo>
                    <a:pt x="137608" y="61723"/>
                  </a:lnTo>
                  <a:lnTo>
                    <a:pt x="122116" y="44637"/>
                  </a:lnTo>
                  <a:lnTo>
                    <a:pt x="113593" y="38719"/>
                  </a:lnTo>
                  <a:lnTo>
                    <a:pt x="105219" y="36088"/>
                  </a:lnTo>
                  <a:lnTo>
                    <a:pt x="76474" y="34261"/>
                  </a:lnTo>
                  <a:lnTo>
                    <a:pt x="52688" y="44179"/>
                  </a:lnTo>
                  <a:lnTo>
                    <a:pt x="30589" y="65580"/>
                  </a:lnTo>
                  <a:lnTo>
                    <a:pt x="15692" y="92029"/>
                  </a:lnTo>
                  <a:lnTo>
                    <a:pt x="4575" y="130087"/>
                  </a:lnTo>
                  <a:lnTo>
                    <a:pt x="675" y="162422"/>
                  </a:lnTo>
                  <a:lnTo>
                    <a:pt x="0" y="197959"/>
                  </a:lnTo>
                  <a:lnTo>
                    <a:pt x="3228" y="234920"/>
                  </a:lnTo>
                  <a:lnTo>
                    <a:pt x="5939" y="276260"/>
                  </a:lnTo>
                  <a:lnTo>
                    <a:pt x="14459" y="318672"/>
                  </a:lnTo>
                  <a:lnTo>
                    <a:pt x="26333" y="360446"/>
                  </a:lnTo>
                  <a:lnTo>
                    <a:pt x="38870" y="399037"/>
                  </a:lnTo>
                  <a:lnTo>
                    <a:pt x="58480" y="420372"/>
                  </a:lnTo>
                  <a:lnTo>
                    <a:pt x="84398" y="435042"/>
                  </a:lnTo>
                  <a:lnTo>
                    <a:pt x="107130" y="441036"/>
                  </a:lnTo>
                  <a:lnTo>
                    <a:pt x="132327" y="437755"/>
                  </a:lnTo>
                  <a:lnTo>
                    <a:pt x="154845" y="430080"/>
                  </a:lnTo>
                  <a:lnTo>
                    <a:pt x="187863" y="404520"/>
                  </a:lnTo>
                  <a:lnTo>
                    <a:pt x="232494" y="360954"/>
                  </a:lnTo>
                  <a:lnTo>
                    <a:pt x="262403" y="317848"/>
                  </a:lnTo>
                  <a:lnTo>
                    <a:pt x="275466" y="295657"/>
                  </a:lnTo>
                  <a:lnTo>
                    <a:pt x="286039" y="255450"/>
                  </a:lnTo>
                  <a:lnTo>
                    <a:pt x="290818" y="208377"/>
                  </a:lnTo>
                  <a:lnTo>
                    <a:pt x="292234" y="171028"/>
                  </a:lnTo>
                  <a:lnTo>
                    <a:pt x="284050" y="127847"/>
                  </a:lnTo>
                  <a:lnTo>
                    <a:pt x="268944" y="86725"/>
                  </a:lnTo>
                  <a:lnTo>
                    <a:pt x="244877" y="40012"/>
                  </a:lnTo>
                  <a:lnTo>
                    <a:pt x="230242" y="23963"/>
                  </a:lnTo>
                  <a:lnTo>
                    <a:pt x="209627" y="9775"/>
                  </a:lnTo>
                  <a:lnTo>
                    <a:pt x="169164" y="0"/>
                  </a:lnTo>
                  <a:lnTo>
                    <a:pt x="141912" y="3358"/>
                  </a:lnTo>
                  <a:lnTo>
                    <a:pt x="100036" y="17704"/>
                  </a:lnTo>
                  <a:lnTo>
                    <a:pt x="54705" y="53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7" name="SMARTInkShape-3486"/>
          <p:cNvSpPr/>
          <p:nvPr>
            <p:custDataLst>
              <p:tags r:id="rId16"/>
            </p:custDataLst>
          </p:nvPr>
        </p:nvSpPr>
        <p:spPr>
          <a:xfrm>
            <a:off x="10602648" y="972870"/>
            <a:ext cx="265378" cy="17731"/>
          </a:xfrm>
          <a:custGeom>
            <a:avLst/>
            <a:gdLst/>
            <a:ahLst/>
            <a:cxnLst/>
            <a:rect l="0" t="0" r="0" b="0"/>
            <a:pathLst>
              <a:path w="265378" h="17731">
                <a:moveTo>
                  <a:pt x="8202" y="17730"/>
                </a:moveTo>
                <a:lnTo>
                  <a:pt x="8202" y="17730"/>
                </a:lnTo>
                <a:lnTo>
                  <a:pt x="0" y="17730"/>
                </a:lnTo>
                <a:lnTo>
                  <a:pt x="42969" y="17730"/>
                </a:lnTo>
                <a:lnTo>
                  <a:pt x="88801" y="17730"/>
                </a:lnTo>
                <a:lnTo>
                  <a:pt x="133338" y="17730"/>
                </a:lnTo>
                <a:lnTo>
                  <a:pt x="180825" y="17730"/>
                </a:lnTo>
                <a:lnTo>
                  <a:pt x="184408" y="17730"/>
                </a:lnTo>
                <a:lnTo>
                  <a:pt x="144305" y="17730"/>
                </a:lnTo>
                <a:lnTo>
                  <a:pt x="101174" y="14908"/>
                </a:lnTo>
                <a:lnTo>
                  <a:pt x="53802" y="9088"/>
                </a:lnTo>
                <a:lnTo>
                  <a:pt x="11120" y="8240"/>
                </a:lnTo>
                <a:lnTo>
                  <a:pt x="55271" y="5"/>
                </a:lnTo>
                <a:lnTo>
                  <a:pt x="90603" y="0"/>
                </a:lnTo>
                <a:lnTo>
                  <a:pt x="137014" y="7632"/>
                </a:lnTo>
                <a:lnTo>
                  <a:pt x="144086" y="8035"/>
                </a:lnTo>
                <a:lnTo>
                  <a:pt x="105997" y="8202"/>
                </a:lnTo>
                <a:lnTo>
                  <a:pt x="145360" y="13261"/>
                </a:lnTo>
                <a:lnTo>
                  <a:pt x="188048" y="15789"/>
                </a:lnTo>
                <a:lnTo>
                  <a:pt x="265377" y="82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1" name="SMARTInkShape-Group776"/>
          <p:cNvGrpSpPr/>
          <p:nvPr/>
        </p:nvGrpSpPr>
        <p:grpSpPr>
          <a:xfrm>
            <a:off x="1554579" y="4183986"/>
            <a:ext cx="226597" cy="377449"/>
            <a:chOff x="1554579" y="4183986"/>
            <a:chExt cx="226597" cy="377449"/>
          </a:xfrm>
        </p:grpSpPr>
        <p:sp>
          <p:nvSpPr>
            <p:cNvPr id="1238" name="SMARTInkShape-3487"/>
            <p:cNvSpPr/>
            <p:nvPr>
              <p:custDataLst>
                <p:tags r:id="rId20"/>
              </p:custDataLst>
            </p:nvPr>
          </p:nvSpPr>
          <p:spPr>
            <a:xfrm>
              <a:off x="1672913" y="4373971"/>
              <a:ext cx="108263" cy="138282"/>
            </a:xfrm>
            <a:custGeom>
              <a:avLst/>
              <a:gdLst/>
              <a:ahLst/>
              <a:cxnLst/>
              <a:rect l="0" t="0" r="0" b="0"/>
              <a:pathLst>
                <a:path w="108263" h="138282">
                  <a:moveTo>
                    <a:pt x="3487" y="55154"/>
                  </a:moveTo>
                  <a:lnTo>
                    <a:pt x="3487" y="55154"/>
                  </a:lnTo>
                  <a:lnTo>
                    <a:pt x="3487" y="63355"/>
                  </a:lnTo>
                  <a:lnTo>
                    <a:pt x="4545" y="63796"/>
                  </a:lnTo>
                  <a:lnTo>
                    <a:pt x="8543" y="64287"/>
                  </a:lnTo>
                  <a:lnTo>
                    <a:pt x="21801" y="59506"/>
                  </a:lnTo>
                  <a:lnTo>
                    <a:pt x="54254" y="38103"/>
                  </a:lnTo>
                  <a:lnTo>
                    <a:pt x="64978" y="23173"/>
                  </a:lnTo>
                  <a:lnTo>
                    <a:pt x="68626" y="11577"/>
                  </a:lnTo>
                  <a:lnTo>
                    <a:pt x="69479" y="4742"/>
                  </a:lnTo>
                  <a:lnTo>
                    <a:pt x="68648" y="2496"/>
                  </a:lnTo>
                  <a:lnTo>
                    <a:pt x="67036" y="999"/>
                  </a:lnTo>
                  <a:lnTo>
                    <a:pt x="64903" y="0"/>
                  </a:lnTo>
                  <a:lnTo>
                    <a:pt x="56889" y="1714"/>
                  </a:lnTo>
                  <a:lnTo>
                    <a:pt x="29440" y="16494"/>
                  </a:lnTo>
                  <a:lnTo>
                    <a:pt x="17491" y="30563"/>
                  </a:lnTo>
                  <a:lnTo>
                    <a:pt x="1197" y="65466"/>
                  </a:lnTo>
                  <a:lnTo>
                    <a:pt x="0" y="84079"/>
                  </a:lnTo>
                  <a:lnTo>
                    <a:pt x="7855" y="116842"/>
                  </a:lnTo>
                  <a:lnTo>
                    <a:pt x="19187" y="127726"/>
                  </a:lnTo>
                  <a:lnTo>
                    <a:pt x="34806" y="135033"/>
                  </a:lnTo>
                  <a:lnTo>
                    <a:pt x="52331" y="138281"/>
                  </a:lnTo>
                  <a:lnTo>
                    <a:pt x="67882" y="136902"/>
                  </a:lnTo>
                  <a:lnTo>
                    <a:pt x="81848" y="131703"/>
                  </a:lnTo>
                  <a:lnTo>
                    <a:pt x="99495" y="117934"/>
                  </a:lnTo>
                  <a:lnTo>
                    <a:pt x="108262" y="102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3488"/>
            <p:cNvSpPr/>
            <p:nvPr>
              <p:custDataLst>
                <p:tags r:id="rId21"/>
              </p:custDataLst>
            </p:nvPr>
          </p:nvSpPr>
          <p:spPr>
            <a:xfrm>
              <a:off x="1554579" y="4364167"/>
              <a:ext cx="71697" cy="197268"/>
            </a:xfrm>
            <a:custGeom>
              <a:avLst/>
              <a:gdLst/>
              <a:ahLst/>
              <a:cxnLst/>
              <a:rect l="0" t="0" r="0" b="0"/>
              <a:pathLst>
                <a:path w="71697" h="197268">
                  <a:moveTo>
                    <a:pt x="64671" y="17333"/>
                  </a:moveTo>
                  <a:lnTo>
                    <a:pt x="64671" y="17333"/>
                  </a:lnTo>
                  <a:lnTo>
                    <a:pt x="64671" y="12276"/>
                  </a:lnTo>
                  <a:lnTo>
                    <a:pt x="59027" y="6972"/>
                  </a:lnTo>
                  <a:lnTo>
                    <a:pt x="50521" y="2145"/>
                  </a:lnTo>
                  <a:lnTo>
                    <a:pt x="43213" y="0"/>
                  </a:lnTo>
                  <a:lnTo>
                    <a:pt x="33614" y="1868"/>
                  </a:lnTo>
                  <a:lnTo>
                    <a:pt x="28092" y="3847"/>
                  </a:lnTo>
                  <a:lnTo>
                    <a:pt x="19133" y="11692"/>
                  </a:lnTo>
                  <a:lnTo>
                    <a:pt x="2504" y="32465"/>
                  </a:lnTo>
                  <a:lnTo>
                    <a:pt x="0" y="39228"/>
                  </a:lnTo>
                  <a:lnTo>
                    <a:pt x="1709" y="48583"/>
                  </a:lnTo>
                  <a:lnTo>
                    <a:pt x="11429" y="71836"/>
                  </a:lnTo>
                  <a:lnTo>
                    <a:pt x="30551" y="90515"/>
                  </a:lnTo>
                  <a:lnTo>
                    <a:pt x="56795" y="110301"/>
                  </a:lnTo>
                  <a:lnTo>
                    <a:pt x="65757" y="125328"/>
                  </a:lnTo>
                  <a:lnTo>
                    <a:pt x="71696" y="151637"/>
                  </a:lnTo>
                  <a:lnTo>
                    <a:pt x="70263" y="164513"/>
                  </a:lnTo>
                  <a:lnTo>
                    <a:pt x="65039" y="174821"/>
                  </a:lnTo>
                  <a:lnTo>
                    <a:pt x="51257" y="190408"/>
                  </a:lnTo>
                  <a:lnTo>
                    <a:pt x="43540" y="194797"/>
                  </a:lnTo>
                  <a:lnTo>
                    <a:pt x="33245" y="197267"/>
                  </a:lnTo>
                  <a:lnTo>
                    <a:pt x="29962" y="196556"/>
                  </a:lnTo>
                  <a:lnTo>
                    <a:pt x="23492" y="192943"/>
                  </a:lnTo>
                  <a:lnTo>
                    <a:pt x="22402" y="189440"/>
                  </a:lnTo>
                  <a:lnTo>
                    <a:pt x="36096" y="16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3489"/>
            <p:cNvSpPr/>
            <p:nvPr>
              <p:custDataLst>
                <p:tags r:id="rId22"/>
              </p:custDataLst>
            </p:nvPr>
          </p:nvSpPr>
          <p:spPr>
            <a:xfrm>
              <a:off x="1572147" y="4183986"/>
              <a:ext cx="123304" cy="83215"/>
            </a:xfrm>
            <a:custGeom>
              <a:avLst/>
              <a:gdLst/>
              <a:ahLst/>
              <a:cxnLst/>
              <a:rect l="0" t="0" r="0" b="0"/>
              <a:pathLst>
                <a:path w="123304" h="83215">
                  <a:moveTo>
                    <a:pt x="37578" y="26064"/>
                  </a:moveTo>
                  <a:lnTo>
                    <a:pt x="37578" y="26064"/>
                  </a:lnTo>
                  <a:lnTo>
                    <a:pt x="32522" y="26064"/>
                  </a:lnTo>
                  <a:lnTo>
                    <a:pt x="27217" y="28886"/>
                  </a:lnTo>
                  <a:lnTo>
                    <a:pt x="24321" y="31120"/>
                  </a:lnTo>
                  <a:lnTo>
                    <a:pt x="21103" y="36425"/>
                  </a:lnTo>
                  <a:lnTo>
                    <a:pt x="0" y="82152"/>
                  </a:lnTo>
                  <a:lnTo>
                    <a:pt x="21882" y="41550"/>
                  </a:lnTo>
                  <a:lnTo>
                    <a:pt x="37602" y="10203"/>
                  </a:lnTo>
                  <a:lnTo>
                    <a:pt x="43938" y="3140"/>
                  </a:lnTo>
                  <a:lnTo>
                    <a:pt x="50283" y="0"/>
                  </a:lnTo>
                  <a:lnTo>
                    <a:pt x="53456" y="222"/>
                  </a:lnTo>
                  <a:lnTo>
                    <a:pt x="59804" y="3289"/>
                  </a:lnTo>
                  <a:lnTo>
                    <a:pt x="69328" y="10967"/>
                  </a:lnTo>
                  <a:lnTo>
                    <a:pt x="101254" y="57348"/>
                  </a:lnTo>
                  <a:lnTo>
                    <a:pt x="123303" y="83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5" name="SMARTInkShape-Group777"/>
          <p:cNvGrpSpPr/>
          <p:nvPr/>
        </p:nvGrpSpPr>
        <p:grpSpPr>
          <a:xfrm>
            <a:off x="2743200" y="6277770"/>
            <a:ext cx="180976" cy="301409"/>
            <a:chOff x="2743200" y="6277770"/>
            <a:chExt cx="180976" cy="301409"/>
          </a:xfrm>
        </p:grpSpPr>
        <p:sp>
          <p:nvSpPr>
            <p:cNvPr id="1242" name="SMARTInkShape-3490"/>
            <p:cNvSpPr/>
            <p:nvPr>
              <p:custDataLst>
                <p:tags r:id="rId17"/>
              </p:custDataLst>
            </p:nvPr>
          </p:nvSpPr>
          <p:spPr>
            <a:xfrm>
              <a:off x="2762793" y="6277770"/>
              <a:ext cx="113758" cy="65222"/>
            </a:xfrm>
            <a:custGeom>
              <a:avLst/>
              <a:gdLst/>
              <a:ahLst/>
              <a:cxnLst/>
              <a:rect l="0" t="0" r="0" b="0"/>
              <a:pathLst>
                <a:path w="113758" h="65222">
                  <a:moveTo>
                    <a:pt x="28032" y="27780"/>
                  </a:moveTo>
                  <a:lnTo>
                    <a:pt x="28032" y="27780"/>
                  </a:lnTo>
                  <a:lnTo>
                    <a:pt x="20428" y="36442"/>
                  </a:lnTo>
                  <a:lnTo>
                    <a:pt x="0" y="65221"/>
                  </a:lnTo>
                  <a:lnTo>
                    <a:pt x="9890" y="47892"/>
                  </a:lnTo>
                  <a:lnTo>
                    <a:pt x="39461" y="8265"/>
                  </a:lnTo>
                  <a:lnTo>
                    <a:pt x="49339" y="3232"/>
                  </a:lnTo>
                  <a:lnTo>
                    <a:pt x="67871" y="0"/>
                  </a:lnTo>
                  <a:lnTo>
                    <a:pt x="83463" y="4497"/>
                  </a:lnTo>
                  <a:lnTo>
                    <a:pt x="96432" y="12532"/>
                  </a:lnTo>
                  <a:lnTo>
                    <a:pt x="113757" y="37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3491"/>
            <p:cNvSpPr/>
            <p:nvPr>
              <p:custDataLst>
                <p:tags r:id="rId18"/>
              </p:custDataLst>
            </p:nvPr>
          </p:nvSpPr>
          <p:spPr>
            <a:xfrm>
              <a:off x="2830641" y="6431300"/>
              <a:ext cx="93535" cy="101164"/>
            </a:xfrm>
            <a:custGeom>
              <a:avLst/>
              <a:gdLst/>
              <a:ahLst/>
              <a:cxnLst/>
              <a:rect l="0" t="0" r="0" b="0"/>
              <a:pathLst>
                <a:path w="93535" h="101164">
                  <a:moveTo>
                    <a:pt x="17334" y="64750"/>
                  </a:moveTo>
                  <a:lnTo>
                    <a:pt x="17334" y="64750"/>
                  </a:lnTo>
                  <a:lnTo>
                    <a:pt x="4076" y="64750"/>
                  </a:lnTo>
                  <a:lnTo>
                    <a:pt x="2146" y="65808"/>
                  </a:lnTo>
                  <a:lnTo>
                    <a:pt x="858" y="67572"/>
                  </a:lnTo>
                  <a:lnTo>
                    <a:pt x="0" y="69806"/>
                  </a:lnTo>
                  <a:lnTo>
                    <a:pt x="1545" y="71295"/>
                  </a:lnTo>
                  <a:lnTo>
                    <a:pt x="8906" y="72950"/>
                  </a:lnTo>
                  <a:lnTo>
                    <a:pt x="12774" y="72334"/>
                  </a:lnTo>
                  <a:lnTo>
                    <a:pt x="19893" y="68826"/>
                  </a:lnTo>
                  <a:lnTo>
                    <a:pt x="66402" y="25133"/>
                  </a:lnTo>
                  <a:lnTo>
                    <a:pt x="70892" y="17862"/>
                  </a:lnTo>
                  <a:lnTo>
                    <a:pt x="73420" y="7818"/>
                  </a:lnTo>
                  <a:lnTo>
                    <a:pt x="73775" y="4571"/>
                  </a:lnTo>
                  <a:lnTo>
                    <a:pt x="71894" y="2405"/>
                  </a:lnTo>
                  <a:lnTo>
                    <a:pt x="64161" y="0"/>
                  </a:lnTo>
                  <a:lnTo>
                    <a:pt x="53668" y="1753"/>
                  </a:lnTo>
                  <a:lnTo>
                    <a:pt x="41949" y="7117"/>
                  </a:lnTo>
                  <a:lnTo>
                    <a:pt x="10881" y="33772"/>
                  </a:lnTo>
                  <a:lnTo>
                    <a:pt x="3883" y="48865"/>
                  </a:lnTo>
                  <a:lnTo>
                    <a:pt x="1830" y="65098"/>
                  </a:lnTo>
                  <a:lnTo>
                    <a:pt x="4446" y="79368"/>
                  </a:lnTo>
                  <a:lnTo>
                    <a:pt x="7684" y="84020"/>
                  </a:lnTo>
                  <a:lnTo>
                    <a:pt x="11959" y="87122"/>
                  </a:lnTo>
                  <a:lnTo>
                    <a:pt x="55646" y="101163"/>
                  </a:lnTo>
                  <a:lnTo>
                    <a:pt x="59809" y="100667"/>
                  </a:lnTo>
                  <a:lnTo>
                    <a:pt x="93534" y="9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3492"/>
            <p:cNvSpPr/>
            <p:nvPr>
              <p:custDataLst>
                <p:tags r:id="rId19"/>
              </p:custDataLst>
            </p:nvPr>
          </p:nvSpPr>
          <p:spPr>
            <a:xfrm>
              <a:off x="2743200" y="6439293"/>
              <a:ext cx="72863" cy="139886"/>
            </a:xfrm>
            <a:custGeom>
              <a:avLst/>
              <a:gdLst/>
              <a:ahLst/>
              <a:cxnLst/>
              <a:rect l="0" t="0" r="0" b="0"/>
              <a:pathLst>
                <a:path w="72863" h="139886">
                  <a:moveTo>
                    <a:pt x="66675" y="9132"/>
                  </a:moveTo>
                  <a:lnTo>
                    <a:pt x="66675" y="9132"/>
                  </a:lnTo>
                  <a:lnTo>
                    <a:pt x="58474" y="931"/>
                  </a:lnTo>
                  <a:lnTo>
                    <a:pt x="47429" y="0"/>
                  </a:lnTo>
                  <a:lnTo>
                    <a:pt x="30751" y="4780"/>
                  </a:lnTo>
                  <a:lnTo>
                    <a:pt x="26851" y="8347"/>
                  </a:lnTo>
                  <a:lnTo>
                    <a:pt x="13189" y="34825"/>
                  </a:lnTo>
                  <a:lnTo>
                    <a:pt x="11153" y="45598"/>
                  </a:lnTo>
                  <a:lnTo>
                    <a:pt x="12727" y="50376"/>
                  </a:lnTo>
                  <a:lnTo>
                    <a:pt x="20120" y="58507"/>
                  </a:lnTo>
                  <a:lnTo>
                    <a:pt x="64935" y="93526"/>
                  </a:lnTo>
                  <a:lnTo>
                    <a:pt x="71193" y="102379"/>
                  </a:lnTo>
                  <a:lnTo>
                    <a:pt x="72862" y="106221"/>
                  </a:lnTo>
                  <a:lnTo>
                    <a:pt x="71858" y="110900"/>
                  </a:lnTo>
                  <a:lnTo>
                    <a:pt x="57861" y="130795"/>
                  </a:lnTo>
                  <a:lnTo>
                    <a:pt x="54449" y="134691"/>
                  </a:lnTo>
                  <a:lnTo>
                    <a:pt x="42191" y="139019"/>
                  </a:lnTo>
                  <a:lnTo>
                    <a:pt x="27218" y="139885"/>
                  </a:lnTo>
                  <a:lnTo>
                    <a:pt x="13508" y="136741"/>
                  </a:lnTo>
                  <a:lnTo>
                    <a:pt x="9006" y="134421"/>
                  </a:lnTo>
                  <a:lnTo>
                    <a:pt x="0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605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SMARTInkShape-Group778"/>
          <p:cNvGrpSpPr/>
          <p:nvPr/>
        </p:nvGrpSpPr>
        <p:grpSpPr>
          <a:xfrm>
            <a:off x="2833043" y="571500"/>
            <a:ext cx="214958" cy="275325"/>
            <a:chOff x="2833043" y="571500"/>
            <a:chExt cx="214958" cy="275325"/>
          </a:xfrm>
        </p:grpSpPr>
        <p:sp>
          <p:nvSpPr>
            <p:cNvPr id="911" name="SMARTInkShape-3493"/>
            <p:cNvSpPr/>
            <p:nvPr>
              <p:custDataLst>
                <p:tags r:id="rId182"/>
              </p:custDataLst>
            </p:nvPr>
          </p:nvSpPr>
          <p:spPr>
            <a:xfrm>
              <a:off x="2836896" y="819150"/>
              <a:ext cx="211105" cy="27675"/>
            </a:xfrm>
            <a:custGeom>
              <a:avLst/>
              <a:gdLst/>
              <a:ahLst/>
              <a:cxnLst/>
              <a:rect l="0" t="0" r="0" b="0"/>
              <a:pathLst>
                <a:path w="211105" h="27675">
                  <a:moveTo>
                    <a:pt x="30129" y="0"/>
                  </a:moveTo>
                  <a:lnTo>
                    <a:pt x="30129" y="0"/>
                  </a:lnTo>
                  <a:lnTo>
                    <a:pt x="9407" y="13183"/>
                  </a:lnTo>
                  <a:lnTo>
                    <a:pt x="811" y="21734"/>
                  </a:lnTo>
                  <a:lnTo>
                    <a:pt x="0" y="24015"/>
                  </a:lnTo>
                  <a:lnTo>
                    <a:pt x="518" y="25535"/>
                  </a:lnTo>
                  <a:lnTo>
                    <a:pt x="16416" y="27674"/>
                  </a:lnTo>
                  <a:lnTo>
                    <a:pt x="63325" y="27339"/>
                  </a:lnTo>
                  <a:lnTo>
                    <a:pt x="98526" y="21976"/>
                  </a:lnTo>
                  <a:lnTo>
                    <a:pt x="130378" y="20351"/>
                  </a:lnTo>
                  <a:lnTo>
                    <a:pt x="162878" y="16806"/>
                  </a:lnTo>
                  <a:lnTo>
                    <a:pt x="21110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494"/>
            <p:cNvSpPr/>
            <p:nvPr>
              <p:custDataLst>
                <p:tags r:id="rId183"/>
              </p:custDataLst>
            </p:nvPr>
          </p:nvSpPr>
          <p:spPr>
            <a:xfrm>
              <a:off x="2833043" y="571500"/>
              <a:ext cx="176858" cy="171451"/>
            </a:xfrm>
            <a:custGeom>
              <a:avLst/>
              <a:gdLst/>
              <a:ahLst/>
              <a:cxnLst/>
              <a:rect l="0" t="0" r="0" b="0"/>
              <a:pathLst>
                <a:path w="176858" h="171451">
                  <a:moveTo>
                    <a:pt x="148282" y="0"/>
                  </a:moveTo>
                  <a:lnTo>
                    <a:pt x="148282" y="0"/>
                  </a:lnTo>
                  <a:lnTo>
                    <a:pt x="170672" y="0"/>
                  </a:lnTo>
                  <a:lnTo>
                    <a:pt x="172734" y="1058"/>
                  </a:lnTo>
                  <a:lnTo>
                    <a:pt x="174108" y="2822"/>
                  </a:lnTo>
                  <a:lnTo>
                    <a:pt x="175025" y="5057"/>
                  </a:lnTo>
                  <a:lnTo>
                    <a:pt x="173220" y="13183"/>
                  </a:lnTo>
                  <a:lnTo>
                    <a:pt x="171257" y="18314"/>
                  </a:lnTo>
                  <a:lnTo>
                    <a:pt x="160610" y="26837"/>
                  </a:lnTo>
                  <a:lnTo>
                    <a:pt x="117131" y="50295"/>
                  </a:lnTo>
                  <a:lnTo>
                    <a:pt x="76042" y="73552"/>
                  </a:lnTo>
                  <a:lnTo>
                    <a:pt x="31682" y="97914"/>
                  </a:lnTo>
                  <a:lnTo>
                    <a:pt x="9782" y="112855"/>
                  </a:lnTo>
                  <a:lnTo>
                    <a:pt x="2059" y="121772"/>
                  </a:lnTo>
                  <a:lnTo>
                    <a:pt x="0" y="125631"/>
                  </a:lnTo>
                  <a:lnTo>
                    <a:pt x="744" y="129262"/>
                  </a:lnTo>
                  <a:lnTo>
                    <a:pt x="7215" y="136119"/>
                  </a:lnTo>
                  <a:lnTo>
                    <a:pt x="27815" y="145930"/>
                  </a:lnTo>
                  <a:lnTo>
                    <a:pt x="57732" y="151122"/>
                  </a:lnTo>
                  <a:lnTo>
                    <a:pt x="96568" y="154970"/>
                  </a:lnTo>
                  <a:lnTo>
                    <a:pt x="135362" y="165608"/>
                  </a:lnTo>
                  <a:lnTo>
                    <a:pt x="17685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0" name="SMARTInkShape-Group779"/>
          <p:cNvGrpSpPr/>
          <p:nvPr/>
        </p:nvGrpSpPr>
        <p:grpSpPr>
          <a:xfrm>
            <a:off x="1314698" y="466725"/>
            <a:ext cx="1123703" cy="506734"/>
            <a:chOff x="1314698" y="466725"/>
            <a:chExt cx="1123703" cy="506734"/>
          </a:xfrm>
        </p:grpSpPr>
        <p:sp>
          <p:nvSpPr>
            <p:cNvPr id="914" name="SMARTInkShape-3495"/>
            <p:cNvSpPr/>
            <p:nvPr>
              <p:custDataLst>
                <p:tags r:id="rId176"/>
              </p:custDataLst>
            </p:nvPr>
          </p:nvSpPr>
          <p:spPr>
            <a:xfrm>
              <a:off x="2266950" y="847841"/>
              <a:ext cx="171451" cy="114065"/>
            </a:xfrm>
            <a:custGeom>
              <a:avLst/>
              <a:gdLst/>
              <a:ahLst/>
              <a:cxnLst/>
              <a:rect l="0" t="0" r="0" b="0"/>
              <a:pathLst>
                <a:path w="171451" h="114065">
                  <a:moveTo>
                    <a:pt x="0" y="9409"/>
                  </a:moveTo>
                  <a:lnTo>
                    <a:pt x="0" y="9409"/>
                  </a:lnTo>
                  <a:lnTo>
                    <a:pt x="5056" y="9409"/>
                  </a:lnTo>
                  <a:lnTo>
                    <a:pt x="10361" y="6587"/>
                  </a:lnTo>
                  <a:lnTo>
                    <a:pt x="16246" y="2863"/>
                  </a:lnTo>
                  <a:lnTo>
                    <a:pt x="26569" y="767"/>
                  </a:lnTo>
                  <a:lnTo>
                    <a:pt x="54547" y="0"/>
                  </a:lnTo>
                  <a:lnTo>
                    <a:pt x="58590" y="1020"/>
                  </a:lnTo>
                  <a:lnTo>
                    <a:pt x="61285" y="2758"/>
                  </a:lnTo>
                  <a:lnTo>
                    <a:pt x="63081" y="4975"/>
                  </a:lnTo>
                  <a:lnTo>
                    <a:pt x="66202" y="37086"/>
                  </a:lnTo>
                  <a:lnTo>
                    <a:pt x="65406" y="50285"/>
                  </a:lnTo>
                  <a:lnTo>
                    <a:pt x="61525" y="63207"/>
                  </a:lnTo>
                  <a:lnTo>
                    <a:pt x="39826" y="92289"/>
                  </a:lnTo>
                  <a:lnTo>
                    <a:pt x="21032" y="112136"/>
                  </a:lnTo>
                  <a:lnTo>
                    <a:pt x="22488" y="112818"/>
                  </a:lnTo>
                  <a:lnTo>
                    <a:pt x="60322" y="114064"/>
                  </a:lnTo>
                  <a:lnTo>
                    <a:pt x="106029" y="111338"/>
                  </a:lnTo>
                  <a:lnTo>
                    <a:pt x="171450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496"/>
            <p:cNvSpPr/>
            <p:nvPr>
              <p:custDataLst>
                <p:tags r:id="rId177"/>
              </p:custDataLst>
            </p:nvPr>
          </p:nvSpPr>
          <p:spPr>
            <a:xfrm>
              <a:off x="1781175" y="496752"/>
              <a:ext cx="198981" cy="226113"/>
            </a:xfrm>
            <a:custGeom>
              <a:avLst/>
              <a:gdLst/>
              <a:ahLst/>
              <a:cxnLst/>
              <a:rect l="0" t="0" r="0" b="0"/>
              <a:pathLst>
                <a:path w="198981" h="226113">
                  <a:moveTo>
                    <a:pt x="0" y="36648"/>
                  </a:moveTo>
                  <a:lnTo>
                    <a:pt x="0" y="36648"/>
                  </a:lnTo>
                  <a:lnTo>
                    <a:pt x="0" y="42136"/>
                  </a:lnTo>
                  <a:lnTo>
                    <a:pt x="0" y="39793"/>
                  </a:lnTo>
                  <a:lnTo>
                    <a:pt x="2822" y="35223"/>
                  </a:lnTo>
                  <a:lnTo>
                    <a:pt x="5056" y="32523"/>
                  </a:lnTo>
                  <a:lnTo>
                    <a:pt x="13183" y="29523"/>
                  </a:lnTo>
                  <a:lnTo>
                    <a:pt x="50419" y="20893"/>
                  </a:lnTo>
                  <a:lnTo>
                    <a:pt x="90785" y="15427"/>
                  </a:lnTo>
                  <a:lnTo>
                    <a:pt x="134016" y="7983"/>
                  </a:lnTo>
                  <a:lnTo>
                    <a:pt x="170950" y="0"/>
                  </a:lnTo>
                  <a:lnTo>
                    <a:pt x="188118" y="4035"/>
                  </a:lnTo>
                  <a:lnTo>
                    <a:pt x="192087" y="6439"/>
                  </a:lnTo>
                  <a:lnTo>
                    <a:pt x="194733" y="9100"/>
                  </a:lnTo>
                  <a:lnTo>
                    <a:pt x="196497" y="11933"/>
                  </a:lnTo>
                  <a:lnTo>
                    <a:pt x="198980" y="26032"/>
                  </a:lnTo>
                  <a:lnTo>
                    <a:pt x="189602" y="48672"/>
                  </a:lnTo>
                  <a:lnTo>
                    <a:pt x="166105" y="79049"/>
                  </a:lnTo>
                  <a:lnTo>
                    <a:pt x="124180" y="120823"/>
                  </a:lnTo>
                  <a:lnTo>
                    <a:pt x="79252" y="153671"/>
                  </a:lnTo>
                  <a:lnTo>
                    <a:pt x="34621" y="185748"/>
                  </a:lnTo>
                  <a:lnTo>
                    <a:pt x="24912" y="194990"/>
                  </a:lnTo>
                  <a:lnTo>
                    <a:pt x="6704" y="219281"/>
                  </a:lnTo>
                  <a:lnTo>
                    <a:pt x="6586" y="221903"/>
                  </a:lnTo>
                  <a:lnTo>
                    <a:pt x="8624" y="223651"/>
                  </a:lnTo>
                  <a:lnTo>
                    <a:pt x="21605" y="226112"/>
                  </a:lnTo>
                  <a:lnTo>
                    <a:pt x="58741" y="225953"/>
                  </a:lnTo>
                  <a:lnTo>
                    <a:pt x="102406" y="218494"/>
                  </a:lnTo>
                  <a:lnTo>
                    <a:pt x="180975" y="208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497"/>
            <p:cNvSpPr/>
            <p:nvPr>
              <p:custDataLst>
                <p:tags r:id="rId178"/>
              </p:custDataLst>
            </p:nvPr>
          </p:nvSpPr>
          <p:spPr>
            <a:xfrm>
              <a:off x="2041153" y="696649"/>
              <a:ext cx="139957" cy="130003"/>
            </a:xfrm>
            <a:custGeom>
              <a:avLst/>
              <a:gdLst/>
              <a:ahLst/>
              <a:cxnLst/>
              <a:rect l="0" t="0" r="0" b="0"/>
              <a:pathLst>
                <a:path w="139957" h="130003">
                  <a:moveTo>
                    <a:pt x="130547" y="8201"/>
                  </a:moveTo>
                  <a:lnTo>
                    <a:pt x="130547" y="8201"/>
                  </a:lnTo>
                  <a:lnTo>
                    <a:pt x="135603" y="8201"/>
                  </a:lnTo>
                  <a:lnTo>
                    <a:pt x="137093" y="7143"/>
                  </a:lnTo>
                  <a:lnTo>
                    <a:pt x="138086" y="5379"/>
                  </a:lnTo>
                  <a:lnTo>
                    <a:pt x="139680" y="0"/>
                  </a:lnTo>
                  <a:lnTo>
                    <a:pt x="139956" y="9181"/>
                  </a:lnTo>
                  <a:lnTo>
                    <a:pt x="137878" y="13088"/>
                  </a:lnTo>
                  <a:lnTo>
                    <a:pt x="125899" y="25759"/>
                  </a:lnTo>
                  <a:lnTo>
                    <a:pt x="108546" y="66409"/>
                  </a:lnTo>
                  <a:lnTo>
                    <a:pt x="98863" y="84127"/>
                  </a:lnTo>
                  <a:lnTo>
                    <a:pt x="52704" y="121778"/>
                  </a:lnTo>
                  <a:lnTo>
                    <a:pt x="39859" y="127471"/>
                  </a:lnTo>
                  <a:lnTo>
                    <a:pt x="23566" y="130002"/>
                  </a:lnTo>
                  <a:lnTo>
                    <a:pt x="11386" y="128304"/>
                  </a:lnTo>
                  <a:lnTo>
                    <a:pt x="6656" y="126370"/>
                  </a:lnTo>
                  <a:lnTo>
                    <a:pt x="3503" y="122964"/>
                  </a:lnTo>
                  <a:lnTo>
                    <a:pt x="0" y="113534"/>
                  </a:lnTo>
                  <a:lnTo>
                    <a:pt x="1265" y="102288"/>
                  </a:lnTo>
                  <a:lnTo>
                    <a:pt x="3084" y="96326"/>
                  </a:lnTo>
                  <a:lnTo>
                    <a:pt x="6413" y="92351"/>
                  </a:lnTo>
                  <a:lnTo>
                    <a:pt x="15757" y="87934"/>
                  </a:lnTo>
                  <a:lnTo>
                    <a:pt x="59609" y="84711"/>
                  </a:lnTo>
                  <a:lnTo>
                    <a:pt x="79425" y="89549"/>
                  </a:lnTo>
                  <a:lnTo>
                    <a:pt x="121022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498"/>
            <p:cNvSpPr/>
            <p:nvPr>
              <p:custDataLst>
                <p:tags r:id="rId179"/>
              </p:custDataLst>
            </p:nvPr>
          </p:nvSpPr>
          <p:spPr>
            <a:xfrm>
              <a:off x="1314698" y="466725"/>
              <a:ext cx="190253" cy="506734"/>
            </a:xfrm>
            <a:custGeom>
              <a:avLst/>
              <a:gdLst/>
              <a:ahLst/>
              <a:cxnLst/>
              <a:rect l="0" t="0" r="0" b="0"/>
              <a:pathLst>
                <a:path w="190253" h="506734">
                  <a:moveTo>
                    <a:pt x="104527" y="0"/>
                  </a:moveTo>
                  <a:lnTo>
                    <a:pt x="104527" y="0"/>
                  </a:lnTo>
                  <a:lnTo>
                    <a:pt x="96923" y="8663"/>
                  </a:lnTo>
                  <a:lnTo>
                    <a:pt x="75878" y="55485"/>
                  </a:lnTo>
                  <a:lnTo>
                    <a:pt x="60067" y="96285"/>
                  </a:lnTo>
                  <a:lnTo>
                    <a:pt x="47375" y="136377"/>
                  </a:lnTo>
                  <a:lnTo>
                    <a:pt x="37852" y="172347"/>
                  </a:lnTo>
                  <a:lnTo>
                    <a:pt x="28327" y="209816"/>
                  </a:lnTo>
                  <a:lnTo>
                    <a:pt x="15627" y="255346"/>
                  </a:lnTo>
                  <a:lnTo>
                    <a:pt x="6102" y="295321"/>
                  </a:lnTo>
                  <a:lnTo>
                    <a:pt x="1006" y="342086"/>
                  </a:lnTo>
                  <a:lnTo>
                    <a:pt x="0" y="388169"/>
                  </a:lnTo>
                  <a:lnTo>
                    <a:pt x="2648" y="424046"/>
                  </a:lnTo>
                  <a:lnTo>
                    <a:pt x="8447" y="449873"/>
                  </a:lnTo>
                  <a:lnTo>
                    <a:pt x="18081" y="468408"/>
                  </a:lnTo>
                  <a:lnTo>
                    <a:pt x="45517" y="490742"/>
                  </a:lnTo>
                  <a:lnTo>
                    <a:pt x="80457" y="505709"/>
                  </a:lnTo>
                  <a:lnTo>
                    <a:pt x="122678" y="506733"/>
                  </a:lnTo>
                  <a:lnTo>
                    <a:pt x="153532" y="500334"/>
                  </a:lnTo>
                  <a:lnTo>
                    <a:pt x="190252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499"/>
            <p:cNvSpPr/>
            <p:nvPr>
              <p:custDataLst>
                <p:tags r:id="rId180"/>
              </p:custDataLst>
            </p:nvPr>
          </p:nvSpPr>
          <p:spPr>
            <a:xfrm>
              <a:off x="1519395" y="647700"/>
              <a:ext cx="157006" cy="65891"/>
            </a:xfrm>
            <a:custGeom>
              <a:avLst/>
              <a:gdLst/>
              <a:ahLst/>
              <a:cxnLst/>
              <a:rect l="0" t="0" r="0" b="0"/>
              <a:pathLst>
                <a:path w="157006" h="65891">
                  <a:moveTo>
                    <a:pt x="14130" y="47625"/>
                  </a:moveTo>
                  <a:lnTo>
                    <a:pt x="14130" y="47625"/>
                  </a:lnTo>
                  <a:lnTo>
                    <a:pt x="9074" y="57738"/>
                  </a:lnTo>
                  <a:lnTo>
                    <a:pt x="6526" y="60717"/>
                  </a:lnTo>
                  <a:lnTo>
                    <a:pt x="0" y="64910"/>
                  </a:lnTo>
                  <a:lnTo>
                    <a:pt x="477" y="65498"/>
                  </a:lnTo>
                  <a:lnTo>
                    <a:pt x="1853" y="65890"/>
                  </a:lnTo>
                  <a:lnTo>
                    <a:pt x="43483" y="51441"/>
                  </a:lnTo>
                  <a:lnTo>
                    <a:pt x="65278" y="46639"/>
                  </a:lnTo>
                  <a:lnTo>
                    <a:pt x="109844" y="26315"/>
                  </a:lnTo>
                  <a:lnTo>
                    <a:pt x="157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3500"/>
            <p:cNvSpPr/>
            <p:nvPr>
              <p:custDataLst>
                <p:tags r:id="rId181"/>
              </p:custDataLst>
            </p:nvPr>
          </p:nvSpPr>
          <p:spPr>
            <a:xfrm>
              <a:off x="2181225" y="687124"/>
              <a:ext cx="94368" cy="236802"/>
            </a:xfrm>
            <a:custGeom>
              <a:avLst/>
              <a:gdLst/>
              <a:ahLst/>
              <a:cxnLst/>
              <a:rect l="0" t="0" r="0" b="0"/>
              <a:pathLst>
                <a:path w="94368" h="236802">
                  <a:moveTo>
                    <a:pt x="85725" y="8201"/>
                  </a:moveTo>
                  <a:lnTo>
                    <a:pt x="85725" y="8201"/>
                  </a:lnTo>
                  <a:lnTo>
                    <a:pt x="85725" y="3144"/>
                  </a:lnTo>
                  <a:lnTo>
                    <a:pt x="86783" y="1655"/>
                  </a:lnTo>
                  <a:lnTo>
                    <a:pt x="88547" y="662"/>
                  </a:lnTo>
                  <a:lnTo>
                    <a:pt x="90781" y="0"/>
                  </a:lnTo>
                  <a:lnTo>
                    <a:pt x="92271" y="617"/>
                  </a:lnTo>
                  <a:lnTo>
                    <a:pt x="93264" y="2087"/>
                  </a:lnTo>
                  <a:lnTo>
                    <a:pt x="94367" y="8659"/>
                  </a:lnTo>
                  <a:lnTo>
                    <a:pt x="93930" y="30209"/>
                  </a:lnTo>
                  <a:lnTo>
                    <a:pt x="81958" y="70209"/>
                  </a:lnTo>
                  <a:lnTo>
                    <a:pt x="63187" y="112015"/>
                  </a:lnTo>
                  <a:lnTo>
                    <a:pt x="48190" y="155394"/>
                  </a:lnTo>
                  <a:lnTo>
                    <a:pt x="39410" y="172045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" name="SMARTInkShape-Group780"/>
          <p:cNvGrpSpPr/>
          <p:nvPr/>
        </p:nvGrpSpPr>
        <p:grpSpPr>
          <a:xfrm>
            <a:off x="647895" y="481901"/>
            <a:ext cx="323656" cy="492745"/>
            <a:chOff x="647895" y="481901"/>
            <a:chExt cx="323656" cy="492745"/>
          </a:xfrm>
        </p:grpSpPr>
        <p:sp>
          <p:nvSpPr>
            <p:cNvPr id="921" name="SMARTInkShape-3501"/>
            <p:cNvSpPr/>
            <p:nvPr>
              <p:custDataLst>
                <p:tags r:id="rId174"/>
              </p:custDataLst>
            </p:nvPr>
          </p:nvSpPr>
          <p:spPr>
            <a:xfrm>
              <a:off x="647895" y="481901"/>
              <a:ext cx="102951" cy="492745"/>
            </a:xfrm>
            <a:custGeom>
              <a:avLst/>
              <a:gdLst/>
              <a:ahLst/>
              <a:cxnLst/>
              <a:rect l="0" t="0" r="0" b="0"/>
              <a:pathLst>
                <a:path w="102951" h="492745">
                  <a:moveTo>
                    <a:pt x="9330" y="137224"/>
                  </a:moveTo>
                  <a:lnTo>
                    <a:pt x="9330" y="137224"/>
                  </a:lnTo>
                  <a:lnTo>
                    <a:pt x="14387" y="142281"/>
                  </a:lnTo>
                  <a:lnTo>
                    <a:pt x="17531" y="160595"/>
                  </a:lnTo>
                  <a:lnTo>
                    <a:pt x="18681" y="207290"/>
                  </a:lnTo>
                  <a:lnTo>
                    <a:pt x="19890" y="253695"/>
                  </a:lnTo>
                  <a:lnTo>
                    <a:pt x="27053" y="294378"/>
                  </a:lnTo>
                  <a:lnTo>
                    <a:pt x="33043" y="334777"/>
                  </a:lnTo>
                  <a:lnTo>
                    <a:pt x="36464" y="371794"/>
                  </a:lnTo>
                  <a:lnTo>
                    <a:pt x="42535" y="412984"/>
                  </a:lnTo>
                  <a:lnTo>
                    <a:pt x="51036" y="453645"/>
                  </a:lnTo>
                  <a:lnTo>
                    <a:pt x="56609" y="492704"/>
                  </a:lnTo>
                  <a:lnTo>
                    <a:pt x="56724" y="492744"/>
                  </a:lnTo>
                  <a:lnTo>
                    <a:pt x="55794" y="484674"/>
                  </a:lnTo>
                  <a:lnTo>
                    <a:pt x="49320" y="447606"/>
                  </a:lnTo>
                  <a:lnTo>
                    <a:pt x="40473" y="405027"/>
                  </a:lnTo>
                  <a:lnTo>
                    <a:pt x="33356" y="360985"/>
                  </a:lnTo>
                  <a:lnTo>
                    <a:pt x="29854" y="324056"/>
                  </a:lnTo>
                  <a:lnTo>
                    <a:pt x="23760" y="286303"/>
                  </a:lnTo>
                  <a:lnTo>
                    <a:pt x="15252" y="243249"/>
                  </a:lnTo>
                  <a:lnTo>
                    <a:pt x="11085" y="202035"/>
                  </a:lnTo>
                  <a:lnTo>
                    <a:pt x="4793" y="163013"/>
                  </a:lnTo>
                  <a:lnTo>
                    <a:pt x="1283" y="124639"/>
                  </a:lnTo>
                  <a:lnTo>
                    <a:pt x="462" y="93531"/>
                  </a:lnTo>
                  <a:lnTo>
                    <a:pt x="0" y="51606"/>
                  </a:lnTo>
                  <a:lnTo>
                    <a:pt x="2008" y="32496"/>
                  </a:lnTo>
                  <a:lnTo>
                    <a:pt x="13981" y="7063"/>
                  </a:lnTo>
                  <a:lnTo>
                    <a:pt x="21275" y="0"/>
                  </a:lnTo>
                  <a:lnTo>
                    <a:pt x="26818" y="233"/>
                  </a:lnTo>
                  <a:lnTo>
                    <a:pt x="41444" y="6136"/>
                  </a:lnTo>
                  <a:lnTo>
                    <a:pt x="52883" y="15815"/>
                  </a:lnTo>
                  <a:lnTo>
                    <a:pt x="79898" y="58559"/>
                  </a:lnTo>
                  <a:lnTo>
                    <a:pt x="96326" y="83695"/>
                  </a:lnTo>
                  <a:lnTo>
                    <a:pt x="102950" y="129041"/>
                  </a:lnTo>
                  <a:lnTo>
                    <a:pt x="101739" y="151579"/>
                  </a:lnTo>
                  <a:lnTo>
                    <a:pt x="77970" y="195219"/>
                  </a:lnTo>
                  <a:lnTo>
                    <a:pt x="59771" y="218143"/>
                  </a:lnTo>
                  <a:lnTo>
                    <a:pt x="18855" y="241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3502"/>
            <p:cNvSpPr/>
            <p:nvPr>
              <p:custDataLst>
                <p:tags r:id="rId175"/>
              </p:custDataLst>
            </p:nvPr>
          </p:nvSpPr>
          <p:spPr>
            <a:xfrm>
              <a:off x="810949" y="695325"/>
              <a:ext cx="160602" cy="241032"/>
            </a:xfrm>
            <a:custGeom>
              <a:avLst/>
              <a:gdLst/>
              <a:ahLst/>
              <a:cxnLst/>
              <a:rect l="0" t="0" r="0" b="0"/>
              <a:pathLst>
                <a:path w="160602" h="241032">
                  <a:moveTo>
                    <a:pt x="8201" y="95250"/>
                  </a:moveTo>
                  <a:lnTo>
                    <a:pt x="8201" y="95250"/>
                  </a:lnTo>
                  <a:lnTo>
                    <a:pt x="0" y="95250"/>
                  </a:lnTo>
                  <a:lnTo>
                    <a:pt x="4125" y="95250"/>
                  </a:lnTo>
                  <a:lnTo>
                    <a:pt x="29150" y="110459"/>
                  </a:lnTo>
                  <a:lnTo>
                    <a:pt x="49098" y="129860"/>
                  </a:lnTo>
                  <a:lnTo>
                    <a:pt x="69157" y="164803"/>
                  </a:lnTo>
                  <a:lnTo>
                    <a:pt x="80669" y="202717"/>
                  </a:lnTo>
                  <a:lnTo>
                    <a:pt x="82237" y="232455"/>
                  </a:lnTo>
                  <a:lnTo>
                    <a:pt x="80842" y="237520"/>
                  </a:lnTo>
                  <a:lnTo>
                    <a:pt x="78853" y="240897"/>
                  </a:lnTo>
                  <a:lnTo>
                    <a:pt x="75411" y="241031"/>
                  </a:lnTo>
                  <a:lnTo>
                    <a:pt x="65941" y="235536"/>
                  </a:lnTo>
                  <a:lnTo>
                    <a:pt x="57500" y="223216"/>
                  </a:lnTo>
                  <a:lnTo>
                    <a:pt x="53767" y="215486"/>
                  </a:lnTo>
                  <a:lnTo>
                    <a:pt x="52441" y="195607"/>
                  </a:lnTo>
                  <a:lnTo>
                    <a:pt x="55157" y="153409"/>
                  </a:lnTo>
                  <a:lnTo>
                    <a:pt x="60684" y="114011"/>
                  </a:lnTo>
                  <a:lnTo>
                    <a:pt x="68921" y="92652"/>
                  </a:lnTo>
                  <a:lnTo>
                    <a:pt x="97571" y="48341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3" name="SMARTInkShape-Group781"/>
          <p:cNvGrpSpPr/>
          <p:nvPr/>
        </p:nvGrpSpPr>
        <p:grpSpPr>
          <a:xfrm>
            <a:off x="3362325" y="288131"/>
            <a:ext cx="923926" cy="1024035"/>
            <a:chOff x="3362325" y="288131"/>
            <a:chExt cx="923926" cy="1024035"/>
          </a:xfrm>
        </p:grpSpPr>
        <p:sp>
          <p:nvSpPr>
            <p:cNvPr id="924" name="SMARTInkShape-3503"/>
            <p:cNvSpPr/>
            <p:nvPr>
              <p:custDataLst>
                <p:tags r:id="rId165"/>
              </p:custDataLst>
            </p:nvPr>
          </p:nvSpPr>
          <p:spPr>
            <a:xfrm>
              <a:off x="3838575" y="5524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24910" y="17992"/>
                  </a:lnTo>
                  <a:lnTo>
                    <a:pt x="68168" y="10113"/>
                  </a:lnTo>
                  <a:lnTo>
                    <a:pt x="88990" y="687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3504"/>
            <p:cNvSpPr/>
            <p:nvPr>
              <p:custDataLst>
                <p:tags r:id="rId166"/>
              </p:custDataLst>
            </p:nvPr>
          </p:nvSpPr>
          <p:spPr>
            <a:xfrm>
              <a:off x="3468812" y="470132"/>
              <a:ext cx="150689" cy="238737"/>
            </a:xfrm>
            <a:custGeom>
              <a:avLst/>
              <a:gdLst/>
              <a:ahLst/>
              <a:cxnLst/>
              <a:rect l="0" t="0" r="0" b="0"/>
              <a:pathLst>
                <a:path w="150689" h="238737">
                  <a:moveTo>
                    <a:pt x="55438" y="101368"/>
                  </a:moveTo>
                  <a:lnTo>
                    <a:pt x="55438" y="101368"/>
                  </a:lnTo>
                  <a:lnTo>
                    <a:pt x="55438" y="61644"/>
                  </a:lnTo>
                  <a:lnTo>
                    <a:pt x="54380" y="59010"/>
                  </a:lnTo>
                  <a:lnTo>
                    <a:pt x="52616" y="57255"/>
                  </a:lnTo>
                  <a:lnTo>
                    <a:pt x="50381" y="56084"/>
                  </a:lnTo>
                  <a:lnTo>
                    <a:pt x="42255" y="57606"/>
                  </a:lnTo>
                  <a:lnTo>
                    <a:pt x="37124" y="59493"/>
                  </a:lnTo>
                  <a:lnTo>
                    <a:pt x="28601" y="67235"/>
                  </a:lnTo>
                  <a:lnTo>
                    <a:pt x="9450" y="99564"/>
                  </a:lnTo>
                  <a:lnTo>
                    <a:pt x="1595" y="129409"/>
                  </a:lnTo>
                  <a:lnTo>
                    <a:pt x="0" y="168996"/>
                  </a:lnTo>
                  <a:lnTo>
                    <a:pt x="7144" y="203133"/>
                  </a:lnTo>
                  <a:lnTo>
                    <a:pt x="16688" y="223855"/>
                  </a:lnTo>
                  <a:lnTo>
                    <a:pt x="22196" y="230651"/>
                  </a:lnTo>
                  <a:lnTo>
                    <a:pt x="33961" y="238202"/>
                  </a:lnTo>
                  <a:lnTo>
                    <a:pt x="49068" y="238736"/>
                  </a:lnTo>
                  <a:lnTo>
                    <a:pt x="64249" y="235445"/>
                  </a:lnTo>
                  <a:lnTo>
                    <a:pt x="74523" y="230455"/>
                  </a:lnTo>
                  <a:lnTo>
                    <a:pt x="120380" y="184365"/>
                  </a:lnTo>
                  <a:lnTo>
                    <a:pt x="129361" y="162884"/>
                  </a:lnTo>
                  <a:lnTo>
                    <a:pt x="138518" y="115949"/>
                  </a:lnTo>
                  <a:lnTo>
                    <a:pt x="140641" y="71205"/>
                  </a:lnTo>
                  <a:lnTo>
                    <a:pt x="132916" y="25617"/>
                  </a:lnTo>
                  <a:lnTo>
                    <a:pt x="123740" y="14431"/>
                  </a:lnTo>
                  <a:lnTo>
                    <a:pt x="116848" y="8485"/>
                  </a:lnTo>
                  <a:lnTo>
                    <a:pt x="100723" y="1878"/>
                  </a:lnTo>
                  <a:lnTo>
                    <a:pt x="82973" y="0"/>
                  </a:lnTo>
                  <a:lnTo>
                    <a:pt x="57246" y="4893"/>
                  </a:lnTo>
                  <a:lnTo>
                    <a:pt x="24174" y="24131"/>
                  </a:lnTo>
                  <a:lnTo>
                    <a:pt x="12263" y="38466"/>
                  </a:lnTo>
                  <a:lnTo>
                    <a:pt x="7604" y="46733"/>
                  </a:lnTo>
                  <a:lnTo>
                    <a:pt x="5251" y="61564"/>
                  </a:lnTo>
                  <a:lnTo>
                    <a:pt x="6105" y="68482"/>
                  </a:lnTo>
                  <a:lnTo>
                    <a:pt x="12698" y="81813"/>
                  </a:lnTo>
                  <a:lnTo>
                    <a:pt x="21626" y="92677"/>
                  </a:lnTo>
                  <a:lnTo>
                    <a:pt x="29121" y="97505"/>
                  </a:lnTo>
                  <a:lnTo>
                    <a:pt x="63693" y="108398"/>
                  </a:lnTo>
                  <a:lnTo>
                    <a:pt x="77099" y="108726"/>
                  </a:lnTo>
                  <a:lnTo>
                    <a:pt x="119452" y="97490"/>
                  </a:lnTo>
                  <a:lnTo>
                    <a:pt x="143420" y="91900"/>
                  </a:lnTo>
                  <a:lnTo>
                    <a:pt x="150688" y="82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505"/>
            <p:cNvSpPr/>
            <p:nvPr>
              <p:custDataLst>
                <p:tags r:id="rId167"/>
              </p:custDataLst>
            </p:nvPr>
          </p:nvSpPr>
          <p:spPr>
            <a:xfrm>
              <a:off x="3490211" y="288131"/>
              <a:ext cx="138815" cy="83345"/>
            </a:xfrm>
            <a:custGeom>
              <a:avLst/>
              <a:gdLst/>
              <a:ahLst/>
              <a:cxnLst/>
              <a:rect l="0" t="0" r="0" b="0"/>
              <a:pathLst>
                <a:path w="138815" h="83345">
                  <a:moveTo>
                    <a:pt x="14989" y="35719"/>
                  </a:moveTo>
                  <a:lnTo>
                    <a:pt x="14989" y="35719"/>
                  </a:lnTo>
                  <a:lnTo>
                    <a:pt x="14989" y="17405"/>
                  </a:lnTo>
                  <a:lnTo>
                    <a:pt x="13931" y="15043"/>
                  </a:lnTo>
                  <a:lnTo>
                    <a:pt x="12167" y="14527"/>
                  </a:lnTo>
                  <a:lnTo>
                    <a:pt x="9932" y="15241"/>
                  </a:lnTo>
                  <a:lnTo>
                    <a:pt x="8443" y="16775"/>
                  </a:lnTo>
                  <a:lnTo>
                    <a:pt x="6788" y="21302"/>
                  </a:lnTo>
                  <a:lnTo>
                    <a:pt x="4483" y="50797"/>
                  </a:lnTo>
                  <a:lnTo>
                    <a:pt x="0" y="58766"/>
                  </a:lnTo>
                  <a:lnTo>
                    <a:pt x="763" y="58492"/>
                  </a:lnTo>
                  <a:lnTo>
                    <a:pt x="9592" y="50448"/>
                  </a:lnTo>
                  <a:lnTo>
                    <a:pt x="37239" y="5656"/>
                  </a:lnTo>
                  <a:lnTo>
                    <a:pt x="46397" y="1191"/>
                  </a:lnTo>
                  <a:lnTo>
                    <a:pt x="51803" y="0"/>
                  </a:lnTo>
                  <a:lnTo>
                    <a:pt x="63453" y="1500"/>
                  </a:lnTo>
                  <a:lnTo>
                    <a:pt x="73570" y="5694"/>
                  </a:lnTo>
                  <a:lnTo>
                    <a:pt x="76268" y="8294"/>
                  </a:lnTo>
                  <a:lnTo>
                    <a:pt x="138814" y="83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3506"/>
            <p:cNvSpPr/>
            <p:nvPr>
              <p:custDataLst>
                <p:tags r:id="rId168"/>
              </p:custDataLst>
            </p:nvPr>
          </p:nvSpPr>
          <p:spPr>
            <a:xfrm>
              <a:off x="4097577" y="461060"/>
              <a:ext cx="188674" cy="173036"/>
            </a:xfrm>
            <a:custGeom>
              <a:avLst/>
              <a:gdLst/>
              <a:ahLst/>
              <a:cxnLst/>
              <a:rect l="0" t="0" r="0" b="0"/>
              <a:pathLst>
                <a:path w="188674" h="173036">
                  <a:moveTo>
                    <a:pt x="93423" y="43765"/>
                  </a:moveTo>
                  <a:lnTo>
                    <a:pt x="93423" y="43765"/>
                  </a:lnTo>
                  <a:lnTo>
                    <a:pt x="93423" y="35564"/>
                  </a:lnTo>
                  <a:lnTo>
                    <a:pt x="79273" y="21410"/>
                  </a:lnTo>
                  <a:lnTo>
                    <a:pt x="71964" y="17954"/>
                  </a:lnTo>
                  <a:lnTo>
                    <a:pt x="67475" y="19149"/>
                  </a:lnTo>
                  <a:lnTo>
                    <a:pt x="26807" y="47915"/>
                  </a:lnTo>
                  <a:lnTo>
                    <a:pt x="21483" y="55487"/>
                  </a:lnTo>
                  <a:lnTo>
                    <a:pt x="4340" y="101944"/>
                  </a:lnTo>
                  <a:lnTo>
                    <a:pt x="0" y="119682"/>
                  </a:lnTo>
                  <a:lnTo>
                    <a:pt x="3771" y="141753"/>
                  </a:lnTo>
                  <a:lnTo>
                    <a:pt x="16647" y="163345"/>
                  </a:lnTo>
                  <a:lnTo>
                    <a:pt x="27903" y="170995"/>
                  </a:lnTo>
                  <a:lnTo>
                    <a:pt x="33868" y="173035"/>
                  </a:lnTo>
                  <a:lnTo>
                    <a:pt x="48963" y="172479"/>
                  </a:lnTo>
                  <a:lnTo>
                    <a:pt x="57433" y="170850"/>
                  </a:lnTo>
                  <a:lnTo>
                    <a:pt x="84523" y="153386"/>
                  </a:lnTo>
                  <a:lnTo>
                    <a:pt x="102545" y="128104"/>
                  </a:lnTo>
                  <a:lnTo>
                    <a:pt x="121527" y="86399"/>
                  </a:lnTo>
                  <a:lnTo>
                    <a:pt x="126022" y="62714"/>
                  </a:lnTo>
                  <a:lnTo>
                    <a:pt x="124492" y="34548"/>
                  </a:lnTo>
                  <a:lnTo>
                    <a:pt x="117462" y="15680"/>
                  </a:lnTo>
                  <a:lnTo>
                    <a:pt x="112624" y="9166"/>
                  </a:lnTo>
                  <a:lnTo>
                    <a:pt x="95960" y="1929"/>
                  </a:lnTo>
                  <a:lnTo>
                    <a:pt x="85589" y="0"/>
                  </a:lnTo>
                  <a:lnTo>
                    <a:pt x="65600" y="3500"/>
                  </a:lnTo>
                  <a:lnTo>
                    <a:pt x="24926" y="22313"/>
                  </a:lnTo>
                  <a:lnTo>
                    <a:pt x="11475" y="32820"/>
                  </a:lnTo>
                  <a:lnTo>
                    <a:pt x="8099" y="39643"/>
                  </a:lnTo>
                  <a:lnTo>
                    <a:pt x="7171" y="55691"/>
                  </a:lnTo>
                  <a:lnTo>
                    <a:pt x="10521" y="62299"/>
                  </a:lnTo>
                  <a:lnTo>
                    <a:pt x="22711" y="72464"/>
                  </a:lnTo>
                  <a:lnTo>
                    <a:pt x="52481" y="79079"/>
                  </a:lnTo>
                  <a:lnTo>
                    <a:pt x="93169" y="81040"/>
                  </a:lnTo>
                  <a:lnTo>
                    <a:pt x="140175" y="81702"/>
                  </a:lnTo>
                  <a:lnTo>
                    <a:pt x="188673" y="81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507"/>
            <p:cNvSpPr/>
            <p:nvPr>
              <p:custDataLst>
                <p:tags r:id="rId169"/>
              </p:custDataLst>
            </p:nvPr>
          </p:nvSpPr>
          <p:spPr>
            <a:xfrm>
              <a:off x="3362325" y="819150"/>
              <a:ext cx="838201" cy="85726"/>
            </a:xfrm>
            <a:custGeom>
              <a:avLst/>
              <a:gdLst/>
              <a:ahLst/>
              <a:cxnLst/>
              <a:rect l="0" t="0" r="0" b="0"/>
              <a:pathLst>
                <a:path w="838201" h="85726">
                  <a:moveTo>
                    <a:pt x="0" y="85725"/>
                  </a:moveTo>
                  <a:lnTo>
                    <a:pt x="0" y="85725"/>
                  </a:lnTo>
                  <a:lnTo>
                    <a:pt x="42194" y="69478"/>
                  </a:lnTo>
                  <a:lnTo>
                    <a:pt x="79831" y="57077"/>
                  </a:lnTo>
                  <a:lnTo>
                    <a:pt x="115376" y="50425"/>
                  </a:lnTo>
                  <a:lnTo>
                    <a:pt x="155541" y="45633"/>
                  </a:lnTo>
                  <a:lnTo>
                    <a:pt x="186605" y="40389"/>
                  </a:lnTo>
                  <a:lnTo>
                    <a:pt x="221577" y="34532"/>
                  </a:lnTo>
                  <a:lnTo>
                    <a:pt x="258287" y="31222"/>
                  </a:lnTo>
                  <a:lnTo>
                    <a:pt x="296828" y="28693"/>
                  </a:lnTo>
                  <a:lnTo>
                    <a:pt x="338651" y="24041"/>
                  </a:lnTo>
                  <a:lnTo>
                    <a:pt x="381934" y="21268"/>
                  </a:lnTo>
                  <a:lnTo>
                    <a:pt x="425865" y="18978"/>
                  </a:lnTo>
                  <a:lnTo>
                    <a:pt x="470085" y="14432"/>
                  </a:lnTo>
                  <a:lnTo>
                    <a:pt x="514432" y="11706"/>
                  </a:lnTo>
                  <a:lnTo>
                    <a:pt x="557778" y="9436"/>
                  </a:lnTo>
                  <a:lnTo>
                    <a:pt x="598210" y="4899"/>
                  </a:lnTo>
                  <a:lnTo>
                    <a:pt x="637346" y="2177"/>
                  </a:lnTo>
                  <a:lnTo>
                    <a:pt x="674848" y="968"/>
                  </a:lnTo>
                  <a:lnTo>
                    <a:pt x="709155" y="430"/>
                  </a:lnTo>
                  <a:lnTo>
                    <a:pt x="753163" y="127"/>
                  </a:lnTo>
                  <a:lnTo>
                    <a:pt x="793012" y="38"/>
                  </a:lnTo>
                  <a:lnTo>
                    <a:pt x="83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508"/>
            <p:cNvSpPr/>
            <p:nvPr>
              <p:custDataLst>
                <p:tags r:id="rId170"/>
              </p:custDataLst>
            </p:nvPr>
          </p:nvSpPr>
          <p:spPr>
            <a:xfrm>
              <a:off x="3704429" y="1129393"/>
              <a:ext cx="127773" cy="182773"/>
            </a:xfrm>
            <a:custGeom>
              <a:avLst/>
              <a:gdLst/>
              <a:ahLst/>
              <a:cxnLst/>
              <a:rect l="0" t="0" r="0" b="0"/>
              <a:pathLst>
                <a:path w="127773" h="182773">
                  <a:moveTo>
                    <a:pt x="96046" y="32657"/>
                  </a:moveTo>
                  <a:lnTo>
                    <a:pt x="96046" y="32657"/>
                  </a:lnTo>
                  <a:lnTo>
                    <a:pt x="96046" y="11199"/>
                  </a:lnTo>
                  <a:lnTo>
                    <a:pt x="93929" y="7768"/>
                  </a:lnTo>
                  <a:lnTo>
                    <a:pt x="85933" y="1134"/>
                  </a:lnTo>
                  <a:lnTo>
                    <a:pt x="80838" y="0"/>
                  </a:lnTo>
                  <a:lnTo>
                    <a:pt x="62495" y="3461"/>
                  </a:lnTo>
                  <a:lnTo>
                    <a:pt x="28388" y="16934"/>
                  </a:lnTo>
                  <a:lnTo>
                    <a:pt x="1190" y="34608"/>
                  </a:lnTo>
                  <a:lnTo>
                    <a:pt x="0" y="39249"/>
                  </a:lnTo>
                  <a:lnTo>
                    <a:pt x="1324" y="44460"/>
                  </a:lnTo>
                  <a:lnTo>
                    <a:pt x="7655" y="59085"/>
                  </a:lnTo>
                  <a:lnTo>
                    <a:pt x="8544" y="62976"/>
                  </a:lnTo>
                  <a:lnTo>
                    <a:pt x="17998" y="70121"/>
                  </a:lnTo>
                  <a:lnTo>
                    <a:pt x="58957" y="87607"/>
                  </a:lnTo>
                  <a:lnTo>
                    <a:pt x="101034" y="115375"/>
                  </a:lnTo>
                  <a:lnTo>
                    <a:pt x="126153" y="139166"/>
                  </a:lnTo>
                  <a:lnTo>
                    <a:pt x="127759" y="142821"/>
                  </a:lnTo>
                  <a:lnTo>
                    <a:pt x="127772" y="146316"/>
                  </a:lnTo>
                  <a:lnTo>
                    <a:pt x="126721" y="149705"/>
                  </a:lnTo>
                  <a:lnTo>
                    <a:pt x="108404" y="177346"/>
                  </a:lnTo>
                  <a:lnTo>
                    <a:pt x="104285" y="179916"/>
                  </a:lnTo>
                  <a:lnTo>
                    <a:pt x="91241" y="182772"/>
                  </a:lnTo>
                  <a:lnTo>
                    <a:pt x="66047" y="179324"/>
                  </a:lnTo>
                  <a:lnTo>
                    <a:pt x="60172" y="175943"/>
                  </a:lnTo>
                  <a:lnTo>
                    <a:pt x="56255" y="171573"/>
                  </a:lnTo>
                  <a:lnTo>
                    <a:pt x="51903" y="161072"/>
                  </a:lnTo>
                  <a:lnTo>
                    <a:pt x="48421" y="1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3509"/>
            <p:cNvSpPr/>
            <p:nvPr>
              <p:custDataLst>
                <p:tags r:id="rId171"/>
              </p:custDataLst>
            </p:nvPr>
          </p:nvSpPr>
          <p:spPr>
            <a:xfrm>
              <a:off x="3772293" y="948948"/>
              <a:ext cx="132958" cy="82601"/>
            </a:xfrm>
            <a:custGeom>
              <a:avLst/>
              <a:gdLst/>
              <a:ahLst/>
              <a:cxnLst/>
              <a:rect l="0" t="0" r="0" b="0"/>
              <a:pathLst>
                <a:path w="132958" h="82601">
                  <a:moveTo>
                    <a:pt x="9132" y="32127"/>
                  </a:moveTo>
                  <a:lnTo>
                    <a:pt x="9132" y="32127"/>
                  </a:lnTo>
                  <a:lnTo>
                    <a:pt x="9132" y="23926"/>
                  </a:lnTo>
                  <a:lnTo>
                    <a:pt x="8074" y="46530"/>
                  </a:lnTo>
                  <a:lnTo>
                    <a:pt x="196" y="79015"/>
                  </a:lnTo>
                  <a:lnTo>
                    <a:pt x="0" y="82436"/>
                  </a:lnTo>
                  <a:lnTo>
                    <a:pt x="927" y="82600"/>
                  </a:lnTo>
                  <a:lnTo>
                    <a:pt x="22423" y="48779"/>
                  </a:lnTo>
                  <a:lnTo>
                    <a:pt x="40542" y="13349"/>
                  </a:lnTo>
                  <a:lnTo>
                    <a:pt x="55362" y="1398"/>
                  </a:lnTo>
                  <a:lnTo>
                    <a:pt x="60061" y="0"/>
                  </a:lnTo>
                  <a:lnTo>
                    <a:pt x="64251" y="125"/>
                  </a:lnTo>
                  <a:lnTo>
                    <a:pt x="71729" y="3087"/>
                  </a:lnTo>
                  <a:lnTo>
                    <a:pt x="78581" y="7931"/>
                  </a:lnTo>
                  <a:lnTo>
                    <a:pt x="116372" y="53911"/>
                  </a:lnTo>
                  <a:lnTo>
                    <a:pt x="132957" y="7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510"/>
            <p:cNvSpPr/>
            <p:nvPr>
              <p:custDataLst>
                <p:tags r:id="rId172"/>
              </p:custDataLst>
            </p:nvPr>
          </p:nvSpPr>
          <p:spPr>
            <a:xfrm>
              <a:off x="3850235" y="1144867"/>
              <a:ext cx="92444" cy="135500"/>
            </a:xfrm>
            <a:custGeom>
              <a:avLst/>
              <a:gdLst/>
              <a:ahLst/>
              <a:cxnLst/>
              <a:rect l="0" t="0" r="0" b="0"/>
              <a:pathLst>
                <a:path w="92444" h="135500">
                  <a:moveTo>
                    <a:pt x="92443" y="239"/>
                  </a:moveTo>
                  <a:lnTo>
                    <a:pt x="92443" y="239"/>
                  </a:lnTo>
                  <a:lnTo>
                    <a:pt x="91727" y="0"/>
                  </a:lnTo>
                  <a:lnTo>
                    <a:pt x="70831" y="3743"/>
                  </a:lnTo>
                  <a:lnTo>
                    <a:pt x="41092" y="20326"/>
                  </a:lnTo>
                  <a:lnTo>
                    <a:pt x="33033" y="25628"/>
                  </a:lnTo>
                  <a:lnTo>
                    <a:pt x="21256" y="39987"/>
                  </a:lnTo>
                  <a:lnTo>
                    <a:pt x="2670" y="77806"/>
                  </a:lnTo>
                  <a:lnTo>
                    <a:pt x="0" y="94927"/>
                  </a:lnTo>
                  <a:lnTo>
                    <a:pt x="4458" y="113119"/>
                  </a:lnTo>
                  <a:lnTo>
                    <a:pt x="8610" y="122416"/>
                  </a:lnTo>
                  <a:lnTo>
                    <a:pt x="14554" y="128613"/>
                  </a:lnTo>
                  <a:lnTo>
                    <a:pt x="29624" y="135499"/>
                  </a:lnTo>
                  <a:lnTo>
                    <a:pt x="55657" y="13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511"/>
            <p:cNvSpPr/>
            <p:nvPr>
              <p:custDataLst>
                <p:tags r:id="rId173"/>
              </p:custDataLst>
            </p:nvPr>
          </p:nvSpPr>
          <p:spPr>
            <a:xfrm>
              <a:off x="3867150" y="1161755"/>
              <a:ext cx="70326" cy="19346"/>
            </a:xfrm>
            <a:custGeom>
              <a:avLst/>
              <a:gdLst/>
              <a:ahLst/>
              <a:cxnLst/>
              <a:rect l="0" t="0" r="0" b="0"/>
              <a:pathLst>
                <a:path w="70326" h="19346">
                  <a:moveTo>
                    <a:pt x="0" y="19345"/>
                  </a:moveTo>
                  <a:lnTo>
                    <a:pt x="0" y="19345"/>
                  </a:lnTo>
                  <a:lnTo>
                    <a:pt x="27446" y="19345"/>
                  </a:lnTo>
                  <a:lnTo>
                    <a:pt x="36187" y="16523"/>
                  </a:lnTo>
                  <a:lnTo>
                    <a:pt x="70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6" name="SMARTInkShape-Group782"/>
          <p:cNvGrpSpPr/>
          <p:nvPr/>
        </p:nvGrpSpPr>
        <p:grpSpPr>
          <a:xfrm>
            <a:off x="4774526" y="676275"/>
            <a:ext cx="235625" cy="246406"/>
            <a:chOff x="4774526" y="676275"/>
            <a:chExt cx="235625" cy="246406"/>
          </a:xfrm>
        </p:grpSpPr>
        <p:sp>
          <p:nvSpPr>
            <p:cNvPr id="934" name="SMARTInkShape-3512"/>
            <p:cNvSpPr/>
            <p:nvPr>
              <p:custDataLst>
                <p:tags r:id="rId163"/>
              </p:custDataLst>
            </p:nvPr>
          </p:nvSpPr>
          <p:spPr>
            <a:xfrm>
              <a:off x="4798175" y="676275"/>
              <a:ext cx="145301" cy="142876"/>
            </a:xfrm>
            <a:custGeom>
              <a:avLst/>
              <a:gdLst/>
              <a:ahLst/>
              <a:cxnLst/>
              <a:rect l="0" t="0" r="0" b="0"/>
              <a:pathLst>
                <a:path w="145301" h="142876">
                  <a:moveTo>
                    <a:pt x="107200" y="0"/>
                  </a:moveTo>
                  <a:lnTo>
                    <a:pt x="107200" y="0"/>
                  </a:lnTo>
                  <a:lnTo>
                    <a:pt x="120457" y="0"/>
                  </a:lnTo>
                  <a:lnTo>
                    <a:pt x="122388" y="1058"/>
                  </a:lnTo>
                  <a:lnTo>
                    <a:pt x="123675" y="2822"/>
                  </a:lnTo>
                  <a:lnTo>
                    <a:pt x="125742" y="8201"/>
                  </a:lnTo>
                  <a:lnTo>
                    <a:pt x="79577" y="33299"/>
                  </a:lnTo>
                  <a:lnTo>
                    <a:pt x="40713" y="54634"/>
                  </a:lnTo>
                  <a:lnTo>
                    <a:pt x="12575" y="69353"/>
                  </a:lnTo>
                  <a:lnTo>
                    <a:pt x="377" y="84284"/>
                  </a:lnTo>
                  <a:lnTo>
                    <a:pt x="0" y="88998"/>
                  </a:lnTo>
                  <a:lnTo>
                    <a:pt x="1867" y="93199"/>
                  </a:lnTo>
                  <a:lnTo>
                    <a:pt x="5228" y="97057"/>
                  </a:lnTo>
                  <a:lnTo>
                    <a:pt x="41040" y="110855"/>
                  </a:lnTo>
                  <a:lnTo>
                    <a:pt x="86057" y="123772"/>
                  </a:lnTo>
                  <a:lnTo>
                    <a:pt x="131933" y="135331"/>
                  </a:lnTo>
                  <a:lnTo>
                    <a:pt x="1453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3513"/>
            <p:cNvSpPr/>
            <p:nvPr>
              <p:custDataLst>
                <p:tags r:id="rId164"/>
              </p:custDataLst>
            </p:nvPr>
          </p:nvSpPr>
          <p:spPr>
            <a:xfrm>
              <a:off x="4774526" y="885825"/>
              <a:ext cx="235625" cy="36856"/>
            </a:xfrm>
            <a:custGeom>
              <a:avLst/>
              <a:gdLst/>
              <a:ahLst/>
              <a:cxnLst/>
              <a:rect l="0" t="0" r="0" b="0"/>
              <a:pathLst>
                <a:path w="235625" h="36856">
                  <a:moveTo>
                    <a:pt x="35599" y="0"/>
                  </a:moveTo>
                  <a:lnTo>
                    <a:pt x="35599" y="0"/>
                  </a:lnTo>
                  <a:lnTo>
                    <a:pt x="10160" y="10361"/>
                  </a:lnTo>
                  <a:lnTo>
                    <a:pt x="3126" y="16247"/>
                  </a:lnTo>
                  <a:lnTo>
                    <a:pt x="0" y="22390"/>
                  </a:lnTo>
                  <a:lnTo>
                    <a:pt x="2342" y="25510"/>
                  </a:lnTo>
                  <a:lnTo>
                    <a:pt x="13409" y="31799"/>
                  </a:lnTo>
                  <a:lnTo>
                    <a:pt x="52931" y="36855"/>
                  </a:lnTo>
                  <a:lnTo>
                    <a:pt x="85890" y="36673"/>
                  </a:lnTo>
                  <a:lnTo>
                    <a:pt x="117217" y="32879"/>
                  </a:lnTo>
                  <a:lnTo>
                    <a:pt x="152307" y="27666"/>
                  </a:lnTo>
                  <a:lnTo>
                    <a:pt x="23562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3" name="SMARTInkShape-Group783"/>
          <p:cNvGrpSpPr/>
          <p:nvPr/>
        </p:nvGrpSpPr>
        <p:grpSpPr>
          <a:xfrm>
            <a:off x="5451341" y="583673"/>
            <a:ext cx="1097363" cy="483128"/>
            <a:chOff x="5451341" y="583673"/>
            <a:chExt cx="1097363" cy="483128"/>
          </a:xfrm>
        </p:grpSpPr>
        <p:sp>
          <p:nvSpPr>
            <p:cNvPr id="937" name="SMARTInkShape-3514"/>
            <p:cNvSpPr/>
            <p:nvPr>
              <p:custDataLst>
                <p:tags r:id="rId157"/>
              </p:custDataLst>
            </p:nvPr>
          </p:nvSpPr>
          <p:spPr>
            <a:xfrm>
              <a:off x="5451341" y="619393"/>
              <a:ext cx="243983" cy="171183"/>
            </a:xfrm>
            <a:custGeom>
              <a:avLst/>
              <a:gdLst/>
              <a:ahLst/>
              <a:cxnLst/>
              <a:rect l="0" t="0" r="0" b="0"/>
              <a:pathLst>
                <a:path w="243983" h="171183">
                  <a:moveTo>
                    <a:pt x="25534" y="9257"/>
                  </a:moveTo>
                  <a:lnTo>
                    <a:pt x="25534" y="9257"/>
                  </a:lnTo>
                  <a:lnTo>
                    <a:pt x="20478" y="14314"/>
                  </a:lnTo>
                  <a:lnTo>
                    <a:pt x="12351" y="16796"/>
                  </a:lnTo>
                  <a:lnTo>
                    <a:pt x="7220" y="17458"/>
                  </a:lnTo>
                  <a:lnTo>
                    <a:pt x="3800" y="16841"/>
                  </a:lnTo>
                  <a:lnTo>
                    <a:pt x="1519" y="15371"/>
                  </a:lnTo>
                  <a:lnTo>
                    <a:pt x="0" y="13333"/>
                  </a:lnTo>
                  <a:lnTo>
                    <a:pt x="44" y="11974"/>
                  </a:lnTo>
                  <a:lnTo>
                    <a:pt x="1132" y="11069"/>
                  </a:lnTo>
                  <a:lnTo>
                    <a:pt x="2916" y="10465"/>
                  </a:lnTo>
                  <a:lnTo>
                    <a:pt x="42742" y="6594"/>
                  </a:lnTo>
                  <a:lnTo>
                    <a:pt x="87783" y="1765"/>
                  </a:lnTo>
                  <a:lnTo>
                    <a:pt x="121992" y="636"/>
                  </a:lnTo>
                  <a:lnTo>
                    <a:pt x="168885" y="0"/>
                  </a:lnTo>
                  <a:lnTo>
                    <a:pt x="214247" y="2607"/>
                  </a:lnTo>
                  <a:lnTo>
                    <a:pt x="232173" y="8418"/>
                  </a:lnTo>
                  <a:lnTo>
                    <a:pt x="243668" y="18056"/>
                  </a:lnTo>
                  <a:lnTo>
                    <a:pt x="243982" y="22532"/>
                  </a:lnTo>
                  <a:lnTo>
                    <a:pt x="241017" y="26573"/>
                  </a:lnTo>
                  <a:lnTo>
                    <a:pt x="231371" y="34945"/>
                  </a:lnTo>
                  <a:lnTo>
                    <a:pt x="223556" y="45721"/>
                  </a:lnTo>
                  <a:lnTo>
                    <a:pt x="179498" y="70944"/>
                  </a:lnTo>
                  <a:lnTo>
                    <a:pt x="138415" y="94210"/>
                  </a:lnTo>
                  <a:lnTo>
                    <a:pt x="91813" y="116269"/>
                  </a:lnTo>
                  <a:lnTo>
                    <a:pt x="52071" y="132959"/>
                  </a:lnTo>
                  <a:lnTo>
                    <a:pt x="37327" y="139377"/>
                  </a:lnTo>
                  <a:lnTo>
                    <a:pt x="30776" y="145758"/>
                  </a:lnTo>
                  <a:lnTo>
                    <a:pt x="30087" y="148941"/>
                  </a:lnTo>
                  <a:lnTo>
                    <a:pt x="30686" y="152121"/>
                  </a:lnTo>
                  <a:lnTo>
                    <a:pt x="32143" y="155300"/>
                  </a:lnTo>
                  <a:lnTo>
                    <a:pt x="35231" y="157419"/>
                  </a:lnTo>
                  <a:lnTo>
                    <a:pt x="81532" y="167831"/>
                  </a:lnTo>
                  <a:lnTo>
                    <a:pt x="120784" y="171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515"/>
            <p:cNvSpPr/>
            <p:nvPr>
              <p:custDataLst>
                <p:tags r:id="rId158"/>
              </p:custDataLst>
            </p:nvPr>
          </p:nvSpPr>
          <p:spPr>
            <a:xfrm>
              <a:off x="5782440" y="771525"/>
              <a:ext cx="199261" cy="108955"/>
            </a:xfrm>
            <a:custGeom>
              <a:avLst/>
              <a:gdLst/>
              <a:ahLst/>
              <a:cxnLst/>
              <a:rect l="0" t="0" r="0" b="0"/>
              <a:pathLst>
                <a:path w="199261" h="108955">
                  <a:moveTo>
                    <a:pt x="170685" y="0"/>
                  </a:moveTo>
                  <a:lnTo>
                    <a:pt x="170685" y="0"/>
                  </a:lnTo>
                  <a:lnTo>
                    <a:pt x="170685" y="18314"/>
                  </a:lnTo>
                  <a:lnTo>
                    <a:pt x="165040" y="29659"/>
                  </a:lnTo>
                  <a:lnTo>
                    <a:pt x="139114" y="59246"/>
                  </a:lnTo>
                  <a:lnTo>
                    <a:pt x="94810" y="87969"/>
                  </a:lnTo>
                  <a:lnTo>
                    <a:pt x="55174" y="104652"/>
                  </a:lnTo>
                  <a:lnTo>
                    <a:pt x="37855" y="108954"/>
                  </a:lnTo>
                  <a:lnTo>
                    <a:pt x="23103" y="107338"/>
                  </a:lnTo>
                  <a:lnTo>
                    <a:pt x="7953" y="100478"/>
                  </a:lnTo>
                  <a:lnTo>
                    <a:pt x="3109" y="94751"/>
                  </a:lnTo>
                  <a:lnTo>
                    <a:pt x="383" y="85577"/>
                  </a:lnTo>
                  <a:lnTo>
                    <a:pt x="0" y="82451"/>
                  </a:lnTo>
                  <a:lnTo>
                    <a:pt x="2920" y="79309"/>
                  </a:lnTo>
                  <a:lnTo>
                    <a:pt x="14631" y="72996"/>
                  </a:lnTo>
                  <a:lnTo>
                    <a:pt x="34019" y="68548"/>
                  </a:lnTo>
                  <a:lnTo>
                    <a:pt x="74739" y="74649"/>
                  </a:lnTo>
                  <a:lnTo>
                    <a:pt x="120727" y="86046"/>
                  </a:lnTo>
                  <a:lnTo>
                    <a:pt x="164927" y="97264"/>
                  </a:lnTo>
                  <a:lnTo>
                    <a:pt x="19926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3516"/>
            <p:cNvSpPr/>
            <p:nvPr>
              <p:custDataLst>
                <p:tags r:id="rId159"/>
              </p:custDataLst>
            </p:nvPr>
          </p:nvSpPr>
          <p:spPr>
            <a:xfrm>
              <a:off x="5515091" y="771525"/>
              <a:ext cx="152285" cy="18951"/>
            </a:xfrm>
            <a:custGeom>
              <a:avLst/>
              <a:gdLst/>
              <a:ahLst/>
              <a:cxnLst/>
              <a:rect l="0" t="0" r="0" b="0"/>
              <a:pathLst>
                <a:path w="152285" h="18951">
                  <a:moveTo>
                    <a:pt x="9409" y="0"/>
                  </a:moveTo>
                  <a:lnTo>
                    <a:pt x="9409" y="0"/>
                  </a:lnTo>
                  <a:lnTo>
                    <a:pt x="1208" y="0"/>
                  </a:lnTo>
                  <a:lnTo>
                    <a:pt x="767" y="1058"/>
                  </a:lnTo>
                  <a:lnTo>
                    <a:pt x="0" y="13257"/>
                  </a:lnTo>
                  <a:lnTo>
                    <a:pt x="1020" y="15188"/>
                  </a:lnTo>
                  <a:lnTo>
                    <a:pt x="2758" y="16475"/>
                  </a:lnTo>
                  <a:lnTo>
                    <a:pt x="8570" y="17906"/>
                  </a:lnTo>
                  <a:lnTo>
                    <a:pt x="50305" y="18950"/>
                  </a:lnTo>
                  <a:lnTo>
                    <a:pt x="90669" y="16208"/>
                  </a:lnTo>
                  <a:lnTo>
                    <a:pt x="137271" y="10405"/>
                  </a:lnTo>
                  <a:lnTo>
                    <a:pt x="15228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517"/>
            <p:cNvSpPr/>
            <p:nvPr>
              <p:custDataLst>
                <p:tags r:id="rId160"/>
              </p:custDataLst>
            </p:nvPr>
          </p:nvSpPr>
          <p:spPr>
            <a:xfrm>
              <a:off x="5972175" y="747419"/>
              <a:ext cx="123433" cy="233657"/>
            </a:xfrm>
            <a:custGeom>
              <a:avLst/>
              <a:gdLst/>
              <a:ahLst/>
              <a:cxnLst/>
              <a:rect l="0" t="0" r="0" b="0"/>
              <a:pathLst>
                <a:path w="123433" h="233657">
                  <a:moveTo>
                    <a:pt x="114300" y="5056"/>
                  </a:moveTo>
                  <a:lnTo>
                    <a:pt x="114300" y="5056"/>
                  </a:lnTo>
                  <a:lnTo>
                    <a:pt x="119356" y="0"/>
                  </a:lnTo>
                  <a:lnTo>
                    <a:pt x="120845" y="627"/>
                  </a:lnTo>
                  <a:lnTo>
                    <a:pt x="122501" y="6968"/>
                  </a:lnTo>
                  <a:lnTo>
                    <a:pt x="123432" y="27495"/>
                  </a:lnTo>
                  <a:lnTo>
                    <a:pt x="113596" y="53685"/>
                  </a:lnTo>
                  <a:lnTo>
                    <a:pt x="89931" y="95721"/>
                  </a:lnTo>
                  <a:lnTo>
                    <a:pt x="61156" y="142557"/>
                  </a:lnTo>
                  <a:lnTo>
                    <a:pt x="36223" y="187309"/>
                  </a:lnTo>
                  <a:lnTo>
                    <a:pt x="0" y="23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518"/>
            <p:cNvSpPr/>
            <p:nvPr>
              <p:custDataLst>
                <p:tags r:id="rId161"/>
              </p:custDataLst>
            </p:nvPr>
          </p:nvSpPr>
          <p:spPr>
            <a:xfrm>
              <a:off x="6143625" y="877624"/>
              <a:ext cx="171451" cy="121525"/>
            </a:xfrm>
            <a:custGeom>
              <a:avLst/>
              <a:gdLst/>
              <a:ahLst/>
              <a:cxnLst/>
              <a:rect l="0" t="0" r="0" b="0"/>
              <a:pathLst>
                <a:path w="171451" h="121525">
                  <a:moveTo>
                    <a:pt x="0" y="8201"/>
                  </a:moveTo>
                  <a:lnTo>
                    <a:pt x="0" y="8201"/>
                  </a:lnTo>
                  <a:lnTo>
                    <a:pt x="17900" y="662"/>
                  </a:lnTo>
                  <a:lnTo>
                    <a:pt x="21459" y="0"/>
                  </a:lnTo>
                  <a:lnTo>
                    <a:pt x="36579" y="4125"/>
                  </a:lnTo>
                  <a:lnTo>
                    <a:pt x="45538" y="12034"/>
                  </a:lnTo>
                  <a:lnTo>
                    <a:pt x="49408" y="17106"/>
                  </a:lnTo>
                  <a:lnTo>
                    <a:pt x="53710" y="31209"/>
                  </a:lnTo>
                  <a:lnTo>
                    <a:pt x="54563" y="48060"/>
                  </a:lnTo>
                  <a:lnTo>
                    <a:pt x="49093" y="73280"/>
                  </a:lnTo>
                  <a:lnTo>
                    <a:pt x="40768" y="88397"/>
                  </a:lnTo>
                  <a:lnTo>
                    <a:pt x="34700" y="96055"/>
                  </a:lnTo>
                  <a:lnTo>
                    <a:pt x="31297" y="105808"/>
                  </a:lnTo>
                  <a:lnTo>
                    <a:pt x="29113" y="119204"/>
                  </a:lnTo>
                  <a:lnTo>
                    <a:pt x="31050" y="120303"/>
                  </a:lnTo>
                  <a:lnTo>
                    <a:pt x="38846" y="121524"/>
                  </a:lnTo>
                  <a:lnTo>
                    <a:pt x="73134" y="114704"/>
                  </a:lnTo>
                  <a:lnTo>
                    <a:pt x="117411" y="100085"/>
                  </a:lnTo>
                  <a:lnTo>
                    <a:pt x="17145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519"/>
            <p:cNvSpPr/>
            <p:nvPr>
              <p:custDataLst>
                <p:tags r:id="rId162"/>
              </p:custDataLst>
            </p:nvPr>
          </p:nvSpPr>
          <p:spPr>
            <a:xfrm>
              <a:off x="6372225" y="583673"/>
              <a:ext cx="176479" cy="483128"/>
            </a:xfrm>
            <a:custGeom>
              <a:avLst/>
              <a:gdLst/>
              <a:ahLst/>
              <a:cxnLst/>
              <a:rect l="0" t="0" r="0" b="0"/>
              <a:pathLst>
                <a:path w="176479" h="483128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1058" y="3310"/>
                  </a:lnTo>
                  <a:lnTo>
                    <a:pt x="2822" y="1324"/>
                  </a:lnTo>
                  <a:lnTo>
                    <a:pt x="5056" y="0"/>
                  </a:lnTo>
                  <a:lnTo>
                    <a:pt x="13183" y="1351"/>
                  </a:lnTo>
                  <a:lnTo>
                    <a:pt x="18314" y="3193"/>
                  </a:lnTo>
                  <a:lnTo>
                    <a:pt x="62391" y="41270"/>
                  </a:lnTo>
                  <a:lnTo>
                    <a:pt x="95103" y="83843"/>
                  </a:lnTo>
                  <a:lnTo>
                    <a:pt x="120621" y="121328"/>
                  </a:lnTo>
                  <a:lnTo>
                    <a:pt x="139498" y="166911"/>
                  </a:lnTo>
                  <a:lnTo>
                    <a:pt x="155397" y="204108"/>
                  </a:lnTo>
                  <a:lnTo>
                    <a:pt x="166223" y="241940"/>
                  </a:lnTo>
                  <a:lnTo>
                    <a:pt x="170959" y="279960"/>
                  </a:lnTo>
                  <a:lnTo>
                    <a:pt x="176478" y="316979"/>
                  </a:lnTo>
                  <a:lnTo>
                    <a:pt x="169935" y="361290"/>
                  </a:lnTo>
                  <a:lnTo>
                    <a:pt x="158451" y="405438"/>
                  </a:lnTo>
                  <a:lnTo>
                    <a:pt x="131841" y="450221"/>
                  </a:lnTo>
                  <a:lnTo>
                    <a:pt x="104775" y="483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6" name="SMARTInkShape-Group784"/>
          <p:cNvGrpSpPr/>
          <p:nvPr/>
        </p:nvGrpSpPr>
        <p:grpSpPr>
          <a:xfrm>
            <a:off x="7019925" y="828675"/>
            <a:ext cx="190501" cy="142821"/>
            <a:chOff x="7019925" y="828675"/>
            <a:chExt cx="190501" cy="142821"/>
          </a:xfrm>
        </p:grpSpPr>
        <p:sp>
          <p:nvSpPr>
            <p:cNvPr id="944" name="SMARTInkShape-3520"/>
            <p:cNvSpPr/>
            <p:nvPr>
              <p:custDataLst>
                <p:tags r:id="rId155"/>
              </p:custDataLst>
            </p:nvPr>
          </p:nvSpPr>
          <p:spPr>
            <a:xfrm>
              <a:off x="7019925" y="8286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5170" y="9133"/>
                  </a:lnTo>
                  <a:lnTo>
                    <a:pt x="50857" y="2901"/>
                  </a:lnTo>
                  <a:lnTo>
                    <a:pt x="98201" y="573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521"/>
            <p:cNvSpPr/>
            <p:nvPr>
              <p:custDataLst>
                <p:tags r:id="rId156"/>
              </p:custDataLst>
            </p:nvPr>
          </p:nvSpPr>
          <p:spPr>
            <a:xfrm>
              <a:off x="7038010" y="942975"/>
              <a:ext cx="172416" cy="28521"/>
            </a:xfrm>
            <a:custGeom>
              <a:avLst/>
              <a:gdLst/>
              <a:ahLst/>
              <a:cxnLst/>
              <a:rect l="0" t="0" r="0" b="0"/>
              <a:pathLst>
                <a:path w="172416" h="28521">
                  <a:moveTo>
                    <a:pt x="39065" y="0"/>
                  </a:moveTo>
                  <a:lnTo>
                    <a:pt x="39065" y="0"/>
                  </a:lnTo>
                  <a:lnTo>
                    <a:pt x="1105" y="23831"/>
                  </a:lnTo>
                  <a:lnTo>
                    <a:pt x="0" y="25412"/>
                  </a:lnTo>
                  <a:lnTo>
                    <a:pt x="322" y="26466"/>
                  </a:lnTo>
                  <a:lnTo>
                    <a:pt x="40681" y="28390"/>
                  </a:lnTo>
                  <a:lnTo>
                    <a:pt x="78232" y="28520"/>
                  </a:lnTo>
                  <a:lnTo>
                    <a:pt x="118690" y="22018"/>
                  </a:lnTo>
                  <a:lnTo>
                    <a:pt x="17241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2" name="SMARTInkShape-Group785"/>
          <p:cNvGrpSpPr/>
          <p:nvPr/>
        </p:nvGrpSpPr>
        <p:grpSpPr>
          <a:xfrm>
            <a:off x="7725772" y="729421"/>
            <a:ext cx="988092" cy="337380"/>
            <a:chOff x="7725772" y="729421"/>
            <a:chExt cx="988092" cy="337380"/>
          </a:xfrm>
        </p:grpSpPr>
        <p:sp>
          <p:nvSpPr>
            <p:cNvPr id="947" name="SMARTInkShape-3522"/>
            <p:cNvSpPr/>
            <p:nvPr>
              <p:custDataLst>
                <p:tags r:id="rId150"/>
              </p:custDataLst>
            </p:nvPr>
          </p:nvSpPr>
          <p:spPr>
            <a:xfrm>
              <a:off x="7725772" y="729421"/>
              <a:ext cx="94254" cy="299280"/>
            </a:xfrm>
            <a:custGeom>
              <a:avLst/>
              <a:gdLst/>
              <a:ahLst/>
              <a:cxnLst/>
              <a:rect l="0" t="0" r="0" b="0"/>
              <a:pathLst>
                <a:path w="94254" h="299280">
                  <a:moveTo>
                    <a:pt x="94253" y="42104"/>
                  </a:moveTo>
                  <a:lnTo>
                    <a:pt x="94253" y="42104"/>
                  </a:lnTo>
                  <a:lnTo>
                    <a:pt x="94253" y="1172"/>
                  </a:lnTo>
                  <a:lnTo>
                    <a:pt x="93195" y="0"/>
                  </a:lnTo>
                  <a:lnTo>
                    <a:pt x="91431" y="276"/>
                  </a:lnTo>
                  <a:lnTo>
                    <a:pt x="85591" y="4464"/>
                  </a:lnTo>
                  <a:lnTo>
                    <a:pt x="58605" y="35357"/>
                  </a:lnTo>
                  <a:lnTo>
                    <a:pt x="34843" y="77774"/>
                  </a:lnTo>
                  <a:lnTo>
                    <a:pt x="16039" y="123468"/>
                  </a:lnTo>
                  <a:lnTo>
                    <a:pt x="4051" y="167459"/>
                  </a:lnTo>
                  <a:lnTo>
                    <a:pt x="0" y="214562"/>
                  </a:lnTo>
                  <a:lnTo>
                    <a:pt x="6804" y="256282"/>
                  </a:lnTo>
                  <a:lnTo>
                    <a:pt x="21419" y="286979"/>
                  </a:lnTo>
                  <a:lnTo>
                    <a:pt x="27706" y="291079"/>
                  </a:lnTo>
                  <a:lnTo>
                    <a:pt x="65678" y="299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523"/>
            <p:cNvSpPr/>
            <p:nvPr>
              <p:custDataLst>
                <p:tags r:id="rId151"/>
              </p:custDataLst>
            </p:nvPr>
          </p:nvSpPr>
          <p:spPr>
            <a:xfrm>
              <a:off x="7962900" y="804137"/>
              <a:ext cx="16848" cy="186464"/>
            </a:xfrm>
            <a:custGeom>
              <a:avLst/>
              <a:gdLst/>
              <a:ahLst/>
              <a:cxnLst/>
              <a:rect l="0" t="0" r="0" b="0"/>
              <a:pathLst>
                <a:path w="16848" h="18646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13257" y="2343"/>
                  </a:lnTo>
                  <a:lnTo>
                    <a:pt x="16475" y="12557"/>
                  </a:lnTo>
                  <a:lnTo>
                    <a:pt x="16847" y="27680"/>
                  </a:lnTo>
                  <a:lnTo>
                    <a:pt x="11285" y="66081"/>
                  </a:lnTo>
                  <a:lnTo>
                    <a:pt x="8698" y="106953"/>
                  </a:lnTo>
                  <a:lnTo>
                    <a:pt x="4106" y="137387"/>
                  </a:lnTo>
                  <a:lnTo>
                    <a:pt x="9525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524"/>
            <p:cNvSpPr/>
            <p:nvPr>
              <p:custDataLst>
                <p:tags r:id="rId152"/>
              </p:custDataLst>
            </p:nvPr>
          </p:nvSpPr>
          <p:spPr>
            <a:xfrm>
              <a:off x="8048625" y="885825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10113" y="33780"/>
                  </a:lnTo>
                  <a:lnTo>
                    <a:pt x="23545" y="22774"/>
                  </a:lnTo>
                  <a:lnTo>
                    <a:pt x="43312" y="13451"/>
                  </a:lnTo>
                  <a:lnTo>
                    <a:pt x="86803" y="349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525"/>
            <p:cNvSpPr/>
            <p:nvPr>
              <p:custDataLst>
                <p:tags r:id="rId153"/>
              </p:custDataLst>
            </p:nvPr>
          </p:nvSpPr>
          <p:spPr>
            <a:xfrm>
              <a:off x="8346517" y="800100"/>
              <a:ext cx="187884" cy="156019"/>
            </a:xfrm>
            <a:custGeom>
              <a:avLst/>
              <a:gdLst/>
              <a:ahLst/>
              <a:cxnLst/>
              <a:rect l="0" t="0" r="0" b="0"/>
              <a:pathLst>
                <a:path w="187884" h="156019">
                  <a:moveTo>
                    <a:pt x="187883" y="0"/>
                  </a:moveTo>
                  <a:lnTo>
                    <a:pt x="187883" y="0"/>
                  </a:lnTo>
                  <a:lnTo>
                    <a:pt x="186825" y="16267"/>
                  </a:lnTo>
                  <a:lnTo>
                    <a:pt x="176125" y="58694"/>
                  </a:lnTo>
                  <a:lnTo>
                    <a:pt x="160161" y="87911"/>
                  </a:lnTo>
                  <a:lnTo>
                    <a:pt x="135566" y="116652"/>
                  </a:lnTo>
                  <a:lnTo>
                    <a:pt x="94730" y="147898"/>
                  </a:lnTo>
                  <a:lnTo>
                    <a:pt x="75220" y="154985"/>
                  </a:lnTo>
                  <a:lnTo>
                    <a:pt x="55261" y="156018"/>
                  </a:lnTo>
                  <a:lnTo>
                    <a:pt x="21633" y="148058"/>
                  </a:lnTo>
                  <a:lnTo>
                    <a:pt x="10631" y="136712"/>
                  </a:lnTo>
                  <a:lnTo>
                    <a:pt x="3271" y="121086"/>
                  </a:lnTo>
                  <a:lnTo>
                    <a:pt x="0" y="103558"/>
                  </a:lnTo>
                  <a:lnTo>
                    <a:pt x="1244" y="97613"/>
                  </a:lnTo>
                  <a:lnTo>
                    <a:pt x="4190" y="93651"/>
                  </a:lnTo>
                  <a:lnTo>
                    <a:pt x="8271" y="91009"/>
                  </a:lnTo>
                  <a:lnTo>
                    <a:pt x="24128" y="87291"/>
                  </a:lnTo>
                  <a:lnTo>
                    <a:pt x="47288" y="91245"/>
                  </a:lnTo>
                  <a:lnTo>
                    <a:pt x="94158" y="116357"/>
                  </a:lnTo>
                  <a:lnTo>
                    <a:pt x="122371" y="124467"/>
                  </a:lnTo>
                  <a:lnTo>
                    <a:pt x="136604" y="136480"/>
                  </a:lnTo>
                  <a:lnTo>
                    <a:pt x="159308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526"/>
            <p:cNvSpPr/>
            <p:nvPr>
              <p:custDataLst>
                <p:tags r:id="rId154"/>
              </p:custDataLst>
            </p:nvPr>
          </p:nvSpPr>
          <p:spPr>
            <a:xfrm>
              <a:off x="8591550" y="774173"/>
              <a:ext cx="122314" cy="292628"/>
            </a:xfrm>
            <a:custGeom>
              <a:avLst/>
              <a:gdLst/>
              <a:ahLst/>
              <a:cxnLst/>
              <a:rect l="0" t="0" r="0" b="0"/>
              <a:pathLst>
                <a:path w="122314" h="292628">
                  <a:moveTo>
                    <a:pt x="76200" y="16402"/>
                  </a:moveTo>
                  <a:lnTo>
                    <a:pt x="76200" y="16402"/>
                  </a:lnTo>
                  <a:lnTo>
                    <a:pt x="84401" y="0"/>
                  </a:lnTo>
                  <a:lnTo>
                    <a:pt x="90781" y="4173"/>
                  </a:lnTo>
                  <a:lnTo>
                    <a:pt x="95446" y="8250"/>
                  </a:lnTo>
                  <a:lnTo>
                    <a:pt x="107067" y="34212"/>
                  </a:lnTo>
                  <a:lnTo>
                    <a:pt x="116170" y="75375"/>
                  </a:lnTo>
                  <a:lnTo>
                    <a:pt x="122313" y="112012"/>
                  </a:lnTo>
                  <a:lnTo>
                    <a:pt x="118321" y="155503"/>
                  </a:lnTo>
                  <a:lnTo>
                    <a:pt x="110434" y="188380"/>
                  </a:lnTo>
                  <a:lnTo>
                    <a:pt x="83080" y="232602"/>
                  </a:lnTo>
                  <a:lnTo>
                    <a:pt x="47865" y="272611"/>
                  </a:lnTo>
                  <a:lnTo>
                    <a:pt x="0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7" name="SMARTInkShape-Group786"/>
          <p:cNvGrpSpPr/>
          <p:nvPr/>
        </p:nvGrpSpPr>
        <p:grpSpPr>
          <a:xfrm>
            <a:off x="318794" y="2001574"/>
            <a:ext cx="374720" cy="265377"/>
            <a:chOff x="318794" y="2001574"/>
            <a:chExt cx="374720" cy="265377"/>
          </a:xfrm>
        </p:grpSpPr>
        <p:sp>
          <p:nvSpPr>
            <p:cNvPr id="953" name="SMARTInkShape-3527"/>
            <p:cNvSpPr/>
            <p:nvPr>
              <p:custDataLst>
                <p:tags r:id="rId146"/>
              </p:custDataLst>
            </p:nvPr>
          </p:nvSpPr>
          <p:spPr>
            <a:xfrm>
              <a:off x="318794" y="2114550"/>
              <a:ext cx="243182" cy="27693"/>
            </a:xfrm>
            <a:custGeom>
              <a:avLst/>
              <a:gdLst/>
              <a:ahLst/>
              <a:cxnLst/>
              <a:rect l="0" t="0" r="0" b="0"/>
              <a:pathLst>
                <a:path w="243182" h="27693">
                  <a:moveTo>
                    <a:pt x="5056" y="19050"/>
                  </a:moveTo>
                  <a:lnTo>
                    <a:pt x="5056" y="19050"/>
                  </a:lnTo>
                  <a:lnTo>
                    <a:pt x="5056" y="24107"/>
                  </a:lnTo>
                  <a:lnTo>
                    <a:pt x="3998" y="25596"/>
                  </a:lnTo>
                  <a:lnTo>
                    <a:pt x="2234" y="26589"/>
                  </a:lnTo>
                  <a:lnTo>
                    <a:pt x="0" y="27251"/>
                  </a:lnTo>
                  <a:lnTo>
                    <a:pt x="627" y="27692"/>
                  </a:lnTo>
                  <a:lnTo>
                    <a:pt x="36949" y="27439"/>
                  </a:lnTo>
                  <a:lnTo>
                    <a:pt x="82538" y="18199"/>
                  </a:lnTo>
                  <a:lnTo>
                    <a:pt x="127253" y="11238"/>
                  </a:lnTo>
                  <a:lnTo>
                    <a:pt x="167087" y="4976"/>
                  </a:lnTo>
                  <a:lnTo>
                    <a:pt x="207347" y="1474"/>
                  </a:lnTo>
                  <a:lnTo>
                    <a:pt x="243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528"/>
            <p:cNvSpPr/>
            <p:nvPr>
              <p:custDataLst>
                <p:tags r:id="rId147"/>
              </p:custDataLst>
            </p:nvPr>
          </p:nvSpPr>
          <p:spPr>
            <a:xfrm>
              <a:off x="348441" y="2219325"/>
              <a:ext cx="80185" cy="37084"/>
            </a:xfrm>
            <a:custGeom>
              <a:avLst/>
              <a:gdLst/>
              <a:ahLst/>
              <a:cxnLst/>
              <a:rect l="0" t="0" r="0" b="0"/>
              <a:pathLst>
                <a:path w="80185" h="37084">
                  <a:moveTo>
                    <a:pt x="61134" y="0"/>
                  </a:moveTo>
                  <a:lnTo>
                    <a:pt x="61134" y="0"/>
                  </a:lnTo>
                  <a:lnTo>
                    <a:pt x="22511" y="20722"/>
                  </a:lnTo>
                  <a:lnTo>
                    <a:pt x="0" y="34667"/>
                  </a:lnTo>
                  <a:lnTo>
                    <a:pt x="1328" y="35812"/>
                  </a:lnTo>
                  <a:lnTo>
                    <a:pt x="11270" y="37083"/>
                  </a:lnTo>
                  <a:lnTo>
                    <a:pt x="49011" y="30295"/>
                  </a:lnTo>
                  <a:lnTo>
                    <a:pt x="8018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3529"/>
            <p:cNvSpPr/>
            <p:nvPr>
              <p:custDataLst>
                <p:tags r:id="rId148"/>
              </p:custDataLst>
            </p:nvPr>
          </p:nvSpPr>
          <p:spPr>
            <a:xfrm>
              <a:off x="546358" y="2001574"/>
              <a:ext cx="147156" cy="265377"/>
            </a:xfrm>
            <a:custGeom>
              <a:avLst/>
              <a:gdLst/>
              <a:ahLst/>
              <a:cxnLst/>
              <a:rect l="0" t="0" r="0" b="0"/>
              <a:pathLst>
                <a:path w="147156" h="265377">
                  <a:moveTo>
                    <a:pt x="34667" y="8201"/>
                  </a:moveTo>
                  <a:lnTo>
                    <a:pt x="34667" y="8201"/>
                  </a:lnTo>
                  <a:lnTo>
                    <a:pt x="19458" y="7143"/>
                  </a:lnTo>
                  <a:lnTo>
                    <a:pt x="0" y="0"/>
                  </a:lnTo>
                  <a:lnTo>
                    <a:pt x="41697" y="17106"/>
                  </a:lnTo>
                  <a:lnTo>
                    <a:pt x="88666" y="46638"/>
                  </a:lnTo>
                  <a:lnTo>
                    <a:pt x="116595" y="76824"/>
                  </a:lnTo>
                  <a:lnTo>
                    <a:pt x="140377" y="112303"/>
                  </a:lnTo>
                  <a:lnTo>
                    <a:pt x="146422" y="135119"/>
                  </a:lnTo>
                  <a:lnTo>
                    <a:pt x="147155" y="161517"/>
                  </a:lnTo>
                  <a:lnTo>
                    <a:pt x="135610" y="208347"/>
                  </a:lnTo>
                  <a:lnTo>
                    <a:pt x="112103" y="248984"/>
                  </a:lnTo>
                  <a:lnTo>
                    <a:pt x="82292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530"/>
            <p:cNvSpPr/>
            <p:nvPr>
              <p:custDataLst>
                <p:tags r:id="rId149"/>
              </p:custDataLst>
            </p:nvPr>
          </p:nvSpPr>
          <p:spPr>
            <a:xfrm>
              <a:off x="382324" y="2171700"/>
              <a:ext cx="236802" cy="55711"/>
            </a:xfrm>
            <a:custGeom>
              <a:avLst/>
              <a:gdLst/>
              <a:ahLst/>
              <a:cxnLst/>
              <a:rect l="0" t="0" r="0" b="0"/>
              <a:pathLst>
                <a:path w="236802" h="55711">
                  <a:moveTo>
                    <a:pt x="8201" y="38100"/>
                  </a:moveTo>
                  <a:lnTo>
                    <a:pt x="8201" y="38100"/>
                  </a:lnTo>
                  <a:lnTo>
                    <a:pt x="8201" y="43156"/>
                  </a:lnTo>
                  <a:lnTo>
                    <a:pt x="7143" y="44646"/>
                  </a:lnTo>
                  <a:lnTo>
                    <a:pt x="5379" y="45639"/>
                  </a:lnTo>
                  <a:lnTo>
                    <a:pt x="3145" y="46301"/>
                  </a:lnTo>
                  <a:lnTo>
                    <a:pt x="1655" y="47801"/>
                  </a:lnTo>
                  <a:lnTo>
                    <a:pt x="0" y="52289"/>
                  </a:lnTo>
                  <a:lnTo>
                    <a:pt x="617" y="53909"/>
                  </a:lnTo>
                  <a:lnTo>
                    <a:pt x="2087" y="54990"/>
                  </a:lnTo>
                  <a:lnTo>
                    <a:pt x="4125" y="55710"/>
                  </a:lnTo>
                  <a:lnTo>
                    <a:pt x="49109" y="49421"/>
                  </a:lnTo>
                  <a:lnTo>
                    <a:pt x="88055" y="42513"/>
                  </a:lnTo>
                  <a:lnTo>
                    <a:pt x="127464" y="29883"/>
                  </a:lnTo>
                  <a:lnTo>
                    <a:pt x="164894" y="19437"/>
                  </a:lnTo>
                  <a:lnTo>
                    <a:pt x="209780" y="6427"/>
                  </a:lnTo>
                  <a:lnTo>
                    <a:pt x="236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SMARTInkShape-Group787"/>
          <p:cNvGrpSpPr/>
          <p:nvPr/>
        </p:nvGrpSpPr>
        <p:grpSpPr>
          <a:xfrm>
            <a:off x="1354025" y="1942433"/>
            <a:ext cx="265226" cy="369784"/>
            <a:chOff x="1354025" y="1942433"/>
            <a:chExt cx="265226" cy="369784"/>
          </a:xfrm>
        </p:grpSpPr>
        <p:sp>
          <p:nvSpPr>
            <p:cNvPr id="958" name="SMARTInkShape-3531"/>
            <p:cNvSpPr/>
            <p:nvPr>
              <p:custDataLst>
                <p:tags r:id="rId144"/>
              </p:custDataLst>
            </p:nvPr>
          </p:nvSpPr>
          <p:spPr>
            <a:xfrm>
              <a:off x="1354025" y="1942433"/>
              <a:ext cx="101227" cy="369784"/>
            </a:xfrm>
            <a:custGeom>
              <a:avLst/>
              <a:gdLst/>
              <a:ahLst/>
              <a:cxnLst/>
              <a:rect l="0" t="0" r="0" b="0"/>
              <a:pathLst>
                <a:path w="101227" h="369784">
                  <a:moveTo>
                    <a:pt x="17575" y="124492"/>
                  </a:moveTo>
                  <a:lnTo>
                    <a:pt x="17575" y="124492"/>
                  </a:lnTo>
                  <a:lnTo>
                    <a:pt x="17575" y="163551"/>
                  </a:lnTo>
                  <a:lnTo>
                    <a:pt x="18633" y="199800"/>
                  </a:lnTo>
                  <a:lnTo>
                    <a:pt x="24121" y="240410"/>
                  </a:lnTo>
                  <a:lnTo>
                    <a:pt x="26512" y="280347"/>
                  </a:lnTo>
                  <a:lnTo>
                    <a:pt x="26926" y="316016"/>
                  </a:lnTo>
                  <a:lnTo>
                    <a:pt x="27085" y="360198"/>
                  </a:lnTo>
                  <a:lnTo>
                    <a:pt x="27097" y="369783"/>
                  </a:lnTo>
                  <a:lnTo>
                    <a:pt x="22043" y="327106"/>
                  </a:lnTo>
                  <a:lnTo>
                    <a:pt x="11912" y="283754"/>
                  </a:lnTo>
                  <a:lnTo>
                    <a:pt x="8136" y="237297"/>
                  </a:lnTo>
                  <a:lnTo>
                    <a:pt x="1843" y="192605"/>
                  </a:lnTo>
                  <a:lnTo>
                    <a:pt x="0" y="154412"/>
                  </a:lnTo>
                  <a:lnTo>
                    <a:pt x="2003" y="115565"/>
                  </a:lnTo>
                  <a:lnTo>
                    <a:pt x="6421" y="79249"/>
                  </a:lnTo>
                  <a:lnTo>
                    <a:pt x="13800" y="38179"/>
                  </a:lnTo>
                  <a:lnTo>
                    <a:pt x="15897" y="23336"/>
                  </a:lnTo>
                  <a:lnTo>
                    <a:pt x="22474" y="10389"/>
                  </a:lnTo>
                  <a:lnTo>
                    <a:pt x="27191" y="3974"/>
                  </a:lnTo>
                  <a:lnTo>
                    <a:pt x="33511" y="755"/>
                  </a:lnTo>
                  <a:lnTo>
                    <a:pt x="48999" y="0"/>
                  </a:lnTo>
                  <a:lnTo>
                    <a:pt x="63644" y="6015"/>
                  </a:lnTo>
                  <a:lnTo>
                    <a:pt x="85236" y="22067"/>
                  </a:lnTo>
                  <a:lnTo>
                    <a:pt x="96301" y="42286"/>
                  </a:lnTo>
                  <a:lnTo>
                    <a:pt x="101226" y="68385"/>
                  </a:lnTo>
                  <a:lnTo>
                    <a:pt x="92573" y="101282"/>
                  </a:lnTo>
                  <a:lnTo>
                    <a:pt x="81659" y="122671"/>
                  </a:lnTo>
                  <a:lnTo>
                    <a:pt x="59828" y="146985"/>
                  </a:lnTo>
                  <a:lnTo>
                    <a:pt x="31683" y="166525"/>
                  </a:lnTo>
                  <a:lnTo>
                    <a:pt x="8050" y="172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532"/>
            <p:cNvSpPr/>
            <p:nvPr>
              <p:custDataLst>
                <p:tags r:id="rId145"/>
              </p:custDataLst>
            </p:nvPr>
          </p:nvSpPr>
          <p:spPr>
            <a:xfrm>
              <a:off x="1476375" y="2085975"/>
              <a:ext cx="142876" cy="195960"/>
            </a:xfrm>
            <a:custGeom>
              <a:avLst/>
              <a:gdLst/>
              <a:ahLst/>
              <a:cxnLst/>
              <a:rect l="0" t="0" r="0" b="0"/>
              <a:pathLst>
                <a:path w="142876" h="195960">
                  <a:moveTo>
                    <a:pt x="0" y="57150"/>
                  </a:moveTo>
                  <a:lnTo>
                    <a:pt x="0" y="57150"/>
                  </a:lnTo>
                  <a:lnTo>
                    <a:pt x="5056" y="52093"/>
                  </a:lnTo>
                  <a:lnTo>
                    <a:pt x="16006" y="52433"/>
                  </a:lnTo>
                  <a:lnTo>
                    <a:pt x="30397" y="57170"/>
                  </a:lnTo>
                  <a:lnTo>
                    <a:pt x="50399" y="72796"/>
                  </a:lnTo>
                  <a:lnTo>
                    <a:pt x="67615" y="94947"/>
                  </a:lnTo>
                  <a:lnTo>
                    <a:pt x="81992" y="133158"/>
                  </a:lnTo>
                  <a:lnTo>
                    <a:pt x="84066" y="143142"/>
                  </a:lnTo>
                  <a:lnTo>
                    <a:pt x="80177" y="164827"/>
                  </a:lnTo>
                  <a:lnTo>
                    <a:pt x="72322" y="186303"/>
                  </a:lnTo>
                  <a:lnTo>
                    <a:pt x="66363" y="193927"/>
                  </a:lnTo>
                  <a:lnTo>
                    <a:pt x="63292" y="195959"/>
                  </a:lnTo>
                  <a:lnTo>
                    <a:pt x="60186" y="195198"/>
                  </a:lnTo>
                  <a:lnTo>
                    <a:pt x="53913" y="188707"/>
                  </a:lnTo>
                  <a:lnTo>
                    <a:pt x="49488" y="157984"/>
                  </a:lnTo>
                  <a:lnTo>
                    <a:pt x="58290" y="120423"/>
                  </a:lnTo>
                  <a:lnTo>
                    <a:pt x="74304" y="82483"/>
                  </a:lnTo>
                  <a:lnTo>
                    <a:pt x="93190" y="45887"/>
                  </a:lnTo>
                  <a:lnTo>
                    <a:pt x="124220" y="988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0" name="SMARTInkShape-Group788"/>
          <p:cNvGrpSpPr/>
          <p:nvPr/>
        </p:nvGrpSpPr>
        <p:grpSpPr>
          <a:xfrm>
            <a:off x="1850698" y="1764190"/>
            <a:ext cx="1502103" cy="654590"/>
            <a:chOff x="1850698" y="1764190"/>
            <a:chExt cx="1502103" cy="654590"/>
          </a:xfrm>
        </p:grpSpPr>
        <p:sp>
          <p:nvSpPr>
            <p:cNvPr id="961" name="SMARTInkShape-3533"/>
            <p:cNvSpPr/>
            <p:nvPr>
              <p:custDataLst>
                <p:tags r:id="rId135"/>
              </p:custDataLst>
            </p:nvPr>
          </p:nvSpPr>
          <p:spPr>
            <a:xfrm>
              <a:off x="1850698" y="1928970"/>
              <a:ext cx="216228" cy="417295"/>
            </a:xfrm>
            <a:custGeom>
              <a:avLst/>
              <a:gdLst/>
              <a:ahLst/>
              <a:cxnLst/>
              <a:rect l="0" t="0" r="0" b="0"/>
              <a:pathLst>
                <a:path w="216228" h="417295">
                  <a:moveTo>
                    <a:pt x="111452" y="14130"/>
                  </a:moveTo>
                  <a:lnTo>
                    <a:pt x="111452" y="14130"/>
                  </a:lnTo>
                  <a:lnTo>
                    <a:pt x="111452" y="872"/>
                  </a:lnTo>
                  <a:lnTo>
                    <a:pt x="110394" y="0"/>
                  </a:lnTo>
                  <a:lnTo>
                    <a:pt x="108630" y="477"/>
                  </a:lnTo>
                  <a:lnTo>
                    <a:pt x="106396" y="1853"/>
                  </a:lnTo>
                  <a:lnTo>
                    <a:pt x="70748" y="44136"/>
                  </a:lnTo>
                  <a:lnTo>
                    <a:pt x="49062" y="81817"/>
                  </a:lnTo>
                  <a:lnTo>
                    <a:pt x="30376" y="126748"/>
                  </a:lnTo>
                  <a:lnTo>
                    <a:pt x="16493" y="166198"/>
                  </a:lnTo>
                  <a:lnTo>
                    <a:pt x="6763" y="206296"/>
                  </a:lnTo>
                  <a:lnTo>
                    <a:pt x="0" y="253807"/>
                  </a:lnTo>
                  <a:lnTo>
                    <a:pt x="818" y="287993"/>
                  </a:lnTo>
                  <a:lnTo>
                    <a:pt x="13510" y="331123"/>
                  </a:lnTo>
                  <a:lnTo>
                    <a:pt x="23753" y="356762"/>
                  </a:lnTo>
                  <a:lnTo>
                    <a:pt x="39724" y="377177"/>
                  </a:lnTo>
                  <a:lnTo>
                    <a:pt x="58920" y="390398"/>
                  </a:lnTo>
                  <a:lnTo>
                    <a:pt x="102535" y="407625"/>
                  </a:lnTo>
                  <a:lnTo>
                    <a:pt x="140795" y="417294"/>
                  </a:lnTo>
                  <a:lnTo>
                    <a:pt x="175533" y="416749"/>
                  </a:lnTo>
                  <a:lnTo>
                    <a:pt x="216227" y="40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534"/>
            <p:cNvSpPr/>
            <p:nvPr>
              <p:custDataLst>
                <p:tags r:id="rId136"/>
              </p:custDataLst>
            </p:nvPr>
          </p:nvSpPr>
          <p:spPr>
            <a:xfrm>
              <a:off x="2105533" y="2162175"/>
              <a:ext cx="218568" cy="19051"/>
            </a:xfrm>
            <a:custGeom>
              <a:avLst/>
              <a:gdLst/>
              <a:ahLst/>
              <a:cxnLst/>
              <a:rect l="0" t="0" r="0" b="0"/>
              <a:pathLst>
                <a:path w="218568" h="19051">
                  <a:moveTo>
                    <a:pt x="18542" y="19050"/>
                  </a:moveTo>
                  <a:lnTo>
                    <a:pt x="18542" y="19050"/>
                  </a:lnTo>
                  <a:lnTo>
                    <a:pt x="18542" y="13994"/>
                  </a:lnTo>
                  <a:lnTo>
                    <a:pt x="17484" y="12504"/>
                  </a:lnTo>
                  <a:lnTo>
                    <a:pt x="15720" y="11511"/>
                  </a:lnTo>
                  <a:lnTo>
                    <a:pt x="0" y="9560"/>
                  </a:lnTo>
                  <a:lnTo>
                    <a:pt x="4699" y="14592"/>
                  </a:lnTo>
                  <a:lnTo>
                    <a:pt x="22907" y="17729"/>
                  </a:lnTo>
                  <a:lnTo>
                    <a:pt x="62025" y="18876"/>
                  </a:lnTo>
                  <a:lnTo>
                    <a:pt x="103449" y="19016"/>
                  </a:lnTo>
                  <a:lnTo>
                    <a:pt x="143264" y="12497"/>
                  </a:lnTo>
                  <a:lnTo>
                    <a:pt x="188059" y="9916"/>
                  </a:lnTo>
                  <a:lnTo>
                    <a:pt x="206235" y="9641"/>
                  </a:lnTo>
                  <a:lnTo>
                    <a:pt x="210346" y="8544"/>
                  </a:lnTo>
                  <a:lnTo>
                    <a:pt x="218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535"/>
            <p:cNvSpPr/>
            <p:nvPr>
              <p:custDataLst>
                <p:tags r:id="rId137"/>
              </p:custDataLst>
            </p:nvPr>
          </p:nvSpPr>
          <p:spPr>
            <a:xfrm>
              <a:off x="2363916" y="2038360"/>
              <a:ext cx="198310" cy="209338"/>
            </a:xfrm>
            <a:custGeom>
              <a:avLst/>
              <a:gdLst/>
              <a:ahLst/>
              <a:cxnLst/>
              <a:rect l="0" t="0" r="0" b="0"/>
              <a:pathLst>
                <a:path w="198310" h="209338">
                  <a:moveTo>
                    <a:pt x="17334" y="9515"/>
                  </a:moveTo>
                  <a:lnTo>
                    <a:pt x="17334" y="9515"/>
                  </a:lnTo>
                  <a:lnTo>
                    <a:pt x="0" y="9515"/>
                  </a:lnTo>
                  <a:lnTo>
                    <a:pt x="29594" y="6693"/>
                  </a:lnTo>
                  <a:lnTo>
                    <a:pt x="70556" y="1314"/>
                  </a:lnTo>
                  <a:lnTo>
                    <a:pt x="111808" y="251"/>
                  </a:lnTo>
                  <a:lnTo>
                    <a:pt x="157182" y="0"/>
                  </a:lnTo>
                  <a:lnTo>
                    <a:pt x="158191" y="1055"/>
                  </a:lnTo>
                  <a:lnTo>
                    <a:pt x="159312" y="5049"/>
                  </a:lnTo>
                  <a:lnTo>
                    <a:pt x="154887" y="23361"/>
                  </a:lnTo>
                  <a:lnTo>
                    <a:pt x="141816" y="43839"/>
                  </a:lnTo>
                  <a:lnTo>
                    <a:pt x="105224" y="88855"/>
                  </a:lnTo>
                  <a:lnTo>
                    <a:pt x="63451" y="132475"/>
                  </a:lnTo>
                  <a:lnTo>
                    <a:pt x="22576" y="177778"/>
                  </a:lnTo>
                  <a:lnTo>
                    <a:pt x="18369" y="197817"/>
                  </a:lnTo>
                  <a:lnTo>
                    <a:pt x="18024" y="201725"/>
                  </a:lnTo>
                  <a:lnTo>
                    <a:pt x="18853" y="204330"/>
                  </a:lnTo>
                  <a:lnTo>
                    <a:pt x="20463" y="206067"/>
                  </a:lnTo>
                  <a:lnTo>
                    <a:pt x="22595" y="207224"/>
                  </a:lnTo>
                  <a:lnTo>
                    <a:pt x="68169" y="209337"/>
                  </a:lnTo>
                  <a:lnTo>
                    <a:pt x="112395" y="202954"/>
                  </a:lnTo>
                  <a:lnTo>
                    <a:pt x="155154" y="200596"/>
                  </a:lnTo>
                  <a:lnTo>
                    <a:pt x="198309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536"/>
            <p:cNvSpPr/>
            <p:nvPr>
              <p:custDataLst>
                <p:tags r:id="rId138"/>
              </p:custDataLst>
            </p:nvPr>
          </p:nvSpPr>
          <p:spPr>
            <a:xfrm>
              <a:off x="2611930" y="2201599"/>
              <a:ext cx="121746" cy="132027"/>
            </a:xfrm>
            <a:custGeom>
              <a:avLst/>
              <a:gdLst/>
              <a:ahLst/>
              <a:cxnLst/>
              <a:rect l="0" t="0" r="0" b="0"/>
              <a:pathLst>
                <a:path w="121746" h="132027">
                  <a:moveTo>
                    <a:pt x="83645" y="8201"/>
                  </a:moveTo>
                  <a:lnTo>
                    <a:pt x="83645" y="8201"/>
                  </a:lnTo>
                  <a:lnTo>
                    <a:pt x="88701" y="8201"/>
                  </a:lnTo>
                  <a:lnTo>
                    <a:pt x="90191" y="7143"/>
                  </a:lnTo>
                  <a:lnTo>
                    <a:pt x="91184" y="5379"/>
                  </a:lnTo>
                  <a:lnTo>
                    <a:pt x="91846" y="3145"/>
                  </a:lnTo>
                  <a:lnTo>
                    <a:pt x="93346" y="1655"/>
                  </a:lnTo>
                  <a:lnTo>
                    <a:pt x="97834" y="0"/>
                  </a:lnTo>
                  <a:lnTo>
                    <a:pt x="100513" y="617"/>
                  </a:lnTo>
                  <a:lnTo>
                    <a:pt x="106311" y="4125"/>
                  </a:lnTo>
                  <a:lnTo>
                    <a:pt x="108281" y="7600"/>
                  </a:lnTo>
                  <a:lnTo>
                    <a:pt x="111053" y="23663"/>
                  </a:lnTo>
                  <a:lnTo>
                    <a:pt x="110816" y="47002"/>
                  </a:lnTo>
                  <a:lnTo>
                    <a:pt x="93860" y="91013"/>
                  </a:lnTo>
                  <a:lnTo>
                    <a:pt x="82541" y="106037"/>
                  </a:lnTo>
                  <a:lnTo>
                    <a:pt x="69396" y="116242"/>
                  </a:lnTo>
                  <a:lnTo>
                    <a:pt x="45204" y="126879"/>
                  </a:lnTo>
                  <a:lnTo>
                    <a:pt x="30929" y="129738"/>
                  </a:lnTo>
                  <a:lnTo>
                    <a:pt x="25218" y="128384"/>
                  </a:lnTo>
                  <a:lnTo>
                    <a:pt x="4938" y="110367"/>
                  </a:lnTo>
                  <a:lnTo>
                    <a:pt x="1039" y="100880"/>
                  </a:lnTo>
                  <a:lnTo>
                    <a:pt x="0" y="95387"/>
                  </a:lnTo>
                  <a:lnTo>
                    <a:pt x="1666" y="86461"/>
                  </a:lnTo>
                  <a:lnTo>
                    <a:pt x="3593" y="82600"/>
                  </a:lnTo>
                  <a:lnTo>
                    <a:pt x="5935" y="80025"/>
                  </a:lnTo>
                  <a:lnTo>
                    <a:pt x="11360" y="77164"/>
                  </a:lnTo>
                  <a:lnTo>
                    <a:pt x="25421" y="75554"/>
                  </a:lnTo>
                  <a:lnTo>
                    <a:pt x="69806" y="96394"/>
                  </a:lnTo>
                  <a:lnTo>
                    <a:pt x="121745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3537"/>
            <p:cNvSpPr/>
            <p:nvPr>
              <p:custDataLst>
                <p:tags r:id="rId139"/>
              </p:custDataLst>
            </p:nvPr>
          </p:nvSpPr>
          <p:spPr>
            <a:xfrm>
              <a:off x="2752725" y="2186145"/>
              <a:ext cx="74877" cy="223681"/>
            </a:xfrm>
            <a:custGeom>
              <a:avLst/>
              <a:gdLst/>
              <a:ahLst/>
              <a:cxnLst/>
              <a:rect l="0" t="0" r="0" b="0"/>
              <a:pathLst>
                <a:path w="74877" h="223681">
                  <a:moveTo>
                    <a:pt x="66675" y="14130"/>
                  </a:moveTo>
                  <a:lnTo>
                    <a:pt x="66675" y="14130"/>
                  </a:lnTo>
                  <a:lnTo>
                    <a:pt x="66675" y="9074"/>
                  </a:lnTo>
                  <a:lnTo>
                    <a:pt x="69497" y="3769"/>
                  </a:lnTo>
                  <a:lnTo>
                    <a:pt x="71731" y="872"/>
                  </a:lnTo>
                  <a:lnTo>
                    <a:pt x="73221" y="0"/>
                  </a:lnTo>
                  <a:lnTo>
                    <a:pt x="74214" y="477"/>
                  </a:lnTo>
                  <a:lnTo>
                    <a:pt x="74876" y="1853"/>
                  </a:lnTo>
                  <a:lnTo>
                    <a:pt x="62826" y="44136"/>
                  </a:lnTo>
                  <a:lnTo>
                    <a:pt x="50667" y="82146"/>
                  </a:lnTo>
                  <a:lnTo>
                    <a:pt x="38074" y="123678"/>
                  </a:lnTo>
                  <a:lnTo>
                    <a:pt x="16734" y="168217"/>
                  </a:lnTo>
                  <a:lnTo>
                    <a:pt x="0" y="22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3538"/>
            <p:cNvSpPr/>
            <p:nvPr>
              <p:custDataLst>
                <p:tags r:id="rId140"/>
              </p:custDataLst>
            </p:nvPr>
          </p:nvSpPr>
          <p:spPr>
            <a:xfrm>
              <a:off x="2828925" y="2318874"/>
              <a:ext cx="133351" cy="99906"/>
            </a:xfrm>
            <a:custGeom>
              <a:avLst/>
              <a:gdLst/>
              <a:ahLst/>
              <a:cxnLst/>
              <a:rect l="0" t="0" r="0" b="0"/>
              <a:pathLst>
                <a:path w="133351" h="99906">
                  <a:moveTo>
                    <a:pt x="0" y="14751"/>
                  </a:moveTo>
                  <a:lnTo>
                    <a:pt x="0" y="14751"/>
                  </a:lnTo>
                  <a:lnTo>
                    <a:pt x="17900" y="7212"/>
                  </a:lnTo>
                  <a:lnTo>
                    <a:pt x="21459" y="6550"/>
                  </a:lnTo>
                  <a:lnTo>
                    <a:pt x="23831" y="5050"/>
                  </a:lnTo>
                  <a:lnTo>
                    <a:pt x="25412" y="2993"/>
                  </a:lnTo>
                  <a:lnTo>
                    <a:pt x="26466" y="562"/>
                  </a:lnTo>
                  <a:lnTo>
                    <a:pt x="29286" y="0"/>
                  </a:lnTo>
                  <a:lnTo>
                    <a:pt x="44792" y="4329"/>
                  </a:lnTo>
                  <a:lnTo>
                    <a:pt x="56899" y="15073"/>
                  </a:lnTo>
                  <a:lnTo>
                    <a:pt x="62330" y="23008"/>
                  </a:lnTo>
                  <a:lnTo>
                    <a:pt x="63778" y="26606"/>
                  </a:lnTo>
                  <a:lnTo>
                    <a:pt x="62565" y="36247"/>
                  </a:lnTo>
                  <a:lnTo>
                    <a:pt x="57440" y="47588"/>
                  </a:lnTo>
                  <a:lnTo>
                    <a:pt x="31879" y="80653"/>
                  </a:lnTo>
                  <a:lnTo>
                    <a:pt x="28985" y="87433"/>
                  </a:lnTo>
                  <a:lnTo>
                    <a:pt x="24171" y="93973"/>
                  </a:lnTo>
                  <a:lnTo>
                    <a:pt x="23522" y="96141"/>
                  </a:lnTo>
                  <a:lnTo>
                    <a:pt x="24148" y="97586"/>
                  </a:lnTo>
                  <a:lnTo>
                    <a:pt x="25624" y="98549"/>
                  </a:lnTo>
                  <a:lnTo>
                    <a:pt x="37814" y="99905"/>
                  </a:lnTo>
                  <a:lnTo>
                    <a:pt x="83391" y="87168"/>
                  </a:lnTo>
                  <a:lnTo>
                    <a:pt x="133350" y="7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539"/>
            <p:cNvSpPr/>
            <p:nvPr>
              <p:custDataLst>
                <p:tags r:id="rId141"/>
              </p:custDataLst>
            </p:nvPr>
          </p:nvSpPr>
          <p:spPr>
            <a:xfrm>
              <a:off x="3126202" y="2039790"/>
              <a:ext cx="74925" cy="177100"/>
            </a:xfrm>
            <a:custGeom>
              <a:avLst/>
              <a:gdLst/>
              <a:ahLst/>
              <a:cxnLst/>
              <a:rect l="0" t="0" r="0" b="0"/>
              <a:pathLst>
                <a:path w="74925" h="177100">
                  <a:moveTo>
                    <a:pt x="64673" y="17610"/>
                  </a:moveTo>
                  <a:lnTo>
                    <a:pt x="64673" y="17610"/>
                  </a:lnTo>
                  <a:lnTo>
                    <a:pt x="59617" y="12554"/>
                  </a:lnTo>
                  <a:lnTo>
                    <a:pt x="59185" y="11064"/>
                  </a:lnTo>
                  <a:lnTo>
                    <a:pt x="59956" y="10071"/>
                  </a:lnTo>
                  <a:lnTo>
                    <a:pt x="61528" y="9409"/>
                  </a:lnTo>
                  <a:lnTo>
                    <a:pt x="60460" y="7909"/>
                  </a:lnTo>
                  <a:lnTo>
                    <a:pt x="49901" y="1801"/>
                  </a:lnTo>
                  <a:lnTo>
                    <a:pt x="42939" y="0"/>
                  </a:lnTo>
                  <a:lnTo>
                    <a:pt x="28012" y="4043"/>
                  </a:lnTo>
                  <a:lnTo>
                    <a:pt x="11609" y="14891"/>
                  </a:lnTo>
                  <a:lnTo>
                    <a:pt x="4753" y="20988"/>
                  </a:lnTo>
                  <a:lnTo>
                    <a:pt x="1000" y="30047"/>
                  </a:lnTo>
                  <a:lnTo>
                    <a:pt x="0" y="35426"/>
                  </a:lnTo>
                  <a:lnTo>
                    <a:pt x="1710" y="47048"/>
                  </a:lnTo>
                  <a:lnTo>
                    <a:pt x="7056" y="59269"/>
                  </a:lnTo>
                  <a:lnTo>
                    <a:pt x="21966" y="76990"/>
                  </a:lnTo>
                  <a:lnTo>
                    <a:pt x="64775" y="113455"/>
                  </a:lnTo>
                  <a:lnTo>
                    <a:pt x="71091" y="119607"/>
                  </a:lnTo>
                  <a:lnTo>
                    <a:pt x="74244" y="125825"/>
                  </a:lnTo>
                  <a:lnTo>
                    <a:pt x="74924" y="138378"/>
                  </a:lnTo>
                  <a:lnTo>
                    <a:pt x="69356" y="157345"/>
                  </a:lnTo>
                  <a:lnTo>
                    <a:pt x="61110" y="167203"/>
                  </a:lnTo>
                  <a:lnTo>
                    <a:pt x="51448" y="174054"/>
                  </a:lnTo>
                  <a:lnTo>
                    <a:pt x="43625" y="177099"/>
                  </a:lnTo>
                  <a:lnTo>
                    <a:pt x="33799" y="175630"/>
                  </a:lnTo>
                  <a:lnTo>
                    <a:pt x="28216" y="173756"/>
                  </a:lnTo>
                  <a:lnTo>
                    <a:pt x="24493" y="170391"/>
                  </a:lnTo>
                  <a:lnTo>
                    <a:pt x="17048" y="14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540"/>
            <p:cNvSpPr/>
            <p:nvPr>
              <p:custDataLst>
                <p:tags r:id="rId142"/>
              </p:custDataLst>
            </p:nvPr>
          </p:nvSpPr>
          <p:spPr>
            <a:xfrm>
              <a:off x="3238500" y="2069186"/>
              <a:ext cx="114301" cy="99010"/>
            </a:xfrm>
            <a:custGeom>
              <a:avLst/>
              <a:gdLst/>
              <a:ahLst/>
              <a:cxnLst/>
              <a:rect l="0" t="0" r="0" b="0"/>
              <a:pathLst>
                <a:path w="114301" h="99010">
                  <a:moveTo>
                    <a:pt x="0" y="45364"/>
                  </a:moveTo>
                  <a:lnTo>
                    <a:pt x="0" y="45364"/>
                  </a:lnTo>
                  <a:lnTo>
                    <a:pt x="13257" y="45364"/>
                  </a:lnTo>
                  <a:lnTo>
                    <a:pt x="15188" y="46422"/>
                  </a:lnTo>
                  <a:lnTo>
                    <a:pt x="16475" y="48186"/>
                  </a:lnTo>
                  <a:lnTo>
                    <a:pt x="17333" y="50421"/>
                  </a:lnTo>
                  <a:lnTo>
                    <a:pt x="20022" y="50852"/>
                  </a:lnTo>
                  <a:lnTo>
                    <a:pt x="55585" y="40583"/>
                  </a:lnTo>
                  <a:lnTo>
                    <a:pt x="73502" y="32188"/>
                  </a:lnTo>
                  <a:lnTo>
                    <a:pt x="83115" y="23280"/>
                  </a:lnTo>
                  <a:lnTo>
                    <a:pt x="89857" y="13324"/>
                  </a:lnTo>
                  <a:lnTo>
                    <a:pt x="92853" y="5371"/>
                  </a:lnTo>
                  <a:lnTo>
                    <a:pt x="92594" y="2827"/>
                  </a:lnTo>
                  <a:lnTo>
                    <a:pt x="91362" y="1131"/>
                  </a:lnTo>
                  <a:lnTo>
                    <a:pt x="89483" y="0"/>
                  </a:lnTo>
                  <a:lnTo>
                    <a:pt x="81751" y="1566"/>
                  </a:lnTo>
                  <a:lnTo>
                    <a:pt x="59540" y="11195"/>
                  </a:lnTo>
                  <a:lnTo>
                    <a:pt x="41042" y="30301"/>
                  </a:lnTo>
                  <a:lnTo>
                    <a:pt x="24492" y="63085"/>
                  </a:lnTo>
                  <a:lnTo>
                    <a:pt x="21468" y="73701"/>
                  </a:lnTo>
                  <a:lnTo>
                    <a:pt x="22779" y="79072"/>
                  </a:lnTo>
                  <a:lnTo>
                    <a:pt x="29879" y="90684"/>
                  </a:lnTo>
                  <a:lnTo>
                    <a:pt x="34736" y="94627"/>
                  </a:lnTo>
                  <a:lnTo>
                    <a:pt x="45777" y="99009"/>
                  </a:lnTo>
                  <a:lnTo>
                    <a:pt x="114300" y="92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541"/>
            <p:cNvSpPr/>
            <p:nvPr>
              <p:custDataLst>
                <p:tags r:id="rId143"/>
              </p:custDataLst>
            </p:nvPr>
          </p:nvSpPr>
          <p:spPr>
            <a:xfrm>
              <a:off x="3154606" y="1764190"/>
              <a:ext cx="121995" cy="118491"/>
            </a:xfrm>
            <a:custGeom>
              <a:avLst/>
              <a:gdLst/>
              <a:ahLst/>
              <a:cxnLst/>
              <a:rect l="0" t="0" r="0" b="0"/>
              <a:pathLst>
                <a:path w="121995" h="118491">
                  <a:moveTo>
                    <a:pt x="17219" y="64610"/>
                  </a:moveTo>
                  <a:lnTo>
                    <a:pt x="17219" y="64610"/>
                  </a:lnTo>
                  <a:lnTo>
                    <a:pt x="17219" y="59554"/>
                  </a:lnTo>
                  <a:lnTo>
                    <a:pt x="18277" y="58064"/>
                  </a:lnTo>
                  <a:lnTo>
                    <a:pt x="20041" y="57071"/>
                  </a:lnTo>
                  <a:lnTo>
                    <a:pt x="25420" y="55477"/>
                  </a:lnTo>
                  <a:lnTo>
                    <a:pt x="25861" y="56405"/>
                  </a:lnTo>
                  <a:lnTo>
                    <a:pt x="26628" y="68377"/>
                  </a:lnTo>
                  <a:lnTo>
                    <a:pt x="21653" y="82542"/>
                  </a:lnTo>
                  <a:lnTo>
                    <a:pt x="0" y="118443"/>
                  </a:lnTo>
                  <a:lnTo>
                    <a:pt x="448" y="118490"/>
                  </a:lnTo>
                  <a:lnTo>
                    <a:pt x="3768" y="115721"/>
                  </a:lnTo>
                  <a:lnTo>
                    <a:pt x="25663" y="75913"/>
                  </a:lnTo>
                  <a:lnTo>
                    <a:pt x="48056" y="37105"/>
                  </a:lnTo>
                  <a:lnTo>
                    <a:pt x="77119" y="4905"/>
                  </a:lnTo>
                  <a:lnTo>
                    <a:pt x="83705" y="1033"/>
                  </a:lnTo>
                  <a:lnTo>
                    <a:pt x="86943" y="0"/>
                  </a:lnTo>
                  <a:lnTo>
                    <a:pt x="89101" y="1429"/>
                  </a:lnTo>
                  <a:lnTo>
                    <a:pt x="106509" y="47826"/>
                  </a:lnTo>
                  <a:lnTo>
                    <a:pt x="121994" y="10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" name="SMARTInkShape-Group789"/>
          <p:cNvGrpSpPr/>
          <p:nvPr/>
        </p:nvGrpSpPr>
        <p:grpSpPr>
          <a:xfrm>
            <a:off x="4048125" y="1880030"/>
            <a:ext cx="619126" cy="434313"/>
            <a:chOff x="4048125" y="1880030"/>
            <a:chExt cx="619126" cy="434313"/>
          </a:xfrm>
        </p:grpSpPr>
        <p:sp>
          <p:nvSpPr>
            <p:cNvPr id="971" name="SMARTInkShape-3542"/>
            <p:cNvSpPr/>
            <p:nvPr>
              <p:custDataLst>
                <p:tags r:id="rId131"/>
              </p:custDataLst>
            </p:nvPr>
          </p:nvSpPr>
          <p:spPr>
            <a:xfrm>
              <a:off x="4048125" y="2286000"/>
              <a:ext cx="190501" cy="28343"/>
            </a:xfrm>
            <a:custGeom>
              <a:avLst/>
              <a:gdLst/>
              <a:ahLst/>
              <a:cxnLst/>
              <a:rect l="0" t="0" r="0" b="0"/>
              <a:pathLst>
                <a:path w="190501" h="28343">
                  <a:moveTo>
                    <a:pt x="0" y="9525"/>
                  </a:moveTo>
                  <a:lnTo>
                    <a:pt x="0" y="9525"/>
                  </a:lnTo>
                  <a:lnTo>
                    <a:pt x="0" y="25927"/>
                  </a:lnTo>
                  <a:lnTo>
                    <a:pt x="2117" y="26810"/>
                  </a:lnTo>
                  <a:lnTo>
                    <a:pt x="36628" y="28342"/>
                  </a:lnTo>
                  <a:lnTo>
                    <a:pt x="81397" y="21983"/>
                  </a:lnTo>
                  <a:lnTo>
                    <a:pt x="124718" y="1438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543"/>
            <p:cNvSpPr/>
            <p:nvPr>
              <p:custDataLst>
                <p:tags r:id="rId132"/>
              </p:custDataLst>
            </p:nvPr>
          </p:nvSpPr>
          <p:spPr>
            <a:xfrm>
              <a:off x="4050456" y="2105025"/>
              <a:ext cx="140545" cy="133351"/>
            </a:xfrm>
            <a:custGeom>
              <a:avLst/>
              <a:gdLst/>
              <a:ahLst/>
              <a:cxnLst/>
              <a:rect l="0" t="0" r="0" b="0"/>
              <a:pathLst>
                <a:path w="140545" h="133351">
                  <a:moveTo>
                    <a:pt x="111969" y="0"/>
                  </a:moveTo>
                  <a:lnTo>
                    <a:pt x="111969" y="0"/>
                  </a:lnTo>
                  <a:lnTo>
                    <a:pt x="111969" y="5057"/>
                  </a:lnTo>
                  <a:lnTo>
                    <a:pt x="109147" y="10361"/>
                  </a:lnTo>
                  <a:lnTo>
                    <a:pt x="87059" y="38602"/>
                  </a:lnTo>
                  <a:lnTo>
                    <a:pt x="43917" y="69533"/>
                  </a:lnTo>
                  <a:lnTo>
                    <a:pt x="5537" y="103345"/>
                  </a:lnTo>
                  <a:lnTo>
                    <a:pt x="0" y="116111"/>
                  </a:lnTo>
                  <a:lnTo>
                    <a:pt x="2399" y="118682"/>
                  </a:lnTo>
                  <a:lnTo>
                    <a:pt x="13530" y="121539"/>
                  </a:lnTo>
                  <a:lnTo>
                    <a:pt x="59638" y="123374"/>
                  </a:lnTo>
                  <a:lnTo>
                    <a:pt x="101514" y="123736"/>
                  </a:lnTo>
                  <a:lnTo>
                    <a:pt x="14054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3544"/>
            <p:cNvSpPr/>
            <p:nvPr>
              <p:custDataLst>
                <p:tags r:id="rId133"/>
              </p:custDataLst>
            </p:nvPr>
          </p:nvSpPr>
          <p:spPr>
            <a:xfrm>
              <a:off x="4524492" y="1880030"/>
              <a:ext cx="104659" cy="101171"/>
            </a:xfrm>
            <a:custGeom>
              <a:avLst/>
              <a:gdLst/>
              <a:ahLst/>
              <a:cxnLst/>
              <a:rect l="0" t="0" r="0" b="0"/>
              <a:pathLst>
                <a:path w="104659" h="101171">
                  <a:moveTo>
                    <a:pt x="9408" y="34495"/>
                  </a:moveTo>
                  <a:lnTo>
                    <a:pt x="9408" y="34495"/>
                  </a:lnTo>
                  <a:lnTo>
                    <a:pt x="9408" y="25362"/>
                  </a:lnTo>
                  <a:lnTo>
                    <a:pt x="9408" y="30143"/>
                  </a:lnTo>
                  <a:lnTo>
                    <a:pt x="472" y="70098"/>
                  </a:lnTo>
                  <a:lnTo>
                    <a:pt x="145" y="75719"/>
                  </a:lnTo>
                  <a:lnTo>
                    <a:pt x="58" y="75736"/>
                  </a:lnTo>
                  <a:lnTo>
                    <a:pt x="0" y="74689"/>
                  </a:lnTo>
                  <a:lnTo>
                    <a:pt x="14057" y="63288"/>
                  </a:lnTo>
                  <a:lnTo>
                    <a:pt x="37883" y="15736"/>
                  </a:lnTo>
                  <a:lnTo>
                    <a:pt x="44288" y="4991"/>
                  </a:lnTo>
                  <a:lnTo>
                    <a:pt x="50663" y="216"/>
                  </a:lnTo>
                  <a:lnTo>
                    <a:pt x="52787" y="0"/>
                  </a:lnTo>
                  <a:lnTo>
                    <a:pt x="54202" y="915"/>
                  </a:lnTo>
                  <a:lnTo>
                    <a:pt x="57891" y="5812"/>
                  </a:lnTo>
                  <a:lnTo>
                    <a:pt x="66587" y="15044"/>
                  </a:lnTo>
                  <a:lnTo>
                    <a:pt x="71863" y="31848"/>
                  </a:lnTo>
                  <a:lnTo>
                    <a:pt x="76324" y="51310"/>
                  </a:lnTo>
                  <a:lnTo>
                    <a:pt x="104658" y="101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3545"/>
            <p:cNvSpPr/>
            <p:nvPr>
              <p:custDataLst>
                <p:tags r:id="rId134"/>
              </p:custDataLst>
            </p:nvPr>
          </p:nvSpPr>
          <p:spPr>
            <a:xfrm>
              <a:off x="4478758" y="2087026"/>
              <a:ext cx="188493" cy="211875"/>
            </a:xfrm>
            <a:custGeom>
              <a:avLst/>
              <a:gdLst/>
              <a:ahLst/>
              <a:cxnLst/>
              <a:rect l="0" t="0" r="0" b="0"/>
              <a:pathLst>
                <a:path w="188493" h="211875">
                  <a:moveTo>
                    <a:pt x="64667" y="46574"/>
                  </a:moveTo>
                  <a:lnTo>
                    <a:pt x="64667" y="46574"/>
                  </a:lnTo>
                  <a:lnTo>
                    <a:pt x="69724" y="41517"/>
                  </a:lnTo>
                  <a:lnTo>
                    <a:pt x="72206" y="33391"/>
                  </a:lnTo>
                  <a:lnTo>
                    <a:pt x="72868" y="28260"/>
                  </a:lnTo>
                  <a:lnTo>
                    <a:pt x="79248" y="16915"/>
                  </a:lnTo>
                  <a:lnTo>
                    <a:pt x="90478" y="2498"/>
                  </a:lnTo>
                  <a:lnTo>
                    <a:pt x="89283" y="1315"/>
                  </a:lnTo>
                  <a:lnTo>
                    <a:pt x="82310" y="0"/>
                  </a:lnTo>
                  <a:lnTo>
                    <a:pt x="78546" y="1766"/>
                  </a:lnTo>
                  <a:lnTo>
                    <a:pt x="47672" y="37585"/>
                  </a:lnTo>
                  <a:lnTo>
                    <a:pt x="19208" y="82735"/>
                  </a:lnTo>
                  <a:lnTo>
                    <a:pt x="4770" y="119804"/>
                  </a:lnTo>
                  <a:lnTo>
                    <a:pt x="0" y="150469"/>
                  </a:lnTo>
                  <a:lnTo>
                    <a:pt x="3643" y="179663"/>
                  </a:lnTo>
                  <a:lnTo>
                    <a:pt x="11426" y="198309"/>
                  </a:lnTo>
                  <a:lnTo>
                    <a:pt x="20190" y="206792"/>
                  </a:lnTo>
                  <a:lnTo>
                    <a:pt x="25491" y="210536"/>
                  </a:lnTo>
                  <a:lnTo>
                    <a:pt x="45491" y="211874"/>
                  </a:lnTo>
                  <a:lnTo>
                    <a:pt x="86279" y="204109"/>
                  </a:lnTo>
                  <a:lnTo>
                    <a:pt x="107995" y="190383"/>
                  </a:lnTo>
                  <a:lnTo>
                    <a:pt x="127835" y="167853"/>
                  </a:lnTo>
                  <a:lnTo>
                    <a:pt x="135075" y="144573"/>
                  </a:lnTo>
                  <a:lnTo>
                    <a:pt x="139151" y="104539"/>
                  </a:lnTo>
                  <a:lnTo>
                    <a:pt x="137988" y="79744"/>
                  </a:lnTo>
                  <a:lnTo>
                    <a:pt x="130415" y="58141"/>
                  </a:lnTo>
                  <a:lnTo>
                    <a:pt x="119994" y="43601"/>
                  </a:lnTo>
                  <a:lnTo>
                    <a:pt x="107249" y="33611"/>
                  </a:lnTo>
                  <a:lnTo>
                    <a:pt x="91000" y="25643"/>
                  </a:lnTo>
                  <a:lnTo>
                    <a:pt x="73196" y="24218"/>
                  </a:lnTo>
                  <a:lnTo>
                    <a:pt x="55757" y="28172"/>
                  </a:lnTo>
                  <a:lnTo>
                    <a:pt x="40952" y="36984"/>
                  </a:lnTo>
                  <a:lnTo>
                    <a:pt x="32960" y="45134"/>
                  </a:lnTo>
                  <a:lnTo>
                    <a:pt x="30829" y="48789"/>
                  </a:lnTo>
                  <a:lnTo>
                    <a:pt x="31525" y="53342"/>
                  </a:lnTo>
                  <a:lnTo>
                    <a:pt x="37943" y="64046"/>
                  </a:lnTo>
                  <a:lnTo>
                    <a:pt x="53494" y="73037"/>
                  </a:lnTo>
                  <a:lnTo>
                    <a:pt x="83229" y="81226"/>
                  </a:lnTo>
                  <a:lnTo>
                    <a:pt x="102550" y="82083"/>
                  </a:lnTo>
                  <a:lnTo>
                    <a:pt x="146806" y="74839"/>
                  </a:lnTo>
                  <a:lnTo>
                    <a:pt x="188492" y="56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" name="SMARTInkShape-Group790"/>
          <p:cNvGrpSpPr/>
          <p:nvPr/>
        </p:nvGrpSpPr>
        <p:grpSpPr>
          <a:xfrm>
            <a:off x="4905375" y="2059799"/>
            <a:ext cx="381001" cy="204238"/>
            <a:chOff x="4905375" y="2059799"/>
            <a:chExt cx="381001" cy="204238"/>
          </a:xfrm>
        </p:grpSpPr>
        <p:sp>
          <p:nvSpPr>
            <p:cNvPr id="976" name="SMARTInkShape-3546"/>
            <p:cNvSpPr/>
            <p:nvPr>
              <p:custDataLst>
                <p:tags r:id="rId129"/>
              </p:custDataLst>
            </p:nvPr>
          </p:nvSpPr>
          <p:spPr>
            <a:xfrm>
              <a:off x="4905375" y="2200275"/>
              <a:ext cx="161926" cy="37985"/>
            </a:xfrm>
            <a:custGeom>
              <a:avLst/>
              <a:gdLst/>
              <a:ahLst/>
              <a:cxnLst/>
              <a:rect l="0" t="0" r="0" b="0"/>
              <a:pathLst>
                <a:path w="161926" h="37985">
                  <a:moveTo>
                    <a:pt x="0" y="28575"/>
                  </a:moveTo>
                  <a:lnTo>
                    <a:pt x="0" y="28575"/>
                  </a:lnTo>
                  <a:lnTo>
                    <a:pt x="0" y="37708"/>
                  </a:lnTo>
                  <a:lnTo>
                    <a:pt x="5056" y="37984"/>
                  </a:lnTo>
                  <a:lnTo>
                    <a:pt x="52516" y="28393"/>
                  </a:lnTo>
                  <a:lnTo>
                    <a:pt x="98898" y="20489"/>
                  </a:lnTo>
                  <a:lnTo>
                    <a:pt x="138500" y="1173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3547"/>
            <p:cNvSpPr/>
            <p:nvPr>
              <p:custDataLst>
                <p:tags r:id="rId130"/>
              </p:custDataLst>
            </p:nvPr>
          </p:nvSpPr>
          <p:spPr>
            <a:xfrm>
              <a:off x="5135499" y="2059799"/>
              <a:ext cx="150877" cy="204238"/>
            </a:xfrm>
            <a:custGeom>
              <a:avLst/>
              <a:gdLst/>
              <a:ahLst/>
              <a:cxnLst/>
              <a:rect l="0" t="0" r="0" b="0"/>
              <a:pathLst>
                <a:path w="150877" h="204238">
                  <a:moveTo>
                    <a:pt x="74676" y="73801"/>
                  </a:moveTo>
                  <a:lnTo>
                    <a:pt x="74676" y="73801"/>
                  </a:lnTo>
                  <a:lnTo>
                    <a:pt x="74676" y="68744"/>
                  </a:lnTo>
                  <a:lnTo>
                    <a:pt x="71854" y="63440"/>
                  </a:lnTo>
                  <a:lnTo>
                    <a:pt x="61419" y="51411"/>
                  </a:lnTo>
                  <a:lnTo>
                    <a:pt x="58429" y="50407"/>
                  </a:lnTo>
                  <a:lnTo>
                    <a:pt x="55378" y="50797"/>
                  </a:lnTo>
                  <a:lnTo>
                    <a:pt x="49166" y="54052"/>
                  </a:lnTo>
                  <a:lnTo>
                    <a:pt x="28330" y="72833"/>
                  </a:lnTo>
                  <a:lnTo>
                    <a:pt x="15671" y="90330"/>
                  </a:lnTo>
                  <a:lnTo>
                    <a:pt x="3618" y="137946"/>
                  </a:lnTo>
                  <a:lnTo>
                    <a:pt x="0" y="158189"/>
                  </a:lnTo>
                  <a:lnTo>
                    <a:pt x="3984" y="181002"/>
                  </a:lnTo>
                  <a:lnTo>
                    <a:pt x="11860" y="193060"/>
                  </a:lnTo>
                  <a:lnTo>
                    <a:pt x="16923" y="197757"/>
                  </a:lnTo>
                  <a:lnTo>
                    <a:pt x="31017" y="202975"/>
                  </a:lnTo>
                  <a:lnTo>
                    <a:pt x="46805" y="204237"/>
                  </a:lnTo>
                  <a:lnTo>
                    <a:pt x="60877" y="201270"/>
                  </a:lnTo>
                  <a:lnTo>
                    <a:pt x="85756" y="188592"/>
                  </a:lnTo>
                  <a:lnTo>
                    <a:pt x="108181" y="166374"/>
                  </a:lnTo>
                  <a:lnTo>
                    <a:pt x="127116" y="124935"/>
                  </a:lnTo>
                  <a:lnTo>
                    <a:pt x="136663" y="100123"/>
                  </a:lnTo>
                  <a:lnTo>
                    <a:pt x="138903" y="72075"/>
                  </a:lnTo>
                  <a:lnTo>
                    <a:pt x="133335" y="40599"/>
                  </a:lnTo>
                  <a:lnTo>
                    <a:pt x="127910" y="28000"/>
                  </a:lnTo>
                  <a:lnTo>
                    <a:pt x="119150" y="18873"/>
                  </a:lnTo>
                  <a:lnTo>
                    <a:pt x="99495" y="7784"/>
                  </a:lnTo>
                  <a:lnTo>
                    <a:pt x="76386" y="618"/>
                  </a:lnTo>
                  <a:lnTo>
                    <a:pt x="62736" y="0"/>
                  </a:lnTo>
                  <a:lnTo>
                    <a:pt x="49614" y="3254"/>
                  </a:lnTo>
                  <a:lnTo>
                    <a:pt x="25270" y="16092"/>
                  </a:lnTo>
                  <a:lnTo>
                    <a:pt x="15676" y="24516"/>
                  </a:lnTo>
                  <a:lnTo>
                    <a:pt x="13117" y="28244"/>
                  </a:lnTo>
                  <a:lnTo>
                    <a:pt x="9517" y="43605"/>
                  </a:lnTo>
                  <a:lnTo>
                    <a:pt x="14319" y="58264"/>
                  </a:lnTo>
                  <a:lnTo>
                    <a:pt x="18563" y="66618"/>
                  </a:lnTo>
                  <a:lnTo>
                    <a:pt x="34567" y="81545"/>
                  </a:lnTo>
                  <a:lnTo>
                    <a:pt x="54733" y="93117"/>
                  </a:lnTo>
                  <a:lnTo>
                    <a:pt x="74279" y="98261"/>
                  </a:lnTo>
                  <a:lnTo>
                    <a:pt x="108190" y="96100"/>
                  </a:lnTo>
                  <a:lnTo>
                    <a:pt x="150876" y="83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SMARTInkShape-Group791"/>
          <p:cNvGrpSpPr/>
          <p:nvPr/>
        </p:nvGrpSpPr>
        <p:grpSpPr>
          <a:xfrm>
            <a:off x="5623575" y="2066925"/>
            <a:ext cx="291451" cy="234050"/>
            <a:chOff x="5623575" y="2066925"/>
            <a:chExt cx="291451" cy="234050"/>
          </a:xfrm>
        </p:grpSpPr>
        <p:sp>
          <p:nvSpPr>
            <p:cNvPr id="979" name="SMARTInkShape-3548"/>
            <p:cNvSpPr/>
            <p:nvPr>
              <p:custDataLst>
                <p:tags r:id="rId127"/>
              </p:custDataLst>
            </p:nvPr>
          </p:nvSpPr>
          <p:spPr>
            <a:xfrm>
              <a:off x="5645428" y="2066925"/>
              <a:ext cx="202923" cy="171451"/>
            </a:xfrm>
            <a:custGeom>
              <a:avLst/>
              <a:gdLst/>
              <a:ahLst/>
              <a:cxnLst/>
              <a:rect l="0" t="0" r="0" b="0"/>
              <a:pathLst>
                <a:path w="202923" h="171451">
                  <a:moveTo>
                    <a:pt x="164822" y="0"/>
                  </a:moveTo>
                  <a:lnTo>
                    <a:pt x="164822" y="0"/>
                  </a:lnTo>
                  <a:lnTo>
                    <a:pt x="120582" y="24942"/>
                  </a:lnTo>
                  <a:lnTo>
                    <a:pt x="79766" y="53257"/>
                  </a:lnTo>
                  <a:lnTo>
                    <a:pt x="38408" y="83811"/>
                  </a:lnTo>
                  <a:lnTo>
                    <a:pt x="1934" y="115704"/>
                  </a:lnTo>
                  <a:lnTo>
                    <a:pt x="139" y="119469"/>
                  </a:lnTo>
                  <a:lnTo>
                    <a:pt x="0" y="123038"/>
                  </a:lnTo>
                  <a:lnTo>
                    <a:pt x="964" y="126475"/>
                  </a:lnTo>
                  <a:lnTo>
                    <a:pt x="10505" y="133117"/>
                  </a:lnTo>
                  <a:lnTo>
                    <a:pt x="57013" y="149194"/>
                  </a:lnTo>
                  <a:lnTo>
                    <a:pt x="82548" y="157683"/>
                  </a:lnTo>
                  <a:lnTo>
                    <a:pt x="117044" y="160668"/>
                  </a:lnTo>
                  <a:lnTo>
                    <a:pt x="158191" y="162611"/>
                  </a:lnTo>
                  <a:lnTo>
                    <a:pt x="20292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549"/>
            <p:cNvSpPr/>
            <p:nvPr>
              <p:custDataLst>
                <p:tags r:id="rId128"/>
              </p:custDataLst>
            </p:nvPr>
          </p:nvSpPr>
          <p:spPr>
            <a:xfrm>
              <a:off x="5623575" y="2257425"/>
              <a:ext cx="291451" cy="43550"/>
            </a:xfrm>
            <a:custGeom>
              <a:avLst/>
              <a:gdLst/>
              <a:ahLst/>
              <a:cxnLst/>
              <a:rect l="0" t="0" r="0" b="0"/>
              <a:pathLst>
                <a:path w="291451" h="43550">
                  <a:moveTo>
                    <a:pt x="43800" y="0"/>
                  </a:moveTo>
                  <a:lnTo>
                    <a:pt x="43800" y="0"/>
                  </a:lnTo>
                  <a:lnTo>
                    <a:pt x="22045" y="8663"/>
                  </a:lnTo>
                  <a:lnTo>
                    <a:pt x="4781" y="22793"/>
                  </a:lnTo>
                  <a:lnTo>
                    <a:pt x="0" y="30591"/>
                  </a:lnTo>
                  <a:lnTo>
                    <a:pt x="2959" y="33094"/>
                  </a:lnTo>
                  <a:lnTo>
                    <a:pt x="40946" y="37111"/>
                  </a:lnTo>
                  <a:lnTo>
                    <a:pt x="86699" y="37807"/>
                  </a:lnTo>
                  <a:lnTo>
                    <a:pt x="120017" y="39028"/>
                  </a:lnTo>
                  <a:lnTo>
                    <a:pt x="161515" y="43549"/>
                  </a:lnTo>
                  <a:lnTo>
                    <a:pt x="197564" y="40185"/>
                  </a:lnTo>
                  <a:lnTo>
                    <a:pt x="243876" y="38718"/>
                  </a:lnTo>
                  <a:lnTo>
                    <a:pt x="2914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1" name="SMARTInkShape-Group792"/>
          <p:cNvGrpSpPr/>
          <p:nvPr/>
        </p:nvGrpSpPr>
        <p:grpSpPr>
          <a:xfrm>
            <a:off x="6191250" y="1850705"/>
            <a:ext cx="1762077" cy="625055"/>
            <a:chOff x="6191250" y="1850705"/>
            <a:chExt cx="1762077" cy="625055"/>
          </a:xfrm>
        </p:grpSpPr>
        <p:sp>
          <p:nvSpPr>
            <p:cNvPr id="982" name="SMARTInkShape-3550"/>
            <p:cNvSpPr/>
            <p:nvPr>
              <p:custDataLst>
                <p:tags r:id="rId118"/>
              </p:custDataLst>
            </p:nvPr>
          </p:nvSpPr>
          <p:spPr>
            <a:xfrm>
              <a:off x="6191250" y="2076527"/>
              <a:ext cx="333376" cy="190424"/>
            </a:xfrm>
            <a:custGeom>
              <a:avLst/>
              <a:gdLst/>
              <a:ahLst/>
              <a:cxnLst/>
              <a:rect l="0" t="0" r="0" b="0"/>
              <a:pathLst>
                <a:path w="333376" h="190424">
                  <a:moveTo>
                    <a:pt x="0" y="9448"/>
                  </a:moveTo>
                  <a:lnTo>
                    <a:pt x="0" y="9448"/>
                  </a:lnTo>
                  <a:lnTo>
                    <a:pt x="9721" y="8390"/>
                  </a:lnTo>
                  <a:lnTo>
                    <a:pt x="53961" y="1247"/>
                  </a:lnTo>
                  <a:lnTo>
                    <a:pt x="94893" y="315"/>
                  </a:lnTo>
                  <a:lnTo>
                    <a:pt x="141981" y="0"/>
                  </a:lnTo>
                  <a:lnTo>
                    <a:pt x="188128" y="2761"/>
                  </a:lnTo>
                  <a:lnTo>
                    <a:pt x="212728" y="10289"/>
                  </a:lnTo>
                  <a:lnTo>
                    <a:pt x="218019" y="13184"/>
                  </a:lnTo>
                  <a:lnTo>
                    <a:pt x="221546" y="18288"/>
                  </a:lnTo>
                  <a:lnTo>
                    <a:pt x="225465" y="32427"/>
                  </a:lnTo>
                  <a:lnTo>
                    <a:pt x="224394" y="39584"/>
                  </a:lnTo>
                  <a:lnTo>
                    <a:pt x="217558" y="53180"/>
                  </a:lnTo>
                  <a:lnTo>
                    <a:pt x="195923" y="78098"/>
                  </a:lnTo>
                  <a:lnTo>
                    <a:pt x="154865" y="102828"/>
                  </a:lnTo>
                  <a:lnTo>
                    <a:pt x="113728" y="127181"/>
                  </a:lnTo>
                  <a:lnTo>
                    <a:pt x="68757" y="149552"/>
                  </a:lnTo>
                  <a:lnTo>
                    <a:pt x="39100" y="164476"/>
                  </a:lnTo>
                  <a:lnTo>
                    <a:pt x="33252" y="171130"/>
                  </a:lnTo>
                  <a:lnTo>
                    <a:pt x="31693" y="174386"/>
                  </a:lnTo>
                  <a:lnTo>
                    <a:pt x="32770" y="176556"/>
                  </a:lnTo>
                  <a:lnTo>
                    <a:pt x="35606" y="178004"/>
                  </a:lnTo>
                  <a:lnTo>
                    <a:pt x="80889" y="187063"/>
                  </a:lnTo>
                  <a:lnTo>
                    <a:pt x="126828" y="189759"/>
                  </a:lnTo>
                  <a:lnTo>
                    <a:pt x="163260" y="190128"/>
                  </a:lnTo>
                  <a:lnTo>
                    <a:pt x="200618" y="190292"/>
                  </a:lnTo>
                  <a:lnTo>
                    <a:pt x="242181" y="190384"/>
                  </a:lnTo>
                  <a:lnTo>
                    <a:pt x="333375" y="190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3551"/>
            <p:cNvSpPr/>
            <p:nvPr>
              <p:custDataLst>
                <p:tags r:id="rId119"/>
              </p:custDataLst>
            </p:nvPr>
          </p:nvSpPr>
          <p:spPr>
            <a:xfrm>
              <a:off x="7382390" y="1850705"/>
              <a:ext cx="132836" cy="98222"/>
            </a:xfrm>
            <a:custGeom>
              <a:avLst/>
              <a:gdLst/>
              <a:ahLst/>
              <a:cxnLst/>
              <a:rect l="0" t="0" r="0" b="0"/>
              <a:pathLst>
                <a:path w="132836" h="98222">
                  <a:moveTo>
                    <a:pt x="9010" y="44770"/>
                  </a:moveTo>
                  <a:lnTo>
                    <a:pt x="9010" y="44770"/>
                  </a:lnTo>
                  <a:lnTo>
                    <a:pt x="17210" y="36569"/>
                  </a:lnTo>
                  <a:lnTo>
                    <a:pt x="23761" y="35506"/>
                  </a:lnTo>
                  <a:lnTo>
                    <a:pt x="21563" y="35361"/>
                  </a:lnTo>
                  <a:lnTo>
                    <a:pt x="20553" y="36381"/>
                  </a:lnTo>
                  <a:lnTo>
                    <a:pt x="2095" y="83192"/>
                  </a:lnTo>
                  <a:lnTo>
                    <a:pt x="0" y="98221"/>
                  </a:lnTo>
                  <a:lnTo>
                    <a:pt x="886" y="97337"/>
                  </a:lnTo>
                  <a:lnTo>
                    <a:pt x="29165" y="55641"/>
                  </a:lnTo>
                  <a:lnTo>
                    <a:pt x="66257" y="11596"/>
                  </a:lnTo>
                  <a:lnTo>
                    <a:pt x="82416" y="1427"/>
                  </a:lnTo>
                  <a:lnTo>
                    <a:pt x="86522" y="0"/>
                  </a:lnTo>
                  <a:lnTo>
                    <a:pt x="90318" y="1165"/>
                  </a:lnTo>
                  <a:lnTo>
                    <a:pt x="97358" y="8104"/>
                  </a:lnTo>
                  <a:lnTo>
                    <a:pt x="116911" y="50201"/>
                  </a:lnTo>
                  <a:lnTo>
                    <a:pt x="132835" y="82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3552"/>
            <p:cNvSpPr/>
            <p:nvPr>
              <p:custDataLst>
                <p:tags r:id="rId120"/>
              </p:custDataLst>
            </p:nvPr>
          </p:nvSpPr>
          <p:spPr>
            <a:xfrm>
              <a:off x="7486650" y="2168679"/>
              <a:ext cx="142876" cy="144169"/>
            </a:xfrm>
            <a:custGeom>
              <a:avLst/>
              <a:gdLst/>
              <a:ahLst/>
              <a:cxnLst/>
              <a:rect l="0" t="0" r="0" b="0"/>
              <a:pathLst>
                <a:path w="142876" h="144169">
                  <a:moveTo>
                    <a:pt x="0" y="69696"/>
                  </a:moveTo>
                  <a:lnTo>
                    <a:pt x="0" y="69696"/>
                  </a:lnTo>
                  <a:lnTo>
                    <a:pt x="5056" y="74752"/>
                  </a:lnTo>
                  <a:lnTo>
                    <a:pt x="13183" y="77235"/>
                  </a:lnTo>
                  <a:lnTo>
                    <a:pt x="18314" y="77897"/>
                  </a:lnTo>
                  <a:lnTo>
                    <a:pt x="26836" y="75810"/>
                  </a:lnTo>
                  <a:lnTo>
                    <a:pt x="63956" y="56797"/>
                  </a:lnTo>
                  <a:lnTo>
                    <a:pt x="73581" y="44912"/>
                  </a:lnTo>
                  <a:lnTo>
                    <a:pt x="93214" y="10151"/>
                  </a:lnTo>
                  <a:lnTo>
                    <a:pt x="92835" y="6716"/>
                  </a:lnTo>
                  <a:lnTo>
                    <a:pt x="89591" y="77"/>
                  </a:lnTo>
                  <a:lnTo>
                    <a:pt x="84069" y="0"/>
                  </a:lnTo>
                  <a:lnTo>
                    <a:pt x="66645" y="5559"/>
                  </a:lnTo>
                  <a:lnTo>
                    <a:pt x="43148" y="20588"/>
                  </a:lnTo>
                  <a:lnTo>
                    <a:pt x="22781" y="43504"/>
                  </a:lnTo>
                  <a:lnTo>
                    <a:pt x="15416" y="58408"/>
                  </a:lnTo>
                  <a:lnTo>
                    <a:pt x="10688" y="90279"/>
                  </a:lnTo>
                  <a:lnTo>
                    <a:pt x="14926" y="112719"/>
                  </a:lnTo>
                  <a:lnTo>
                    <a:pt x="27942" y="132773"/>
                  </a:lnTo>
                  <a:lnTo>
                    <a:pt x="39229" y="140064"/>
                  </a:lnTo>
                  <a:lnTo>
                    <a:pt x="60306" y="144168"/>
                  </a:lnTo>
                  <a:lnTo>
                    <a:pt x="77603" y="144070"/>
                  </a:lnTo>
                  <a:lnTo>
                    <a:pt x="142875" y="126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3553"/>
            <p:cNvSpPr/>
            <p:nvPr>
              <p:custDataLst>
                <p:tags r:id="rId121"/>
              </p:custDataLst>
            </p:nvPr>
          </p:nvSpPr>
          <p:spPr>
            <a:xfrm>
              <a:off x="6490114" y="2276475"/>
              <a:ext cx="147487" cy="95251"/>
            </a:xfrm>
            <a:custGeom>
              <a:avLst/>
              <a:gdLst/>
              <a:ahLst/>
              <a:cxnLst/>
              <a:rect l="0" t="0" r="0" b="0"/>
              <a:pathLst>
                <a:path w="147487" h="95251">
                  <a:moveTo>
                    <a:pt x="139286" y="0"/>
                  </a:moveTo>
                  <a:lnTo>
                    <a:pt x="139286" y="0"/>
                  </a:lnTo>
                  <a:lnTo>
                    <a:pt x="144342" y="5056"/>
                  </a:lnTo>
                  <a:lnTo>
                    <a:pt x="146824" y="10361"/>
                  </a:lnTo>
                  <a:lnTo>
                    <a:pt x="147486" y="13258"/>
                  </a:lnTo>
                  <a:lnTo>
                    <a:pt x="146870" y="16246"/>
                  </a:lnTo>
                  <a:lnTo>
                    <a:pt x="143362" y="22390"/>
                  </a:lnTo>
                  <a:lnTo>
                    <a:pt x="107031" y="59648"/>
                  </a:lnTo>
                  <a:lnTo>
                    <a:pt x="62845" y="87699"/>
                  </a:lnTo>
                  <a:lnTo>
                    <a:pt x="35090" y="93759"/>
                  </a:lnTo>
                  <a:lnTo>
                    <a:pt x="9225" y="94955"/>
                  </a:lnTo>
                  <a:lnTo>
                    <a:pt x="4954" y="93995"/>
                  </a:lnTo>
                  <a:lnTo>
                    <a:pt x="2106" y="92297"/>
                  </a:lnTo>
                  <a:lnTo>
                    <a:pt x="207" y="90106"/>
                  </a:lnTo>
                  <a:lnTo>
                    <a:pt x="0" y="87587"/>
                  </a:lnTo>
                  <a:lnTo>
                    <a:pt x="2592" y="81967"/>
                  </a:lnTo>
                  <a:lnTo>
                    <a:pt x="20115" y="72852"/>
                  </a:lnTo>
                  <a:lnTo>
                    <a:pt x="45415" y="68505"/>
                  </a:lnTo>
                  <a:lnTo>
                    <a:pt x="91842" y="77277"/>
                  </a:lnTo>
                  <a:lnTo>
                    <a:pt x="114646" y="86044"/>
                  </a:lnTo>
                  <a:lnTo>
                    <a:pt x="128105" y="92522"/>
                  </a:lnTo>
                  <a:lnTo>
                    <a:pt x="13928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3554"/>
            <p:cNvSpPr/>
            <p:nvPr>
              <p:custDataLst>
                <p:tags r:id="rId122"/>
              </p:custDataLst>
            </p:nvPr>
          </p:nvSpPr>
          <p:spPr>
            <a:xfrm>
              <a:off x="7124700" y="22669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7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555"/>
            <p:cNvSpPr/>
            <p:nvPr>
              <p:custDataLst>
                <p:tags r:id="rId123"/>
              </p:custDataLst>
            </p:nvPr>
          </p:nvSpPr>
          <p:spPr>
            <a:xfrm>
              <a:off x="6743700" y="2362708"/>
              <a:ext cx="171451" cy="113052"/>
            </a:xfrm>
            <a:custGeom>
              <a:avLst/>
              <a:gdLst/>
              <a:ahLst/>
              <a:cxnLst/>
              <a:rect l="0" t="0" r="0" b="0"/>
              <a:pathLst>
                <a:path w="171451" h="113052">
                  <a:moveTo>
                    <a:pt x="0" y="18542"/>
                  </a:moveTo>
                  <a:lnTo>
                    <a:pt x="0" y="18542"/>
                  </a:lnTo>
                  <a:lnTo>
                    <a:pt x="5056" y="18542"/>
                  </a:lnTo>
                  <a:lnTo>
                    <a:pt x="6545" y="17484"/>
                  </a:lnTo>
                  <a:lnTo>
                    <a:pt x="7538" y="15720"/>
                  </a:lnTo>
                  <a:lnTo>
                    <a:pt x="8200" y="13486"/>
                  </a:lnTo>
                  <a:lnTo>
                    <a:pt x="14189" y="5284"/>
                  </a:lnTo>
                  <a:lnTo>
                    <a:pt x="19711" y="2066"/>
                  </a:lnTo>
                  <a:lnTo>
                    <a:pt x="31881" y="0"/>
                  </a:lnTo>
                  <a:lnTo>
                    <a:pt x="46370" y="4699"/>
                  </a:lnTo>
                  <a:lnTo>
                    <a:pt x="55182" y="12742"/>
                  </a:lnTo>
                  <a:lnTo>
                    <a:pt x="61568" y="22314"/>
                  </a:lnTo>
                  <a:lnTo>
                    <a:pt x="64405" y="30096"/>
                  </a:lnTo>
                  <a:lnTo>
                    <a:pt x="66002" y="45484"/>
                  </a:lnTo>
                  <a:lnTo>
                    <a:pt x="60732" y="57327"/>
                  </a:lnTo>
                  <a:lnTo>
                    <a:pt x="26934" y="101132"/>
                  </a:lnTo>
                  <a:lnTo>
                    <a:pt x="21386" y="110041"/>
                  </a:lnTo>
                  <a:lnTo>
                    <a:pt x="21665" y="111291"/>
                  </a:lnTo>
                  <a:lnTo>
                    <a:pt x="22910" y="112125"/>
                  </a:lnTo>
                  <a:lnTo>
                    <a:pt x="29232" y="113051"/>
                  </a:lnTo>
                  <a:lnTo>
                    <a:pt x="50643" y="112514"/>
                  </a:lnTo>
                  <a:lnTo>
                    <a:pt x="95647" y="100505"/>
                  </a:lnTo>
                  <a:lnTo>
                    <a:pt x="171450" y="8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556"/>
            <p:cNvSpPr/>
            <p:nvPr>
              <p:custDataLst>
                <p:tags r:id="rId124"/>
              </p:custDataLst>
            </p:nvPr>
          </p:nvSpPr>
          <p:spPr>
            <a:xfrm>
              <a:off x="7321716" y="2127115"/>
              <a:ext cx="110831" cy="213958"/>
            </a:xfrm>
            <a:custGeom>
              <a:avLst/>
              <a:gdLst/>
              <a:ahLst/>
              <a:cxnLst/>
              <a:rect l="0" t="0" r="0" b="0"/>
              <a:pathLst>
                <a:path w="110831" h="213958">
                  <a:moveTo>
                    <a:pt x="88734" y="25535"/>
                  </a:moveTo>
                  <a:lnTo>
                    <a:pt x="88734" y="25535"/>
                  </a:lnTo>
                  <a:lnTo>
                    <a:pt x="88734" y="20478"/>
                  </a:lnTo>
                  <a:lnTo>
                    <a:pt x="73564" y="7221"/>
                  </a:lnTo>
                  <a:lnTo>
                    <a:pt x="59075" y="0"/>
                  </a:lnTo>
                  <a:lnTo>
                    <a:pt x="21716" y="5428"/>
                  </a:lnTo>
                  <a:lnTo>
                    <a:pt x="17597" y="7897"/>
                  </a:lnTo>
                  <a:lnTo>
                    <a:pt x="6744" y="21485"/>
                  </a:lnTo>
                  <a:lnTo>
                    <a:pt x="83" y="32907"/>
                  </a:lnTo>
                  <a:lnTo>
                    <a:pt x="0" y="39975"/>
                  </a:lnTo>
                  <a:lnTo>
                    <a:pt x="5551" y="56294"/>
                  </a:lnTo>
                  <a:lnTo>
                    <a:pt x="20578" y="78276"/>
                  </a:lnTo>
                  <a:lnTo>
                    <a:pt x="63433" y="114187"/>
                  </a:lnTo>
                  <a:lnTo>
                    <a:pt x="95097" y="138091"/>
                  </a:lnTo>
                  <a:lnTo>
                    <a:pt x="109082" y="161190"/>
                  </a:lnTo>
                  <a:lnTo>
                    <a:pt x="110830" y="176137"/>
                  </a:lnTo>
                  <a:lnTo>
                    <a:pt x="108080" y="188778"/>
                  </a:lnTo>
                  <a:lnTo>
                    <a:pt x="103329" y="197924"/>
                  </a:lnTo>
                  <a:lnTo>
                    <a:pt x="92046" y="205516"/>
                  </a:lnTo>
                  <a:lnTo>
                    <a:pt x="69045" y="213957"/>
                  </a:lnTo>
                  <a:lnTo>
                    <a:pt x="47623" y="210363"/>
                  </a:lnTo>
                  <a:lnTo>
                    <a:pt x="42276" y="206962"/>
                  </a:lnTo>
                  <a:lnTo>
                    <a:pt x="31584" y="18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557"/>
            <p:cNvSpPr/>
            <p:nvPr>
              <p:custDataLst>
                <p:tags r:id="rId125"/>
              </p:custDataLst>
            </p:nvPr>
          </p:nvSpPr>
          <p:spPr>
            <a:xfrm>
              <a:off x="6638925" y="2233319"/>
              <a:ext cx="106226" cy="224132"/>
            </a:xfrm>
            <a:custGeom>
              <a:avLst/>
              <a:gdLst/>
              <a:ahLst/>
              <a:cxnLst/>
              <a:rect l="0" t="0" r="0" b="0"/>
              <a:pathLst>
                <a:path w="106226" h="224132">
                  <a:moveTo>
                    <a:pt x="95250" y="5056"/>
                  </a:moveTo>
                  <a:lnTo>
                    <a:pt x="95250" y="5056"/>
                  </a:lnTo>
                  <a:lnTo>
                    <a:pt x="105363" y="0"/>
                  </a:lnTo>
                  <a:lnTo>
                    <a:pt x="106225" y="627"/>
                  </a:lnTo>
                  <a:lnTo>
                    <a:pt x="98045" y="14020"/>
                  </a:lnTo>
                  <a:lnTo>
                    <a:pt x="82156" y="55087"/>
                  </a:lnTo>
                  <a:lnTo>
                    <a:pt x="63226" y="96744"/>
                  </a:lnTo>
                  <a:lnTo>
                    <a:pt x="39775" y="139400"/>
                  </a:lnTo>
                  <a:lnTo>
                    <a:pt x="24241" y="181131"/>
                  </a:lnTo>
                  <a:lnTo>
                    <a:pt x="0" y="224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3558"/>
            <p:cNvSpPr/>
            <p:nvPr>
              <p:custDataLst>
                <p:tags r:id="rId126"/>
              </p:custDataLst>
            </p:nvPr>
          </p:nvSpPr>
          <p:spPr>
            <a:xfrm>
              <a:off x="7781925" y="2169677"/>
              <a:ext cx="171402" cy="268724"/>
            </a:xfrm>
            <a:custGeom>
              <a:avLst/>
              <a:gdLst/>
              <a:ahLst/>
              <a:cxnLst/>
              <a:rect l="0" t="0" r="0" b="0"/>
              <a:pathLst>
                <a:path w="171402" h="268724">
                  <a:moveTo>
                    <a:pt x="170933" y="0"/>
                  </a:moveTo>
                  <a:lnTo>
                    <a:pt x="170933" y="0"/>
                  </a:lnTo>
                  <a:lnTo>
                    <a:pt x="171283" y="33786"/>
                  </a:lnTo>
                  <a:lnTo>
                    <a:pt x="171401" y="71877"/>
                  </a:lnTo>
                  <a:lnTo>
                    <a:pt x="162777" y="116128"/>
                  </a:lnTo>
                  <a:lnTo>
                    <a:pt x="141789" y="161715"/>
                  </a:lnTo>
                  <a:lnTo>
                    <a:pt x="110982" y="203675"/>
                  </a:lnTo>
                  <a:lnTo>
                    <a:pt x="71954" y="242129"/>
                  </a:lnTo>
                  <a:lnTo>
                    <a:pt x="34439" y="258335"/>
                  </a:lnTo>
                  <a:lnTo>
                    <a:pt x="0" y="268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" name="SMARTInkShape-Group793"/>
          <p:cNvGrpSpPr/>
          <p:nvPr/>
        </p:nvGrpSpPr>
        <p:grpSpPr>
          <a:xfrm>
            <a:off x="509294" y="3029066"/>
            <a:ext cx="421694" cy="314210"/>
            <a:chOff x="509294" y="3029066"/>
            <a:chExt cx="421694" cy="314210"/>
          </a:xfrm>
        </p:grpSpPr>
        <p:sp>
          <p:nvSpPr>
            <p:cNvPr id="992" name="SMARTInkShape-3559"/>
            <p:cNvSpPr/>
            <p:nvPr>
              <p:custDataLst>
                <p:tags r:id="rId115"/>
              </p:custDataLst>
            </p:nvPr>
          </p:nvSpPr>
          <p:spPr>
            <a:xfrm>
              <a:off x="509294" y="3143250"/>
              <a:ext cx="281282" cy="27252"/>
            </a:xfrm>
            <a:custGeom>
              <a:avLst/>
              <a:gdLst/>
              <a:ahLst/>
              <a:cxnLst/>
              <a:rect l="0" t="0" r="0" b="0"/>
              <a:pathLst>
                <a:path w="281282" h="27252">
                  <a:moveTo>
                    <a:pt x="5056" y="19050"/>
                  </a:moveTo>
                  <a:lnTo>
                    <a:pt x="5056" y="19050"/>
                  </a:lnTo>
                  <a:lnTo>
                    <a:pt x="0" y="24106"/>
                  </a:lnTo>
                  <a:lnTo>
                    <a:pt x="627" y="25596"/>
                  </a:lnTo>
                  <a:lnTo>
                    <a:pt x="6968" y="27251"/>
                  </a:lnTo>
                  <a:lnTo>
                    <a:pt x="51099" y="21768"/>
                  </a:lnTo>
                  <a:lnTo>
                    <a:pt x="93252" y="18797"/>
                  </a:lnTo>
                  <a:lnTo>
                    <a:pt x="137013" y="11670"/>
                  </a:lnTo>
                  <a:lnTo>
                    <a:pt x="176231" y="4893"/>
                  </a:lnTo>
                  <a:lnTo>
                    <a:pt x="215112" y="1450"/>
                  </a:lnTo>
                  <a:lnTo>
                    <a:pt x="2812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3560"/>
            <p:cNvSpPr/>
            <p:nvPr>
              <p:custDataLst>
                <p:tags r:id="rId116"/>
              </p:custDataLst>
            </p:nvPr>
          </p:nvSpPr>
          <p:spPr>
            <a:xfrm>
              <a:off x="578679" y="3200400"/>
              <a:ext cx="259522" cy="81088"/>
            </a:xfrm>
            <a:custGeom>
              <a:avLst/>
              <a:gdLst/>
              <a:ahLst/>
              <a:cxnLst/>
              <a:rect l="0" t="0" r="0" b="0"/>
              <a:pathLst>
                <a:path w="259522" h="81088">
                  <a:moveTo>
                    <a:pt x="69021" y="47625"/>
                  </a:moveTo>
                  <a:lnTo>
                    <a:pt x="69021" y="47625"/>
                  </a:lnTo>
                  <a:lnTo>
                    <a:pt x="24494" y="69359"/>
                  </a:lnTo>
                  <a:lnTo>
                    <a:pt x="4212" y="77671"/>
                  </a:lnTo>
                  <a:lnTo>
                    <a:pt x="415" y="80356"/>
                  </a:lnTo>
                  <a:lnTo>
                    <a:pt x="0" y="81087"/>
                  </a:lnTo>
                  <a:lnTo>
                    <a:pt x="42074" y="69040"/>
                  </a:lnTo>
                  <a:lnTo>
                    <a:pt x="75148" y="61731"/>
                  </a:lnTo>
                  <a:lnTo>
                    <a:pt x="112817" y="48982"/>
                  </a:lnTo>
                  <a:lnTo>
                    <a:pt x="153990" y="35193"/>
                  </a:lnTo>
                  <a:lnTo>
                    <a:pt x="192697" y="22278"/>
                  </a:lnTo>
                  <a:lnTo>
                    <a:pt x="230916" y="9535"/>
                  </a:lnTo>
                  <a:lnTo>
                    <a:pt x="259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3561"/>
            <p:cNvSpPr/>
            <p:nvPr>
              <p:custDataLst>
                <p:tags r:id="rId117"/>
              </p:custDataLst>
            </p:nvPr>
          </p:nvSpPr>
          <p:spPr>
            <a:xfrm>
              <a:off x="774026" y="3029066"/>
              <a:ext cx="156962" cy="314210"/>
            </a:xfrm>
            <a:custGeom>
              <a:avLst/>
              <a:gdLst/>
              <a:ahLst/>
              <a:cxnLst/>
              <a:rect l="0" t="0" r="0" b="0"/>
              <a:pathLst>
                <a:path w="156962" h="314210">
                  <a:moveTo>
                    <a:pt x="35599" y="9409"/>
                  </a:moveTo>
                  <a:lnTo>
                    <a:pt x="35599" y="9409"/>
                  </a:lnTo>
                  <a:lnTo>
                    <a:pt x="0" y="276"/>
                  </a:lnTo>
                  <a:lnTo>
                    <a:pt x="8353" y="0"/>
                  </a:lnTo>
                  <a:lnTo>
                    <a:pt x="45347" y="16174"/>
                  </a:lnTo>
                  <a:lnTo>
                    <a:pt x="90598" y="48845"/>
                  </a:lnTo>
                  <a:lnTo>
                    <a:pt x="125368" y="80816"/>
                  </a:lnTo>
                  <a:lnTo>
                    <a:pt x="140984" y="111118"/>
                  </a:lnTo>
                  <a:lnTo>
                    <a:pt x="154684" y="157166"/>
                  </a:lnTo>
                  <a:lnTo>
                    <a:pt x="156961" y="183834"/>
                  </a:lnTo>
                  <a:lnTo>
                    <a:pt x="148785" y="224054"/>
                  </a:lnTo>
                  <a:lnTo>
                    <a:pt x="131922" y="263122"/>
                  </a:lnTo>
                  <a:lnTo>
                    <a:pt x="92749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6" name="SMARTInkShape-Group794"/>
          <p:cNvGrpSpPr/>
          <p:nvPr/>
        </p:nvGrpSpPr>
        <p:grpSpPr>
          <a:xfrm>
            <a:off x="1247775" y="2850994"/>
            <a:ext cx="1657351" cy="643853"/>
            <a:chOff x="1247775" y="2850994"/>
            <a:chExt cx="1657351" cy="643853"/>
          </a:xfrm>
        </p:grpSpPr>
        <p:sp>
          <p:nvSpPr>
            <p:cNvPr id="996" name="SMARTInkShape-3562"/>
            <p:cNvSpPr/>
            <p:nvPr>
              <p:custDataLst>
                <p:tags r:id="rId105"/>
              </p:custDataLst>
            </p:nvPr>
          </p:nvSpPr>
          <p:spPr>
            <a:xfrm>
              <a:off x="1247775" y="2923590"/>
              <a:ext cx="120769" cy="438229"/>
            </a:xfrm>
            <a:custGeom>
              <a:avLst/>
              <a:gdLst/>
              <a:ahLst/>
              <a:cxnLst/>
              <a:rect l="0" t="0" r="0" b="0"/>
              <a:pathLst>
                <a:path w="120769" h="438229">
                  <a:moveTo>
                    <a:pt x="0" y="152985"/>
                  </a:moveTo>
                  <a:lnTo>
                    <a:pt x="0" y="152985"/>
                  </a:lnTo>
                  <a:lnTo>
                    <a:pt x="0" y="138855"/>
                  </a:lnTo>
                  <a:lnTo>
                    <a:pt x="0" y="140708"/>
                  </a:lnTo>
                  <a:lnTo>
                    <a:pt x="13257" y="188047"/>
                  </a:lnTo>
                  <a:lnTo>
                    <a:pt x="22390" y="233929"/>
                  </a:lnTo>
                  <a:lnTo>
                    <a:pt x="26742" y="272571"/>
                  </a:lnTo>
                  <a:lnTo>
                    <a:pt x="33089" y="314242"/>
                  </a:lnTo>
                  <a:lnTo>
                    <a:pt x="36615" y="360103"/>
                  </a:lnTo>
                  <a:lnTo>
                    <a:pt x="38865" y="401252"/>
                  </a:lnTo>
                  <a:lnTo>
                    <a:pt x="46262" y="438228"/>
                  </a:lnTo>
                  <a:lnTo>
                    <a:pt x="45658" y="437339"/>
                  </a:lnTo>
                  <a:lnTo>
                    <a:pt x="39907" y="405494"/>
                  </a:lnTo>
                  <a:lnTo>
                    <a:pt x="35813" y="362211"/>
                  </a:lnTo>
                  <a:lnTo>
                    <a:pt x="31792" y="326408"/>
                  </a:lnTo>
                  <a:lnTo>
                    <a:pt x="29528" y="282451"/>
                  </a:lnTo>
                  <a:lnTo>
                    <a:pt x="28858" y="242616"/>
                  </a:lnTo>
                  <a:lnTo>
                    <a:pt x="28659" y="204001"/>
                  </a:lnTo>
                  <a:lnTo>
                    <a:pt x="28600" y="165749"/>
                  </a:lnTo>
                  <a:lnTo>
                    <a:pt x="29641" y="124429"/>
                  </a:lnTo>
                  <a:lnTo>
                    <a:pt x="33635" y="87024"/>
                  </a:lnTo>
                  <a:lnTo>
                    <a:pt x="44822" y="39610"/>
                  </a:lnTo>
                  <a:lnTo>
                    <a:pt x="50965" y="20046"/>
                  </a:lnTo>
                  <a:lnTo>
                    <a:pt x="62868" y="6412"/>
                  </a:lnTo>
                  <a:lnTo>
                    <a:pt x="70487" y="1294"/>
                  </a:lnTo>
                  <a:lnTo>
                    <a:pt x="77683" y="0"/>
                  </a:lnTo>
                  <a:lnTo>
                    <a:pt x="84597" y="1253"/>
                  </a:lnTo>
                  <a:lnTo>
                    <a:pt x="95807" y="7232"/>
                  </a:lnTo>
                  <a:lnTo>
                    <a:pt x="100789" y="13417"/>
                  </a:lnTo>
                  <a:lnTo>
                    <a:pt x="117080" y="48824"/>
                  </a:lnTo>
                  <a:lnTo>
                    <a:pt x="120768" y="82141"/>
                  </a:lnTo>
                  <a:lnTo>
                    <a:pt x="110304" y="125324"/>
                  </a:lnTo>
                  <a:lnTo>
                    <a:pt x="92320" y="164616"/>
                  </a:lnTo>
                  <a:lnTo>
                    <a:pt x="74328" y="190913"/>
                  </a:lnTo>
                  <a:lnTo>
                    <a:pt x="45888" y="213016"/>
                  </a:lnTo>
                  <a:lnTo>
                    <a:pt x="42234" y="214172"/>
                  </a:lnTo>
                  <a:lnTo>
                    <a:pt x="28575" y="210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3563"/>
            <p:cNvSpPr/>
            <p:nvPr>
              <p:custDataLst>
                <p:tags r:id="rId106"/>
              </p:custDataLst>
            </p:nvPr>
          </p:nvSpPr>
          <p:spPr>
            <a:xfrm>
              <a:off x="1400567" y="3105150"/>
              <a:ext cx="161534" cy="205373"/>
            </a:xfrm>
            <a:custGeom>
              <a:avLst/>
              <a:gdLst/>
              <a:ahLst/>
              <a:cxnLst/>
              <a:rect l="0" t="0" r="0" b="0"/>
              <a:pathLst>
                <a:path w="161534" h="205373">
                  <a:moveTo>
                    <a:pt x="9133" y="66675"/>
                  </a:moveTo>
                  <a:lnTo>
                    <a:pt x="9133" y="66675"/>
                  </a:lnTo>
                  <a:lnTo>
                    <a:pt x="0" y="66675"/>
                  </a:lnTo>
                  <a:lnTo>
                    <a:pt x="4781" y="71731"/>
                  </a:lnTo>
                  <a:lnTo>
                    <a:pt x="48744" y="106675"/>
                  </a:lnTo>
                  <a:lnTo>
                    <a:pt x="77513" y="148346"/>
                  </a:lnTo>
                  <a:lnTo>
                    <a:pt x="83016" y="173071"/>
                  </a:lnTo>
                  <a:lnTo>
                    <a:pt x="81481" y="188398"/>
                  </a:lnTo>
                  <a:lnTo>
                    <a:pt x="77271" y="200149"/>
                  </a:lnTo>
                  <a:lnTo>
                    <a:pt x="74667" y="203283"/>
                  </a:lnTo>
                  <a:lnTo>
                    <a:pt x="71872" y="205372"/>
                  </a:lnTo>
                  <a:lnTo>
                    <a:pt x="67892" y="204648"/>
                  </a:lnTo>
                  <a:lnTo>
                    <a:pt x="57826" y="198199"/>
                  </a:lnTo>
                  <a:lnTo>
                    <a:pt x="45315" y="177612"/>
                  </a:lnTo>
                  <a:lnTo>
                    <a:pt x="39211" y="150873"/>
                  </a:lnTo>
                  <a:lnTo>
                    <a:pt x="38376" y="141843"/>
                  </a:lnTo>
                  <a:lnTo>
                    <a:pt x="42962" y="120697"/>
                  </a:lnTo>
                  <a:lnTo>
                    <a:pt x="62656" y="84049"/>
                  </a:lnTo>
                  <a:lnTo>
                    <a:pt x="93201" y="45609"/>
                  </a:lnTo>
                  <a:lnTo>
                    <a:pt x="161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3564"/>
            <p:cNvSpPr/>
            <p:nvPr>
              <p:custDataLst>
                <p:tags r:id="rId107"/>
              </p:custDataLst>
            </p:nvPr>
          </p:nvSpPr>
          <p:spPr>
            <a:xfrm>
              <a:off x="1715982" y="2935416"/>
              <a:ext cx="141394" cy="416428"/>
            </a:xfrm>
            <a:custGeom>
              <a:avLst/>
              <a:gdLst/>
              <a:ahLst/>
              <a:cxnLst/>
              <a:rect l="0" t="0" r="0" b="0"/>
              <a:pathLst>
                <a:path w="141394" h="416428">
                  <a:moveTo>
                    <a:pt x="131868" y="17334"/>
                  </a:moveTo>
                  <a:lnTo>
                    <a:pt x="131868" y="17334"/>
                  </a:lnTo>
                  <a:lnTo>
                    <a:pt x="131868" y="4077"/>
                  </a:lnTo>
                  <a:lnTo>
                    <a:pt x="130810" y="2146"/>
                  </a:lnTo>
                  <a:lnTo>
                    <a:pt x="129046" y="858"/>
                  </a:lnTo>
                  <a:lnTo>
                    <a:pt x="126812" y="0"/>
                  </a:lnTo>
                  <a:lnTo>
                    <a:pt x="118685" y="4691"/>
                  </a:lnTo>
                  <a:lnTo>
                    <a:pt x="101277" y="19893"/>
                  </a:lnTo>
                  <a:lnTo>
                    <a:pt x="80043" y="61388"/>
                  </a:lnTo>
                  <a:lnTo>
                    <a:pt x="58288" y="102353"/>
                  </a:lnTo>
                  <a:lnTo>
                    <a:pt x="38429" y="146076"/>
                  </a:lnTo>
                  <a:lnTo>
                    <a:pt x="25395" y="182950"/>
                  </a:lnTo>
                  <a:lnTo>
                    <a:pt x="9774" y="220687"/>
                  </a:lnTo>
                  <a:lnTo>
                    <a:pt x="1853" y="258680"/>
                  </a:lnTo>
                  <a:lnTo>
                    <a:pt x="0" y="289699"/>
                  </a:lnTo>
                  <a:lnTo>
                    <a:pt x="1293" y="322535"/>
                  </a:lnTo>
                  <a:lnTo>
                    <a:pt x="8924" y="351240"/>
                  </a:lnTo>
                  <a:lnTo>
                    <a:pt x="30176" y="386144"/>
                  </a:lnTo>
                  <a:lnTo>
                    <a:pt x="51525" y="406481"/>
                  </a:lnTo>
                  <a:lnTo>
                    <a:pt x="70407" y="412538"/>
                  </a:lnTo>
                  <a:lnTo>
                    <a:pt x="106910" y="416427"/>
                  </a:lnTo>
                  <a:lnTo>
                    <a:pt x="141393" y="40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3565"/>
            <p:cNvSpPr/>
            <p:nvPr>
              <p:custDataLst>
                <p:tags r:id="rId108"/>
              </p:custDataLst>
            </p:nvPr>
          </p:nvSpPr>
          <p:spPr>
            <a:xfrm>
              <a:off x="1935015" y="3114850"/>
              <a:ext cx="274786" cy="169772"/>
            </a:xfrm>
            <a:custGeom>
              <a:avLst/>
              <a:gdLst/>
              <a:ahLst/>
              <a:cxnLst/>
              <a:rect l="0" t="0" r="0" b="0"/>
              <a:pathLst>
                <a:path w="274786" h="169772">
                  <a:moveTo>
                    <a:pt x="17610" y="9350"/>
                  </a:moveTo>
                  <a:lnTo>
                    <a:pt x="17610" y="9350"/>
                  </a:lnTo>
                  <a:lnTo>
                    <a:pt x="0" y="9350"/>
                  </a:lnTo>
                  <a:lnTo>
                    <a:pt x="39302" y="9350"/>
                  </a:lnTo>
                  <a:lnTo>
                    <a:pt x="76131" y="9350"/>
                  </a:lnTo>
                  <a:lnTo>
                    <a:pt x="116345" y="2804"/>
                  </a:lnTo>
                  <a:lnTo>
                    <a:pt x="155991" y="708"/>
                  </a:lnTo>
                  <a:lnTo>
                    <a:pt x="199383" y="0"/>
                  </a:lnTo>
                  <a:lnTo>
                    <a:pt x="229382" y="906"/>
                  </a:lnTo>
                  <a:lnTo>
                    <a:pt x="238025" y="4892"/>
                  </a:lnTo>
                  <a:lnTo>
                    <a:pt x="239695" y="7436"/>
                  </a:lnTo>
                  <a:lnTo>
                    <a:pt x="239750" y="10191"/>
                  </a:lnTo>
                  <a:lnTo>
                    <a:pt x="238728" y="13086"/>
                  </a:lnTo>
                  <a:lnTo>
                    <a:pt x="194611" y="59672"/>
                  </a:lnTo>
                  <a:lnTo>
                    <a:pt x="147632" y="98208"/>
                  </a:lnTo>
                  <a:lnTo>
                    <a:pt x="102897" y="129994"/>
                  </a:lnTo>
                  <a:lnTo>
                    <a:pt x="59234" y="159703"/>
                  </a:lnTo>
                  <a:lnTo>
                    <a:pt x="60176" y="161443"/>
                  </a:lnTo>
                  <a:lnTo>
                    <a:pt x="66867" y="166200"/>
                  </a:lnTo>
                  <a:lnTo>
                    <a:pt x="87591" y="169771"/>
                  </a:lnTo>
                  <a:lnTo>
                    <a:pt x="130642" y="164432"/>
                  </a:lnTo>
                  <a:lnTo>
                    <a:pt x="171445" y="159458"/>
                  </a:lnTo>
                  <a:lnTo>
                    <a:pt x="185464" y="155440"/>
                  </a:lnTo>
                  <a:lnTo>
                    <a:pt x="274785" y="152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3566"/>
            <p:cNvSpPr/>
            <p:nvPr>
              <p:custDataLst>
                <p:tags r:id="rId109"/>
              </p:custDataLst>
            </p:nvPr>
          </p:nvSpPr>
          <p:spPr>
            <a:xfrm>
              <a:off x="2208149" y="3258874"/>
              <a:ext cx="130703" cy="112977"/>
            </a:xfrm>
            <a:custGeom>
              <a:avLst/>
              <a:gdLst/>
              <a:ahLst/>
              <a:cxnLst/>
              <a:rect l="0" t="0" r="0" b="0"/>
              <a:pathLst>
                <a:path w="130703" h="112977">
                  <a:moveTo>
                    <a:pt x="115951" y="8201"/>
                  </a:moveTo>
                  <a:lnTo>
                    <a:pt x="115951" y="8201"/>
                  </a:lnTo>
                  <a:lnTo>
                    <a:pt x="124152" y="0"/>
                  </a:lnTo>
                  <a:lnTo>
                    <a:pt x="125652" y="617"/>
                  </a:lnTo>
                  <a:lnTo>
                    <a:pt x="130140" y="4125"/>
                  </a:lnTo>
                  <a:lnTo>
                    <a:pt x="130702" y="7600"/>
                  </a:lnTo>
                  <a:lnTo>
                    <a:pt x="126437" y="22604"/>
                  </a:lnTo>
                  <a:lnTo>
                    <a:pt x="117412" y="40456"/>
                  </a:lnTo>
                  <a:lnTo>
                    <a:pt x="101580" y="62629"/>
                  </a:lnTo>
                  <a:lnTo>
                    <a:pt x="100020" y="66711"/>
                  </a:lnTo>
                  <a:lnTo>
                    <a:pt x="82656" y="82570"/>
                  </a:lnTo>
                  <a:lnTo>
                    <a:pt x="46668" y="102792"/>
                  </a:lnTo>
                  <a:lnTo>
                    <a:pt x="30125" y="107391"/>
                  </a:lnTo>
                  <a:lnTo>
                    <a:pt x="15717" y="105908"/>
                  </a:lnTo>
                  <a:lnTo>
                    <a:pt x="5080" y="101721"/>
                  </a:lnTo>
                  <a:lnTo>
                    <a:pt x="762" y="99123"/>
                  </a:lnTo>
                  <a:lnTo>
                    <a:pt x="0" y="95274"/>
                  </a:lnTo>
                  <a:lnTo>
                    <a:pt x="4798" y="85352"/>
                  </a:lnTo>
                  <a:lnTo>
                    <a:pt x="19399" y="72924"/>
                  </a:lnTo>
                  <a:lnTo>
                    <a:pt x="47244" y="62538"/>
                  </a:lnTo>
                  <a:lnTo>
                    <a:pt x="64601" y="61631"/>
                  </a:lnTo>
                  <a:lnTo>
                    <a:pt x="98047" y="69672"/>
                  </a:lnTo>
                  <a:lnTo>
                    <a:pt x="110816" y="78208"/>
                  </a:lnTo>
                  <a:lnTo>
                    <a:pt x="115703" y="83447"/>
                  </a:lnTo>
                  <a:lnTo>
                    <a:pt x="121132" y="94913"/>
                  </a:lnTo>
                  <a:lnTo>
                    <a:pt x="125476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3567"/>
            <p:cNvSpPr/>
            <p:nvPr>
              <p:custDataLst>
                <p:tags r:id="rId110"/>
              </p:custDataLst>
            </p:nvPr>
          </p:nvSpPr>
          <p:spPr>
            <a:xfrm>
              <a:off x="2333625" y="3249741"/>
              <a:ext cx="75613" cy="217360"/>
            </a:xfrm>
            <a:custGeom>
              <a:avLst/>
              <a:gdLst/>
              <a:ahLst/>
              <a:cxnLst/>
              <a:rect l="0" t="0" r="0" b="0"/>
              <a:pathLst>
                <a:path w="75613" h="217360">
                  <a:moveTo>
                    <a:pt x="66675" y="17334"/>
                  </a:moveTo>
                  <a:lnTo>
                    <a:pt x="66675" y="17334"/>
                  </a:lnTo>
                  <a:lnTo>
                    <a:pt x="66675" y="12277"/>
                  </a:lnTo>
                  <a:lnTo>
                    <a:pt x="69497" y="6973"/>
                  </a:lnTo>
                  <a:lnTo>
                    <a:pt x="74876" y="0"/>
                  </a:lnTo>
                  <a:lnTo>
                    <a:pt x="75612" y="4691"/>
                  </a:lnTo>
                  <a:lnTo>
                    <a:pt x="74880" y="14890"/>
                  </a:lnTo>
                  <a:lnTo>
                    <a:pt x="67460" y="38482"/>
                  </a:lnTo>
                  <a:lnTo>
                    <a:pt x="52170" y="72076"/>
                  </a:lnTo>
                  <a:lnTo>
                    <a:pt x="47528" y="87172"/>
                  </a:lnTo>
                  <a:lnTo>
                    <a:pt x="30124" y="125556"/>
                  </a:lnTo>
                  <a:lnTo>
                    <a:pt x="16181" y="168534"/>
                  </a:lnTo>
                  <a:lnTo>
                    <a:pt x="0" y="21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568"/>
            <p:cNvSpPr/>
            <p:nvPr>
              <p:custDataLst>
                <p:tags r:id="rId111"/>
              </p:custDataLst>
            </p:nvPr>
          </p:nvSpPr>
          <p:spPr>
            <a:xfrm>
              <a:off x="2401624" y="3373174"/>
              <a:ext cx="122502" cy="121673"/>
            </a:xfrm>
            <a:custGeom>
              <a:avLst/>
              <a:gdLst/>
              <a:ahLst/>
              <a:cxnLst/>
              <a:rect l="0" t="0" r="0" b="0"/>
              <a:pathLst>
                <a:path w="122502" h="121673">
                  <a:moveTo>
                    <a:pt x="8201" y="8201"/>
                  </a:moveTo>
                  <a:lnTo>
                    <a:pt x="8201" y="8201"/>
                  </a:lnTo>
                  <a:lnTo>
                    <a:pt x="0" y="8201"/>
                  </a:lnTo>
                  <a:lnTo>
                    <a:pt x="13088" y="1655"/>
                  </a:lnTo>
                  <a:lnTo>
                    <a:pt x="20251" y="0"/>
                  </a:lnTo>
                  <a:lnTo>
                    <a:pt x="53152" y="6993"/>
                  </a:lnTo>
                  <a:lnTo>
                    <a:pt x="57218" y="10571"/>
                  </a:lnTo>
                  <a:lnTo>
                    <a:pt x="61736" y="23012"/>
                  </a:lnTo>
                  <a:lnTo>
                    <a:pt x="60825" y="29717"/>
                  </a:lnTo>
                  <a:lnTo>
                    <a:pt x="45738" y="61918"/>
                  </a:lnTo>
                  <a:lnTo>
                    <a:pt x="13441" y="108339"/>
                  </a:lnTo>
                  <a:lnTo>
                    <a:pt x="9236" y="119703"/>
                  </a:lnTo>
                  <a:lnTo>
                    <a:pt x="11008" y="120636"/>
                  </a:lnTo>
                  <a:lnTo>
                    <a:pt x="18621" y="121672"/>
                  </a:lnTo>
                  <a:lnTo>
                    <a:pt x="60020" y="112031"/>
                  </a:lnTo>
                  <a:lnTo>
                    <a:pt x="122501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3569"/>
            <p:cNvSpPr/>
            <p:nvPr>
              <p:custDataLst>
                <p:tags r:id="rId112"/>
              </p:custDataLst>
            </p:nvPr>
          </p:nvSpPr>
          <p:spPr>
            <a:xfrm>
              <a:off x="2688769" y="3106085"/>
              <a:ext cx="70847" cy="206096"/>
            </a:xfrm>
            <a:custGeom>
              <a:avLst/>
              <a:gdLst/>
              <a:ahLst/>
              <a:cxnLst/>
              <a:rect l="0" t="0" r="0" b="0"/>
              <a:pathLst>
                <a:path w="70847" h="206096">
                  <a:moveTo>
                    <a:pt x="44906" y="37165"/>
                  </a:moveTo>
                  <a:lnTo>
                    <a:pt x="44906" y="37165"/>
                  </a:lnTo>
                  <a:lnTo>
                    <a:pt x="58164" y="23908"/>
                  </a:lnTo>
                  <a:lnTo>
                    <a:pt x="61382" y="15045"/>
                  </a:lnTo>
                  <a:lnTo>
                    <a:pt x="63448" y="2221"/>
                  </a:lnTo>
                  <a:lnTo>
                    <a:pt x="62559" y="1169"/>
                  </a:lnTo>
                  <a:lnTo>
                    <a:pt x="58749" y="0"/>
                  </a:lnTo>
                  <a:lnTo>
                    <a:pt x="26739" y="9549"/>
                  </a:lnTo>
                  <a:lnTo>
                    <a:pt x="20094" y="12404"/>
                  </a:lnTo>
                  <a:lnTo>
                    <a:pt x="9890" y="21222"/>
                  </a:lnTo>
                  <a:lnTo>
                    <a:pt x="5687" y="26536"/>
                  </a:lnTo>
                  <a:lnTo>
                    <a:pt x="1017" y="40908"/>
                  </a:lnTo>
                  <a:lnTo>
                    <a:pt x="0" y="55762"/>
                  </a:lnTo>
                  <a:lnTo>
                    <a:pt x="3075" y="65891"/>
                  </a:lnTo>
                  <a:lnTo>
                    <a:pt x="35087" y="111600"/>
                  </a:lnTo>
                  <a:lnTo>
                    <a:pt x="65502" y="143358"/>
                  </a:lnTo>
                  <a:lnTo>
                    <a:pt x="69935" y="156328"/>
                  </a:lnTo>
                  <a:lnTo>
                    <a:pt x="70846" y="171618"/>
                  </a:lnTo>
                  <a:lnTo>
                    <a:pt x="67724" y="185470"/>
                  </a:lnTo>
                  <a:lnTo>
                    <a:pt x="59986" y="195859"/>
                  </a:lnTo>
                  <a:lnTo>
                    <a:pt x="49492" y="202946"/>
                  </a:lnTo>
                  <a:lnTo>
                    <a:pt x="37772" y="206095"/>
                  </a:lnTo>
                  <a:lnTo>
                    <a:pt x="32742" y="204818"/>
                  </a:lnTo>
                  <a:lnTo>
                    <a:pt x="24330" y="197756"/>
                  </a:lnTo>
                  <a:lnTo>
                    <a:pt x="22722" y="191851"/>
                  </a:lnTo>
                  <a:lnTo>
                    <a:pt x="25856" y="16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3570"/>
            <p:cNvSpPr/>
            <p:nvPr>
              <p:custDataLst>
                <p:tags r:id="rId113"/>
              </p:custDataLst>
            </p:nvPr>
          </p:nvSpPr>
          <p:spPr>
            <a:xfrm>
              <a:off x="2676525" y="2850994"/>
              <a:ext cx="104776" cy="134208"/>
            </a:xfrm>
            <a:custGeom>
              <a:avLst/>
              <a:gdLst/>
              <a:ahLst/>
              <a:cxnLst/>
              <a:rect l="0" t="0" r="0" b="0"/>
              <a:pathLst>
                <a:path w="104776" h="134208">
                  <a:moveTo>
                    <a:pt x="0" y="63656"/>
                  </a:moveTo>
                  <a:lnTo>
                    <a:pt x="0" y="63656"/>
                  </a:lnTo>
                  <a:lnTo>
                    <a:pt x="0" y="58168"/>
                  </a:lnTo>
                  <a:lnTo>
                    <a:pt x="1058" y="95965"/>
                  </a:lnTo>
                  <a:lnTo>
                    <a:pt x="9264" y="134207"/>
                  </a:lnTo>
                  <a:lnTo>
                    <a:pt x="9350" y="133973"/>
                  </a:lnTo>
                  <a:lnTo>
                    <a:pt x="9510" y="96745"/>
                  </a:lnTo>
                  <a:lnTo>
                    <a:pt x="11635" y="75187"/>
                  </a:lnTo>
                  <a:lnTo>
                    <a:pt x="27424" y="35477"/>
                  </a:lnTo>
                  <a:lnTo>
                    <a:pt x="41048" y="7172"/>
                  </a:lnTo>
                  <a:lnTo>
                    <a:pt x="47524" y="1510"/>
                  </a:lnTo>
                  <a:lnTo>
                    <a:pt x="50733" y="0"/>
                  </a:lnTo>
                  <a:lnTo>
                    <a:pt x="53930" y="2169"/>
                  </a:lnTo>
                  <a:lnTo>
                    <a:pt x="63487" y="20390"/>
                  </a:lnTo>
                  <a:lnTo>
                    <a:pt x="73375" y="52170"/>
                  </a:lnTo>
                  <a:lnTo>
                    <a:pt x="80698" y="84200"/>
                  </a:lnTo>
                  <a:lnTo>
                    <a:pt x="104775" y="10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3571"/>
            <p:cNvSpPr/>
            <p:nvPr>
              <p:custDataLst>
                <p:tags r:id="rId114"/>
              </p:custDataLst>
            </p:nvPr>
          </p:nvSpPr>
          <p:spPr>
            <a:xfrm>
              <a:off x="2800350" y="3141010"/>
              <a:ext cx="104776" cy="115758"/>
            </a:xfrm>
            <a:custGeom>
              <a:avLst/>
              <a:gdLst/>
              <a:ahLst/>
              <a:cxnLst/>
              <a:rect l="0" t="0" r="0" b="0"/>
              <a:pathLst>
                <a:path w="104776" h="115758">
                  <a:moveTo>
                    <a:pt x="0" y="49865"/>
                  </a:moveTo>
                  <a:lnTo>
                    <a:pt x="0" y="49865"/>
                  </a:lnTo>
                  <a:lnTo>
                    <a:pt x="5056" y="54921"/>
                  </a:lnTo>
                  <a:lnTo>
                    <a:pt x="10361" y="57404"/>
                  </a:lnTo>
                  <a:lnTo>
                    <a:pt x="45056" y="59274"/>
                  </a:lnTo>
                  <a:lnTo>
                    <a:pt x="54597" y="56516"/>
                  </a:lnTo>
                  <a:lnTo>
                    <a:pt x="68741" y="46191"/>
                  </a:lnTo>
                  <a:lnTo>
                    <a:pt x="74402" y="41066"/>
                  </a:lnTo>
                  <a:lnTo>
                    <a:pt x="80693" y="26904"/>
                  </a:lnTo>
                  <a:lnTo>
                    <a:pt x="84731" y="2056"/>
                  </a:lnTo>
                  <a:lnTo>
                    <a:pt x="81887" y="0"/>
                  </a:lnTo>
                  <a:lnTo>
                    <a:pt x="70261" y="539"/>
                  </a:lnTo>
                  <a:lnTo>
                    <a:pt x="50922" y="6792"/>
                  </a:lnTo>
                  <a:lnTo>
                    <a:pt x="17767" y="40988"/>
                  </a:lnTo>
                  <a:lnTo>
                    <a:pt x="6911" y="67460"/>
                  </a:lnTo>
                  <a:lnTo>
                    <a:pt x="5894" y="84496"/>
                  </a:lnTo>
                  <a:lnTo>
                    <a:pt x="7104" y="92003"/>
                  </a:lnTo>
                  <a:lnTo>
                    <a:pt x="14093" y="103165"/>
                  </a:lnTo>
                  <a:lnTo>
                    <a:pt x="18921" y="107623"/>
                  </a:lnTo>
                  <a:lnTo>
                    <a:pt x="35573" y="112577"/>
                  </a:lnTo>
                  <a:lnTo>
                    <a:pt x="70645" y="115757"/>
                  </a:lnTo>
                  <a:lnTo>
                    <a:pt x="104775" y="97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3" name="SMARTInkShape-Group795"/>
          <p:cNvGrpSpPr/>
          <p:nvPr/>
        </p:nvGrpSpPr>
        <p:grpSpPr>
          <a:xfrm>
            <a:off x="3433342" y="2898347"/>
            <a:ext cx="1491084" cy="521129"/>
            <a:chOff x="3433342" y="2898347"/>
            <a:chExt cx="1491084" cy="521129"/>
          </a:xfrm>
        </p:grpSpPr>
        <p:sp>
          <p:nvSpPr>
            <p:cNvPr id="1007" name="SMARTInkShape-3572"/>
            <p:cNvSpPr/>
            <p:nvPr>
              <p:custDataLst>
                <p:tags r:id="rId99"/>
              </p:custDataLst>
            </p:nvPr>
          </p:nvSpPr>
          <p:spPr>
            <a:xfrm>
              <a:off x="4781677" y="2898347"/>
              <a:ext cx="123699" cy="114490"/>
            </a:xfrm>
            <a:custGeom>
              <a:avLst/>
              <a:gdLst/>
              <a:ahLst/>
              <a:cxnLst/>
              <a:rect l="0" t="0" r="0" b="0"/>
              <a:pathLst>
                <a:path w="123699" h="114490">
                  <a:moveTo>
                    <a:pt x="18923" y="54403"/>
                  </a:moveTo>
                  <a:lnTo>
                    <a:pt x="18923" y="54403"/>
                  </a:lnTo>
                  <a:lnTo>
                    <a:pt x="18923" y="37069"/>
                  </a:lnTo>
                  <a:lnTo>
                    <a:pt x="13866" y="45975"/>
                  </a:lnTo>
                  <a:lnTo>
                    <a:pt x="2034" y="91272"/>
                  </a:lnTo>
                  <a:lnTo>
                    <a:pt x="158" y="114370"/>
                  </a:lnTo>
                  <a:lnTo>
                    <a:pt x="63" y="114489"/>
                  </a:lnTo>
                  <a:lnTo>
                    <a:pt x="0" y="113510"/>
                  </a:lnTo>
                  <a:lnTo>
                    <a:pt x="24770" y="78116"/>
                  </a:lnTo>
                  <a:lnTo>
                    <a:pt x="47469" y="31096"/>
                  </a:lnTo>
                  <a:lnTo>
                    <a:pt x="57014" y="11161"/>
                  </a:lnTo>
                  <a:lnTo>
                    <a:pt x="63370" y="3434"/>
                  </a:lnTo>
                  <a:lnTo>
                    <a:pt x="69721" y="0"/>
                  </a:lnTo>
                  <a:lnTo>
                    <a:pt x="72897" y="2259"/>
                  </a:lnTo>
                  <a:lnTo>
                    <a:pt x="85598" y="28698"/>
                  </a:lnTo>
                  <a:lnTo>
                    <a:pt x="102531" y="66227"/>
                  </a:lnTo>
                  <a:lnTo>
                    <a:pt x="123698" y="102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3573"/>
            <p:cNvSpPr/>
            <p:nvPr>
              <p:custDataLst>
                <p:tags r:id="rId100"/>
              </p:custDataLst>
            </p:nvPr>
          </p:nvSpPr>
          <p:spPr>
            <a:xfrm>
              <a:off x="4391025" y="321945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33906" y="21036"/>
                  </a:lnTo>
                  <a:lnTo>
                    <a:pt x="62610" y="16817"/>
                  </a:lnTo>
                  <a:lnTo>
                    <a:pt x="92987" y="1168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574"/>
            <p:cNvSpPr/>
            <p:nvPr>
              <p:custDataLst>
                <p:tags r:id="rId101"/>
              </p:custDataLst>
            </p:nvPr>
          </p:nvSpPr>
          <p:spPr>
            <a:xfrm>
              <a:off x="3905859" y="3119595"/>
              <a:ext cx="266092" cy="235470"/>
            </a:xfrm>
            <a:custGeom>
              <a:avLst/>
              <a:gdLst/>
              <a:ahLst/>
              <a:cxnLst/>
              <a:rect l="0" t="0" r="0" b="0"/>
              <a:pathLst>
                <a:path w="266092" h="235470">
                  <a:moveTo>
                    <a:pt x="113691" y="14130"/>
                  </a:moveTo>
                  <a:lnTo>
                    <a:pt x="113691" y="14130"/>
                  </a:lnTo>
                  <a:lnTo>
                    <a:pt x="113691" y="873"/>
                  </a:lnTo>
                  <a:lnTo>
                    <a:pt x="112633" y="0"/>
                  </a:lnTo>
                  <a:lnTo>
                    <a:pt x="110869" y="477"/>
                  </a:lnTo>
                  <a:lnTo>
                    <a:pt x="108634" y="1853"/>
                  </a:lnTo>
                  <a:lnTo>
                    <a:pt x="72987" y="9420"/>
                  </a:lnTo>
                  <a:lnTo>
                    <a:pt x="58206" y="20503"/>
                  </a:lnTo>
                  <a:lnTo>
                    <a:pt x="26068" y="62594"/>
                  </a:lnTo>
                  <a:lnTo>
                    <a:pt x="9795" y="102843"/>
                  </a:lnTo>
                  <a:lnTo>
                    <a:pt x="2474" y="141663"/>
                  </a:lnTo>
                  <a:lnTo>
                    <a:pt x="0" y="187018"/>
                  </a:lnTo>
                  <a:lnTo>
                    <a:pt x="8128" y="205269"/>
                  </a:lnTo>
                  <a:lnTo>
                    <a:pt x="22324" y="221847"/>
                  </a:lnTo>
                  <a:lnTo>
                    <a:pt x="39217" y="232743"/>
                  </a:lnTo>
                  <a:lnTo>
                    <a:pt x="57308" y="235469"/>
                  </a:lnTo>
                  <a:lnTo>
                    <a:pt x="82521" y="231054"/>
                  </a:lnTo>
                  <a:lnTo>
                    <a:pt x="115060" y="215024"/>
                  </a:lnTo>
                  <a:lnTo>
                    <a:pt x="137615" y="192540"/>
                  </a:lnTo>
                  <a:lnTo>
                    <a:pt x="152647" y="170826"/>
                  </a:lnTo>
                  <a:lnTo>
                    <a:pt x="163804" y="140874"/>
                  </a:lnTo>
                  <a:lnTo>
                    <a:pt x="164891" y="120203"/>
                  </a:lnTo>
                  <a:lnTo>
                    <a:pt x="156965" y="76005"/>
                  </a:lnTo>
                  <a:lnTo>
                    <a:pt x="143211" y="44105"/>
                  </a:lnTo>
                  <a:lnTo>
                    <a:pt x="126105" y="27100"/>
                  </a:lnTo>
                  <a:lnTo>
                    <a:pt x="95800" y="3992"/>
                  </a:lnTo>
                  <a:lnTo>
                    <a:pt x="89064" y="2080"/>
                  </a:lnTo>
                  <a:lnTo>
                    <a:pt x="73112" y="2777"/>
                  </a:lnTo>
                  <a:lnTo>
                    <a:pt x="58261" y="9437"/>
                  </a:lnTo>
                  <a:lnTo>
                    <a:pt x="36537" y="25903"/>
                  </a:lnTo>
                  <a:lnTo>
                    <a:pt x="25449" y="46193"/>
                  </a:lnTo>
                  <a:lnTo>
                    <a:pt x="25574" y="82426"/>
                  </a:lnTo>
                  <a:lnTo>
                    <a:pt x="35369" y="103045"/>
                  </a:lnTo>
                  <a:lnTo>
                    <a:pt x="49248" y="117148"/>
                  </a:lnTo>
                  <a:lnTo>
                    <a:pt x="71078" y="126145"/>
                  </a:lnTo>
                  <a:lnTo>
                    <a:pt x="118131" y="135309"/>
                  </a:lnTo>
                  <a:lnTo>
                    <a:pt x="156987" y="137171"/>
                  </a:lnTo>
                  <a:lnTo>
                    <a:pt x="188609" y="134901"/>
                  </a:lnTo>
                  <a:lnTo>
                    <a:pt x="230801" y="128224"/>
                  </a:lnTo>
                  <a:lnTo>
                    <a:pt x="266091" y="11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575"/>
            <p:cNvSpPr/>
            <p:nvPr>
              <p:custDataLst>
                <p:tags r:id="rId102"/>
              </p:custDataLst>
            </p:nvPr>
          </p:nvSpPr>
          <p:spPr>
            <a:xfrm>
              <a:off x="3433342" y="3124200"/>
              <a:ext cx="175543" cy="171451"/>
            </a:xfrm>
            <a:custGeom>
              <a:avLst/>
              <a:gdLst/>
              <a:ahLst/>
              <a:cxnLst/>
              <a:rect l="0" t="0" r="0" b="0"/>
              <a:pathLst>
                <a:path w="175543" h="171451">
                  <a:moveTo>
                    <a:pt x="5183" y="0"/>
                  </a:moveTo>
                  <a:lnTo>
                    <a:pt x="5183" y="0"/>
                  </a:lnTo>
                  <a:lnTo>
                    <a:pt x="10240" y="5056"/>
                  </a:lnTo>
                  <a:lnTo>
                    <a:pt x="54088" y="22390"/>
                  </a:lnTo>
                  <a:lnTo>
                    <a:pt x="96648" y="34958"/>
                  </a:lnTo>
                  <a:lnTo>
                    <a:pt x="139498" y="55861"/>
                  </a:lnTo>
                  <a:lnTo>
                    <a:pt x="167394" y="73584"/>
                  </a:lnTo>
                  <a:lnTo>
                    <a:pt x="172590" y="80806"/>
                  </a:lnTo>
                  <a:lnTo>
                    <a:pt x="174996" y="88796"/>
                  </a:lnTo>
                  <a:lnTo>
                    <a:pt x="175542" y="97297"/>
                  </a:lnTo>
                  <a:lnTo>
                    <a:pt x="173789" y="104023"/>
                  </a:lnTo>
                  <a:lnTo>
                    <a:pt x="166196" y="114319"/>
                  </a:lnTo>
                  <a:lnTo>
                    <a:pt x="144966" y="131121"/>
                  </a:lnTo>
                  <a:lnTo>
                    <a:pt x="130456" y="137651"/>
                  </a:lnTo>
                  <a:lnTo>
                    <a:pt x="83299" y="149791"/>
                  </a:lnTo>
                  <a:lnTo>
                    <a:pt x="43662" y="159215"/>
                  </a:lnTo>
                  <a:lnTo>
                    <a:pt x="0" y="161766"/>
                  </a:lnTo>
                  <a:lnTo>
                    <a:pt x="3375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576"/>
            <p:cNvSpPr/>
            <p:nvPr>
              <p:custDataLst>
                <p:tags r:id="rId103"/>
              </p:custDataLst>
            </p:nvPr>
          </p:nvSpPr>
          <p:spPr>
            <a:xfrm>
              <a:off x="3476625" y="3305175"/>
              <a:ext cx="227865" cy="114301"/>
            </a:xfrm>
            <a:custGeom>
              <a:avLst/>
              <a:gdLst/>
              <a:ahLst/>
              <a:cxnLst/>
              <a:rect l="0" t="0" r="0" b="0"/>
              <a:pathLst>
                <a:path w="227865" h="114301">
                  <a:moveTo>
                    <a:pt x="209550" y="0"/>
                  </a:moveTo>
                  <a:lnTo>
                    <a:pt x="209550" y="0"/>
                  </a:lnTo>
                  <a:lnTo>
                    <a:pt x="214607" y="0"/>
                  </a:lnTo>
                  <a:lnTo>
                    <a:pt x="227864" y="5057"/>
                  </a:lnTo>
                  <a:lnTo>
                    <a:pt x="227051" y="7605"/>
                  </a:lnTo>
                  <a:lnTo>
                    <a:pt x="189251" y="27446"/>
                  </a:lnTo>
                  <a:lnTo>
                    <a:pt x="146665" y="43600"/>
                  </a:lnTo>
                  <a:lnTo>
                    <a:pt x="110032" y="59804"/>
                  </a:lnTo>
                  <a:lnTo>
                    <a:pt x="62657" y="8307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3577"/>
            <p:cNvSpPr/>
            <p:nvPr>
              <p:custDataLst>
                <p:tags r:id="rId104"/>
              </p:custDataLst>
            </p:nvPr>
          </p:nvSpPr>
          <p:spPr>
            <a:xfrm>
              <a:off x="4707798" y="3125791"/>
              <a:ext cx="216628" cy="209394"/>
            </a:xfrm>
            <a:custGeom>
              <a:avLst/>
              <a:gdLst/>
              <a:ahLst/>
              <a:cxnLst/>
              <a:rect l="0" t="0" r="0" b="0"/>
              <a:pathLst>
                <a:path w="216628" h="209394">
                  <a:moveTo>
                    <a:pt x="102327" y="36509"/>
                  </a:moveTo>
                  <a:lnTo>
                    <a:pt x="102327" y="36509"/>
                  </a:lnTo>
                  <a:lnTo>
                    <a:pt x="102327" y="31453"/>
                  </a:lnTo>
                  <a:lnTo>
                    <a:pt x="107384" y="18195"/>
                  </a:lnTo>
                  <a:lnTo>
                    <a:pt x="109931" y="14775"/>
                  </a:lnTo>
                  <a:lnTo>
                    <a:pt x="117515" y="8902"/>
                  </a:lnTo>
                  <a:lnTo>
                    <a:pt x="119660" y="3778"/>
                  </a:lnTo>
                  <a:lnTo>
                    <a:pt x="119174" y="1988"/>
                  </a:lnTo>
                  <a:lnTo>
                    <a:pt x="117792" y="795"/>
                  </a:lnTo>
                  <a:lnTo>
                    <a:pt x="115813" y="0"/>
                  </a:lnTo>
                  <a:lnTo>
                    <a:pt x="102913" y="3937"/>
                  </a:lnTo>
                  <a:lnTo>
                    <a:pt x="80628" y="16863"/>
                  </a:lnTo>
                  <a:lnTo>
                    <a:pt x="39151" y="55755"/>
                  </a:lnTo>
                  <a:lnTo>
                    <a:pt x="19874" y="82546"/>
                  </a:lnTo>
                  <a:lnTo>
                    <a:pt x="3059" y="127408"/>
                  </a:lnTo>
                  <a:lnTo>
                    <a:pt x="0" y="144289"/>
                  </a:lnTo>
                  <a:lnTo>
                    <a:pt x="3333" y="170750"/>
                  </a:lnTo>
                  <a:lnTo>
                    <a:pt x="11024" y="188585"/>
                  </a:lnTo>
                  <a:lnTo>
                    <a:pt x="30119" y="205629"/>
                  </a:lnTo>
                  <a:lnTo>
                    <a:pt x="52596" y="209393"/>
                  </a:lnTo>
                  <a:lnTo>
                    <a:pt x="100029" y="203185"/>
                  </a:lnTo>
                  <a:lnTo>
                    <a:pt x="130221" y="184672"/>
                  </a:lnTo>
                  <a:lnTo>
                    <a:pt x="144005" y="167976"/>
                  </a:lnTo>
                  <a:lnTo>
                    <a:pt x="156421" y="141500"/>
                  </a:lnTo>
                  <a:lnTo>
                    <a:pt x="158570" y="114419"/>
                  </a:lnTo>
                  <a:lnTo>
                    <a:pt x="149096" y="79584"/>
                  </a:lnTo>
                  <a:lnTo>
                    <a:pt x="137939" y="57621"/>
                  </a:lnTo>
                  <a:lnTo>
                    <a:pt x="101860" y="25593"/>
                  </a:lnTo>
                  <a:lnTo>
                    <a:pt x="88361" y="21074"/>
                  </a:lnTo>
                  <a:lnTo>
                    <a:pt x="71778" y="20124"/>
                  </a:lnTo>
                  <a:lnTo>
                    <a:pt x="53825" y="23230"/>
                  </a:lnTo>
                  <a:lnTo>
                    <a:pt x="43729" y="28138"/>
                  </a:lnTo>
                  <a:lnTo>
                    <a:pt x="35223" y="39673"/>
                  </a:lnTo>
                  <a:lnTo>
                    <a:pt x="32191" y="44968"/>
                  </a:lnTo>
                  <a:lnTo>
                    <a:pt x="32286" y="50615"/>
                  </a:lnTo>
                  <a:lnTo>
                    <a:pt x="38038" y="62534"/>
                  </a:lnTo>
                  <a:lnTo>
                    <a:pt x="50470" y="72064"/>
                  </a:lnTo>
                  <a:lnTo>
                    <a:pt x="79266" y="86806"/>
                  </a:lnTo>
                  <a:lnTo>
                    <a:pt x="98075" y="87791"/>
                  </a:lnTo>
                  <a:lnTo>
                    <a:pt x="135287" y="85217"/>
                  </a:lnTo>
                  <a:lnTo>
                    <a:pt x="163542" y="82499"/>
                  </a:lnTo>
                  <a:lnTo>
                    <a:pt x="216627" y="6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6" name="SMARTInkShape-Group796"/>
          <p:cNvGrpSpPr/>
          <p:nvPr/>
        </p:nvGrpSpPr>
        <p:grpSpPr>
          <a:xfrm>
            <a:off x="5242787" y="3163624"/>
            <a:ext cx="242290" cy="246327"/>
            <a:chOff x="5242787" y="3163624"/>
            <a:chExt cx="242290" cy="246327"/>
          </a:xfrm>
        </p:grpSpPr>
        <p:sp>
          <p:nvSpPr>
            <p:cNvPr id="1014" name="SMARTInkShape-3578"/>
            <p:cNvSpPr/>
            <p:nvPr>
              <p:custDataLst>
                <p:tags r:id="rId97"/>
              </p:custDataLst>
            </p:nvPr>
          </p:nvSpPr>
          <p:spPr>
            <a:xfrm>
              <a:off x="5242787" y="3163624"/>
              <a:ext cx="183444" cy="141552"/>
            </a:xfrm>
            <a:custGeom>
              <a:avLst/>
              <a:gdLst/>
              <a:ahLst/>
              <a:cxnLst/>
              <a:rect l="0" t="0" r="0" b="0"/>
              <a:pathLst>
                <a:path w="183444" h="141552">
                  <a:moveTo>
                    <a:pt x="5488" y="8201"/>
                  </a:moveTo>
                  <a:lnTo>
                    <a:pt x="5488" y="8201"/>
                  </a:lnTo>
                  <a:lnTo>
                    <a:pt x="5488" y="3145"/>
                  </a:lnTo>
                  <a:lnTo>
                    <a:pt x="4430" y="1655"/>
                  </a:lnTo>
                  <a:lnTo>
                    <a:pt x="2666" y="662"/>
                  </a:lnTo>
                  <a:lnTo>
                    <a:pt x="432" y="0"/>
                  </a:lnTo>
                  <a:lnTo>
                    <a:pt x="0" y="617"/>
                  </a:lnTo>
                  <a:lnTo>
                    <a:pt x="2344" y="4125"/>
                  </a:lnTo>
                  <a:lnTo>
                    <a:pt x="12557" y="6389"/>
                  </a:lnTo>
                  <a:lnTo>
                    <a:pt x="44984" y="12899"/>
                  </a:lnTo>
                  <a:lnTo>
                    <a:pt x="86680" y="27452"/>
                  </a:lnTo>
                  <a:lnTo>
                    <a:pt x="128418" y="39991"/>
                  </a:lnTo>
                  <a:lnTo>
                    <a:pt x="171176" y="60548"/>
                  </a:lnTo>
                  <a:lnTo>
                    <a:pt x="176273" y="62149"/>
                  </a:lnTo>
                  <a:lnTo>
                    <a:pt x="179668" y="65333"/>
                  </a:lnTo>
                  <a:lnTo>
                    <a:pt x="183443" y="74515"/>
                  </a:lnTo>
                  <a:lnTo>
                    <a:pt x="182333" y="78869"/>
                  </a:lnTo>
                  <a:lnTo>
                    <a:pt x="175455" y="86529"/>
                  </a:lnTo>
                  <a:lnTo>
                    <a:pt x="145130" y="100069"/>
                  </a:lnTo>
                  <a:lnTo>
                    <a:pt x="99472" y="112935"/>
                  </a:lnTo>
                  <a:lnTo>
                    <a:pt x="52280" y="127787"/>
                  </a:lnTo>
                  <a:lnTo>
                    <a:pt x="13440" y="136524"/>
                  </a:lnTo>
                  <a:lnTo>
                    <a:pt x="9731" y="138200"/>
                  </a:lnTo>
                  <a:lnTo>
                    <a:pt x="15013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3579"/>
            <p:cNvSpPr/>
            <p:nvPr>
              <p:custDataLst>
                <p:tags r:id="rId98"/>
              </p:custDataLst>
            </p:nvPr>
          </p:nvSpPr>
          <p:spPr>
            <a:xfrm>
              <a:off x="5314950" y="3305175"/>
              <a:ext cx="170127" cy="104776"/>
            </a:xfrm>
            <a:custGeom>
              <a:avLst/>
              <a:gdLst/>
              <a:ahLst/>
              <a:cxnLst/>
              <a:rect l="0" t="0" r="0" b="0"/>
              <a:pathLst>
                <a:path w="170127" h="104776">
                  <a:moveTo>
                    <a:pt x="161925" y="0"/>
                  </a:moveTo>
                  <a:lnTo>
                    <a:pt x="161925" y="0"/>
                  </a:lnTo>
                  <a:lnTo>
                    <a:pt x="166981" y="0"/>
                  </a:lnTo>
                  <a:lnTo>
                    <a:pt x="168470" y="1058"/>
                  </a:lnTo>
                  <a:lnTo>
                    <a:pt x="169464" y="2822"/>
                  </a:lnTo>
                  <a:lnTo>
                    <a:pt x="170126" y="5057"/>
                  </a:lnTo>
                  <a:lnTo>
                    <a:pt x="168450" y="7605"/>
                  </a:lnTo>
                  <a:lnTo>
                    <a:pt x="160944" y="13257"/>
                  </a:lnTo>
                  <a:lnTo>
                    <a:pt x="119619" y="31471"/>
                  </a:lnTo>
                  <a:lnTo>
                    <a:pt x="73921" y="54160"/>
                  </a:lnTo>
                  <a:lnTo>
                    <a:pt x="28275" y="7793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2" name="SMARTInkShape-Group797"/>
          <p:cNvGrpSpPr/>
          <p:nvPr/>
        </p:nvGrpSpPr>
        <p:grpSpPr>
          <a:xfrm>
            <a:off x="5734050" y="3133904"/>
            <a:ext cx="866776" cy="380563"/>
            <a:chOff x="5734050" y="3133904"/>
            <a:chExt cx="866776" cy="380563"/>
          </a:xfrm>
        </p:grpSpPr>
        <p:sp>
          <p:nvSpPr>
            <p:cNvPr id="1017" name="SMARTInkShape-3580"/>
            <p:cNvSpPr/>
            <p:nvPr>
              <p:custDataLst>
                <p:tags r:id="rId92"/>
              </p:custDataLst>
            </p:nvPr>
          </p:nvSpPr>
          <p:spPr>
            <a:xfrm>
              <a:off x="5944924" y="3133904"/>
              <a:ext cx="274902" cy="209364"/>
            </a:xfrm>
            <a:custGeom>
              <a:avLst/>
              <a:gdLst/>
              <a:ahLst/>
              <a:cxnLst/>
              <a:rect l="0" t="0" r="0" b="0"/>
              <a:pathLst>
                <a:path w="274902" h="209364">
                  <a:moveTo>
                    <a:pt x="8201" y="18871"/>
                  </a:moveTo>
                  <a:lnTo>
                    <a:pt x="8201" y="18871"/>
                  </a:lnTo>
                  <a:lnTo>
                    <a:pt x="0" y="18871"/>
                  </a:lnTo>
                  <a:lnTo>
                    <a:pt x="9182" y="13815"/>
                  </a:lnTo>
                  <a:lnTo>
                    <a:pt x="54837" y="9738"/>
                  </a:lnTo>
                  <a:lnTo>
                    <a:pt x="97872" y="1859"/>
                  </a:lnTo>
                  <a:lnTo>
                    <a:pt x="136018" y="425"/>
                  </a:lnTo>
                  <a:lnTo>
                    <a:pt x="175188" y="0"/>
                  </a:lnTo>
                  <a:lnTo>
                    <a:pt x="206904" y="2696"/>
                  </a:lnTo>
                  <a:lnTo>
                    <a:pt x="216869" y="4913"/>
                  </a:lnTo>
                  <a:lnTo>
                    <a:pt x="223513" y="8507"/>
                  </a:lnTo>
                  <a:lnTo>
                    <a:pt x="227941" y="13020"/>
                  </a:lnTo>
                  <a:lnTo>
                    <a:pt x="230896" y="18145"/>
                  </a:lnTo>
                  <a:lnTo>
                    <a:pt x="230747" y="24737"/>
                  </a:lnTo>
                  <a:lnTo>
                    <a:pt x="224938" y="40528"/>
                  </a:lnTo>
                  <a:lnTo>
                    <a:pt x="195153" y="78350"/>
                  </a:lnTo>
                  <a:lnTo>
                    <a:pt x="148778" y="123014"/>
                  </a:lnTo>
                  <a:lnTo>
                    <a:pt x="104085" y="161691"/>
                  </a:lnTo>
                  <a:lnTo>
                    <a:pt x="78177" y="187135"/>
                  </a:lnTo>
                  <a:lnTo>
                    <a:pt x="74960" y="192430"/>
                  </a:lnTo>
                  <a:lnTo>
                    <a:pt x="73873" y="197019"/>
                  </a:lnTo>
                  <a:lnTo>
                    <a:pt x="74207" y="201136"/>
                  </a:lnTo>
                  <a:lnTo>
                    <a:pt x="75489" y="203881"/>
                  </a:lnTo>
                  <a:lnTo>
                    <a:pt x="77401" y="205711"/>
                  </a:lnTo>
                  <a:lnTo>
                    <a:pt x="79735" y="206931"/>
                  </a:lnTo>
                  <a:lnTo>
                    <a:pt x="123764" y="209157"/>
                  </a:lnTo>
                  <a:lnTo>
                    <a:pt x="166339" y="209329"/>
                  </a:lnTo>
                  <a:lnTo>
                    <a:pt x="202970" y="209363"/>
                  </a:lnTo>
                  <a:lnTo>
                    <a:pt x="274901" y="199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3581"/>
            <p:cNvSpPr/>
            <p:nvPr>
              <p:custDataLst>
                <p:tags r:id="rId93"/>
              </p:custDataLst>
            </p:nvPr>
          </p:nvSpPr>
          <p:spPr>
            <a:xfrm>
              <a:off x="6194083" y="3314700"/>
              <a:ext cx="149568" cy="104776"/>
            </a:xfrm>
            <a:custGeom>
              <a:avLst/>
              <a:gdLst/>
              <a:ahLst/>
              <a:cxnLst/>
              <a:rect l="0" t="0" r="0" b="0"/>
              <a:pathLst>
                <a:path w="149568" h="104776">
                  <a:moveTo>
                    <a:pt x="149567" y="0"/>
                  </a:moveTo>
                  <a:lnTo>
                    <a:pt x="149567" y="0"/>
                  </a:lnTo>
                  <a:lnTo>
                    <a:pt x="131253" y="31572"/>
                  </a:lnTo>
                  <a:lnTo>
                    <a:pt x="87176" y="72731"/>
                  </a:lnTo>
                  <a:lnTo>
                    <a:pt x="48064" y="97842"/>
                  </a:lnTo>
                  <a:lnTo>
                    <a:pt x="23889" y="102721"/>
                  </a:lnTo>
                  <a:lnTo>
                    <a:pt x="11512" y="101040"/>
                  </a:lnTo>
                  <a:lnTo>
                    <a:pt x="6731" y="99110"/>
                  </a:lnTo>
                  <a:lnTo>
                    <a:pt x="3543" y="96765"/>
                  </a:lnTo>
                  <a:lnTo>
                    <a:pt x="0" y="91337"/>
                  </a:lnTo>
                  <a:lnTo>
                    <a:pt x="1249" y="82575"/>
                  </a:lnTo>
                  <a:lnTo>
                    <a:pt x="3063" y="77275"/>
                  </a:lnTo>
                  <a:lnTo>
                    <a:pt x="10723" y="68564"/>
                  </a:lnTo>
                  <a:lnTo>
                    <a:pt x="15729" y="64759"/>
                  </a:lnTo>
                  <a:lnTo>
                    <a:pt x="21184" y="63281"/>
                  </a:lnTo>
                  <a:lnTo>
                    <a:pt x="61491" y="71076"/>
                  </a:lnTo>
                  <a:lnTo>
                    <a:pt x="94932" y="77305"/>
                  </a:lnTo>
                  <a:lnTo>
                    <a:pt x="14956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582"/>
            <p:cNvSpPr/>
            <p:nvPr>
              <p:custDataLst>
                <p:tags r:id="rId94"/>
              </p:custDataLst>
            </p:nvPr>
          </p:nvSpPr>
          <p:spPr>
            <a:xfrm>
              <a:off x="6343650" y="3305175"/>
              <a:ext cx="95251" cy="171451"/>
            </a:xfrm>
            <a:custGeom>
              <a:avLst/>
              <a:gdLst/>
              <a:ahLst/>
              <a:cxnLst/>
              <a:rect l="0" t="0" r="0" b="0"/>
              <a:pathLst>
                <a:path w="95251" h="171451">
                  <a:moveTo>
                    <a:pt x="95250" y="0"/>
                  </a:moveTo>
                  <a:lnTo>
                    <a:pt x="95250" y="0"/>
                  </a:lnTo>
                  <a:lnTo>
                    <a:pt x="63815" y="39039"/>
                  </a:lnTo>
                  <a:lnTo>
                    <a:pt x="39853" y="77787"/>
                  </a:lnTo>
                  <a:lnTo>
                    <a:pt x="19699" y="12121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3583"/>
            <p:cNvSpPr/>
            <p:nvPr>
              <p:custDataLst>
                <p:tags r:id="rId95"/>
              </p:custDataLst>
            </p:nvPr>
          </p:nvSpPr>
          <p:spPr>
            <a:xfrm>
              <a:off x="6429375" y="3410850"/>
              <a:ext cx="171451" cy="103617"/>
            </a:xfrm>
            <a:custGeom>
              <a:avLst/>
              <a:gdLst/>
              <a:ahLst/>
              <a:cxnLst/>
              <a:rect l="0" t="0" r="0" b="0"/>
              <a:pathLst>
                <a:path w="171451" h="103617">
                  <a:moveTo>
                    <a:pt x="0" y="27675"/>
                  </a:moveTo>
                  <a:lnTo>
                    <a:pt x="0" y="27675"/>
                  </a:lnTo>
                  <a:lnTo>
                    <a:pt x="0" y="22618"/>
                  </a:lnTo>
                  <a:lnTo>
                    <a:pt x="10113" y="9361"/>
                  </a:lnTo>
                  <a:lnTo>
                    <a:pt x="17900" y="3661"/>
                  </a:lnTo>
                  <a:lnTo>
                    <a:pt x="25947" y="1127"/>
                  </a:lnTo>
                  <a:lnTo>
                    <a:pt x="36579" y="0"/>
                  </a:lnTo>
                  <a:lnTo>
                    <a:pt x="59522" y="4423"/>
                  </a:lnTo>
                  <a:lnTo>
                    <a:pt x="65081" y="7941"/>
                  </a:lnTo>
                  <a:lnTo>
                    <a:pt x="68788" y="12402"/>
                  </a:lnTo>
                  <a:lnTo>
                    <a:pt x="71259" y="17493"/>
                  </a:lnTo>
                  <a:lnTo>
                    <a:pt x="71182" y="28794"/>
                  </a:lnTo>
                  <a:lnTo>
                    <a:pt x="66561" y="41931"/>
                  </a:lnTo>
                  <a:lnTo>
                    <a:pt x="45481" y="75335"/>
                  </a:lnTo>
                  <a:lnTo>
                    <a:pt x="23994" y="93936"/>
                  </a:lnTo>
                  <a:lnTo>
                    <a:pt x="22346" y="97249"/>
                  </a:lnTo>
                  <a:lnTo>
                    <a:pt x="22306" y="99458"/>
                  </a:lnTo>
                  <a:lnTo>
                    <a:pt x="23337" y="100930"/>
                  </a:lnTo>
                  <a:lnTo>
                    <a:pt x="25083" y="101912"/>
                  </a:lnTo>
                  <a:lnTo>
                    <a:pt x="62021" y="103616"/>
                  </a:lnTo>
                  <a:lnTo>
                    <a:pt x="108912" y="98767"/>
                  </a:lnTo>
                  <a:lnTo>
                    <a:pt x="154707" y="88676"/>
                  </a:lnTo>
                  <a:lnTo>
                    <a:pt x="171450" y="8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3584"/>
            <p:cNvSpPr/>
            <p:nvPr>
              <p:custDataLst>
                <p:tags r:id="rId96"/>
              </p:custDataLst>
            </p:nvPr>
          </p:nvSpPr>
          <p:spPr>
            <a:xfrm>
              <a:off x="5734050" y="3257550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0718" y="0"/>
                  </a:lnTo>
                  <a:lnTo>
                    <a:pt x="79539" y="0"/>
                  </a:lnTo>
                  <a:lnTo>
                    <a:pt x="121560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7" name="SMARTInkShape-Group798"/>
          <p:cNvGrpSpPr/>
          <p:nvPr/>
        </p:nvGrpSpPr>
        <p:grpSpPr>
          <a:xfrm>
            <a:off x="6908013" y="2908655"/>
            <a:ext cx="611880" cy="548921"/>
            <a:chOff x="6908013" y="2908655"/>
            <a:chExt cx="611880" cy="548921"/>
          </a:xfrm>
        </p:grpSpPr>
        <p:sp>
          <p:nvSpPr>
            <p:cNvPr id="1023" name="SMARTInkShape-3585"/>
            <p:cNvSpPr/>
            <p:nvPr>
              <p:custDataLst>
                <p:tags r:id="rId88"/>
              </p:custDataLst>
            </p:nvPr>
          </p:nvSpPr>
          <p:spPr>
            <a:xfrm>
              <a:off x="7014800" y="2908655"/>
              <a:ext cx="102144" cy="134839"/>
            </a:xfrm>
            <a:custGeom>
              <a:avLst/>
              <a:gdLst/>
              <a:ahLst/>
              <a:cxnLst/>
              <a:rect l="0" t="0" r="0" b="0"/>
              <a:pathLst>
                <a:path w="102144" h="134839">
                  <a:moveTo>
                    <a:pt x="33700" y="72670"/>
                  </a:moveTo>
                  <a:lnTo>
                    <a:pt x="33700" y="72670"/>
                  </a:lnTo>
                  <a:lnTo>
                    <a:pt x="20443" y="72670"/>
                  </a:lnTo>
                  <a:lnTo>
                    <a:pt x="14403" y="75492"/>
                  </a:lnTo>
                  <a:lnTo>
                    <a:pt x="11310" y="77726"/>
                  </a:lnTo>
                  <a:lnTo>
                    <a:pt x="9248" y="81333"/>
                  </a:lnTo>
                  <a:lnTo>
                    <a:pt x="0" y="113368"/>
                  </a:lnTo>
                  <a:lnTo>
                    <a:pt x="4864" y="134173"/>
                  </a:lnTo>
                  <a:lnTo>
                    <a:pt x="6009" y="134838"/>
                  </a:lnTo>
                  <a:lnTo>
                    <a:pt x="7831" y="134224"/>
                  </a:lnTo>
                  <a:lnTo>
                    <a:pt x="23416" y="120577"/>
                  </a:lnTo>
                  <a:lnTo>
                    <a:pt x="29129" y="106662"/>
                  </a:lnTo>
                  <a:lnTo>
                    <a:pt x="40703" y="62604"/>
                  </a:lnTo>
                  <a:lnTo>
                    <a:pt x="52879" y="30583"/>
                  </a:lnTo>
                  <a:lnTo>
                    <a:pt x="69926" y="0"/>
                  </a:lnTo>
                  <a:lnTo>
                    <a:pt x="71609" y="940"/>
                  </a:lnTo>
                  <a:lnTo>
                    <a:pt x="76301" y="7628"/>
                  </a:lnTo>
                  <a:lnTo>
                    <a:pt x="90998" y="51455"/>
                  </a:lnTo>
                  <a:lnTo>
                    <a:pt x="102143" y="74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3586"/>
            <p:cNvSpPr/>
            <p:nvPr>
              <p:custDataLst>
                <p:tags r:id="rId89"/>
              </p:custDataLst>
            </p:nvPr>
          </p:nvSpPr>
          <p:spPr>
            <a:xfrm>
              <a:off x="7048500" y="3202787"/>
              <a:ext cx="133351" cy="109256"/>
            </a:xfrm>
            <a:custGeom>
              <a:avLst/>
              <a:gdLst/>
              <a:ahLst/>
              <a:cxnLst/>
              <a:rect l="0" t="0" r="0" b="0"/>
              <a:pathLst>
                <a:path w="133351" h="109256">
                  <a:moveTo>
                    <a:pt x="0" y="73813"/>
                  </a:moveTo>
                  <a:lnTo>
                    <a:pt x="0" y="73813"/>
                  </a:lnTo>
                  <a:lnTo>
                    <a:pt x="10113" y="73813"/>
                  </a:lnTo>
                  <a:lnTo>
                    <a:pt x="17900" y="70991"/>
                  </a:lnTo>
                  <a:lnTo>
                    <a:pt x="24889" y="67267"/>
                  </a:lnTo>
                  <a:lnTo>
                    <a:pt x="34774" y="64112"/>
                  </a:lnTo>
                  <a:lnTo>
                    <a:pt x="60508" y="47061"/>
                  </a:lnTo>
                  <a:lnTo>
                    <a:pt x="78980" y="19242"/>
                  </a:lnTo>
                  <a:lnTo>
                    <a:pt x="83727" y="5668"/>
                  </a:lnTo>
                  <a:lnTo>
                    <a:pt x="81218" y="2983"/>
                  </a:lnTo>
                  <a:lnTo>
                    <a:pt x="69963" y="0"/>
                  </a:lnTo>
                  <a:lnTo>
                    <a:pt x="63575" y="1321"/>
                  </a:lnTo>
                  <a:lnTo>
                    <a:pt x="45531" y="12235"/>
                  </a:lnTo>
                  <a:lnTo>
                    <a:pt x="15847" y="34254"/>
                  </a:lnTo>
                  <a:lnTo>
                    <a:pt x="10565" y="42149"/>
                  </a:lnTo>
                  <a:lnTo>
                    <a:pt x="4696" y="62209"/>
                  </a:lnTo>
                  <a:lnTo>
                    <a:pt x="4909" y="79592"/>
                  </a:lnTo>
                  <a:lnTo>
                    <a:pt x="6448" y="87191"/>
                  </a:lnTo>
                  <a:lnTo>
                    <a:pt x="11707" y="93315"/>
                  </a:lnTo>
                  <a:lnTo>
                    <a:pt x="28839" y="102942"/>
                  </a:lnTo>
                  <a:lnTo>
                    <a:pt x="57228" y="109255"/>
                  </a:lnTo>
                  <a:lnTo>
                    <a:pt x="85748" y="106069"/>
                  </a:lnTo>
                  <a:lnTo>
                    <a:pt x="133350" y="7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3587"/>
            <p:cNvSpPr/>
            <p:nvPr>
              <p:custDataLst>
                <p:tags r:id="rId90"/>
              </p:custDataLst>
            </p:nvPr>
          </p:nvSpPr>
          <p:spPr>
            <a:xfrm>
              <a:off x="7381875" y="3284714"/>
              <a:ext cx="138018" cy="172862"/>
            </a:xfrm>
            <a:custGeom>
              <a:avLst/>
              <a:gdLst/>
              <a:ahLst/>
              <a:cxnLst/>
              <a:rect l="0" t="0" r="0" b="0"/>
              <a:pathLst>
                <a:path w="138018" h="172862">
                  <a:moveTo>
                    <a:pt x="138017" y="0"/>
                  </a:moveTo>
                  <a:lnTo>
                    <a:pt x="138017" y="0"/>
                  </a:lnTo>
                  <a:lnTo>
                    <a:pt x="135163" y="16855"/>
                  </a:lnTo>
                  <a:lnTo>
                    <a:pt x="120733" y="57849"/>
                  </a:lnTo>
                  <a:lnTo>
                    <a:pt x="98213" y="105034"/>
                  </a:lnTo>
                  <a:lnTo>
                    <a:pt x="69404" y="140541"/>
                  </a:lnTo>
                  <a:lnTo>
                    <a:pt x="40555" y="159992"/>
                  </a:lnTo>
                  <a:lnTo>
                    <a:pt x="0" y="17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3588"/>
            <p:cNvSpPr/>
            <p:nvPr>
              <p:custDataLst>
                <p:tags r:id="rId91"/>
              </p:custDataLst>
            </p:nvPr>
          </p:nvSpPr>
          <p:spPr>
            <a:xfrm>
              <a:off x="6908013" y="3154607"/>
              <a:ext cx="89393" cy="216605"/>
            </a:xfrm>
            <a:custGeom>
              <a:avLst/>
              <a:gdLst/>
              <a:ahLst/>
              <a:cxnLst/>
              <a:rect l="0" t="0" r="0" b="0"/>
              <a:pathLst>
                <a:path w="89393" h="216605">
                  <a:moveTo>
                    <a:pt x="73812" y="26743"/>
                  </a:moveTo>
                  <a:lnTo>
                    <a:pt x="73812" y="26743"/>
                  </a:lnTo>
                  <a:lnTo>
                    <a:pt x="73812" y="21687"/>
                  </a:lnTo>
                  <a:lnTo>
                    <a:pt x="70990" y="16382"/>
                  </a:lnTo>
                  <a:lnTo>
                    <a:pt x="60555" y="4353"/>
                  </a:lnTo>
                  <a:lnTo>
                    <a:pt x="54515" y="917"/>
                  </a:lnTo>
                  <a:lnTo>
                    <a:pt x="51422" y="0"/>
                  </a:lnTo>
                  <a:lnTo>
                    <a:pt x="42341" y="1805"/>
                  </a:lnTo>
                  <a:lnTo>
                    <a:pt x="19266" y="11587"/>
                  </a:lnTo>
                  <a:lnTo>
                    <a:pt x="9705" y="20360"/>
                  </a:lnTo>
                  <a:lnTo>
                    <a:pt x="2986" y="31315"/>
                  </a:lnTo>
                  <a:lnTo>
                    <a:pt x="0" y="43239"/>
                  </a:lnTo>
                  <a:lnTo>
                    <a:pt x="3376" y="66909"/>
                  </a:lnTo>
                  <a:lnTo>
                    <a:pt x="11080" y="83917"/>
                  </a:lnTo>
                  <a:lnTo>
                    <a:pt x="54316" y="130843"/>
                  </a:lnTo>
                  <a:lnTo>
                    <a:pt x="81149" y="157874"/>
                  </a:lnTo>
                  <a:lnTo>
                    <a:pt x="87656" y="172865"/>
                  </a:lnTo>
                  <a:lnTo>
                    <a:pt x="89392" y="181308"/>
                  </a:lnTo>
                  <a:lnTo>
                    <a:pt x="88431" y="187994"/>
                  </a:lnTo>
                  <a:lnTo>
                    <a:pt x="85676" y="193511"/>
                  </a:lnTo>
                  <a:lnTo>
                    <a:pt x="81721" y="198247"/>
                  </a:lnTo>
                  <a:lnTo>
                    <a:pt x="60986" y="209969"/>
                  </a:lnTo>
                  <a:lnTo>
                    <a:pt x="44847" y="215088"/>
                  </a:lnTo>
                  <a:lnTo>
                    <a:pt x="28305" y="216604"/>
                  </a:lnTo>
                  <a:lnTo>
                    <a:pt x="23366" y="213642"/>
                  </a:lnTo>
                  <a:lnTo>
                    <a:pt x="7137" y="18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1" name="SMARTInkShape-Group799"/>
          <p:cNvGrpSpPr/>
          <p:nvPr/>
        </p:nvGrpSpPr>
        <p:grpSpPr>
          <a:xfrm>
            <a:off x="795495" y="3962793"/>
            <a:ext cx="429857" cy="380608"/>
            <a:chOff x="795495" y="3962793"/>
            <a:chExt cx="429857" cy="380608"/>
          </a:xfrm>
        </p:grpSpPr>
        <p:sp>
          <p:nvSpPr>
            <p:cNvPr id="1028" name="SMARTInkShape-3589"/>
            <p:cNvSpPr/>
            <p:nvPr>
              <p:custDataLst>
                <p:tags r:id="rId85"/>
              </p:custDataLst>
            </p:nvPr>
          </p:nvSpPr>
          <p:spPr>
            <a:xfrm>
              <a:off x="1042442" y="3962793"/>
              <a:ext cx="182910" cy="380608"/>
            </a:xfrm>
            <a:custGeom>
              <a:avLst/>
              <a:gdLst/>
              <a:ahLst/>
              <a:cxnLst/>
              <a:rect l="0" t="0" r="0" b="0"/>
              <a:pathLst>
                <a:path w="182910" h="380608">
                  <a:moveTo>
                    <a:pt x="52933" y="9132"/>
                  </a:moveTo>
                  <a:lnTo>
                    <a:pt x="52933" y="9132"/>
                  </a:lnTo>
                  <a:lnTo>
                    <a:pt x="10016" y="931"/>
                  </a:lnTo>
                  <a:lnTo>
                    <a:pt x="0" y="0"/>
                  </a:lnTo>
                  <a:lnTo>
                    <a:pt x="711" y="1986"/>
                  </a:lnTo>
                  <a:lnTo>
                    <a:pt x="7145" y="9836"/>
                  </a:lnTo>
                  <a:lnTo>
                    <a:pt x="49621" y="38217"/>
                  </a:lnTo>
                  <a:lnTo>
                    <a:pt x="90793" y="69524"/>
                  </a:lnTo>
                  <a:lnTo>
                    <a:pt x="132008" y="107563"/>
                  </a:lnTo>
                  <a:lnTo>
                    <a:pt x="150211" y="127667"/>
                  </a:lnTo>
                  <a:lnTo>
                    <a:pt x="169201" y="168013"/>
                  </a:lnTo>
                  <a:lnTo>
                    <a:pt x="182909" y="211143"/>
                  </a:lnTo>
                  <a:lnTo>
                    <a:pt x="180227" y="248433"/>
                  </a:lnTo>
                  <a:lnTo>
                    <a:pt x="167673" y="287940"/>
                  </a:lnTo>
                  <a:lnTo>
                    <a:pt x="144468" y="324006"/>
                  </a:lnTo>
                  <a:lnTo>
                    <a:pt x="119501" y="348691"/>
                  </a:lnTo>
                  <a:lnTo>
                    <a:pt x="81508" y="38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3590"/>
            <p:cNvSpPr/>
            <p:nvPr>
              <p:custDataLst>
                <p:tags r:id="rId86"/>
              </p:custDataLst>
            </p:nvPr>
          </p:nvSpPr>
          <p:spPr>
            <a:xfrm>
              <a:off x="795495" y="4133850"/>
              <a:ext cx="309406" cy="17334"/>
            </a:xfrm>
            <a:custGeom>
              <a:avLst/>
              <a:gdLst/>
              <a:ahLst/>
              <a:cxnLst/>
              <a:rect l="0" t="0" r="0" b="0"/>
              <a:pathLst>
                <a:path w="309406" h="17334">
                  <a:moveTo>
                    <a:pt x="14130" y="0"/>
                  </a:moveTo>
                  <a:lnTo>
                    <a:pt x="14130" y="0"/>
                  </a:lnTo>
                  <a:lnTo>
                    <a:pt x="873" y="13257"/>
                  </a:lnTo>
                  <a:lnTo>
                    <a:pt x="0" y="15188"/>
                  </a:lnTo>
                  <a:lnTo>
                    <a:pt x="477" y="16475"/>
                  </a:lnTo>
                  <a:lnTo>
                    <a:pt x="1853" y="17333"/>
                  </a:lnTo>
                  <a:lnTo>
                    <a:pt x="48629" y="12165"/>
                  </a:lnTo>
                  <a:lnTo>
                    <a:pt x="78852" y="10699"/>
                  </a:lnTo>
                  <a:lnTo>
                    <a:pt x="115568" y="7224"/>
                  </a:lnTo>
                  <a:lnTo>
                    <a:pt x="156580" y="4269"/>
                  </a:lnTo>
                  <a:lnTo>
                    <a:pt x="199502" y="6484"/>
                  </a:lnTo>
                  <a:lnTo>
                    <a:pt x="245091" y="8624"/>
                  </a:lnTo>
                  <a:lnTo>
                    <a:pt x="30940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3591"/>
            <p:cNvSpPr/>
            <p:nvPr>
              <p:custDataLst>
                <p:tags r:id="rId87"/>
              </p:custDataLst>
            </p:nvPr>
          </p:nvSpPr>
          <p:spPr>
            <a:xfrm>
              <a:off x="859400" y="4171950"/>
              <a:ext cx="293126" cy="75300"/>
            </a:xfrm>
            <a:custGeom>
              <a:avLst/>
              <a:gdLst/>
              <a:ahLst/>
              <a:cxnLst/>
              <a:rect l="0" t="0" r="0" b="0"/>
              <a:pathLst>
                <a:path w="293126" h="75300">
                  <a:moveTo>
                    <a:pt x="83575" y="47625"/>
                  </a:moveTo>
                  <a:lnTo>
                    <a:pt x="83575" y="47625"/>
                  </a:lnTo>
                  <a:lnTo>
                    <a:pt x="46612" y="56287"/>
                  </a:lnTo>
                  <a:lnTo>
                    <a:pt x="0" y="75299"/>
                  </a:lnTo>
                  <a:lnTo>
                    <a:pt x="36296" y="67359"/>
                  </a:lnTo>
                  <a:lnTo>
                    <a:pt x="78151" y="53355"/>
                  </a:lnTo>
                  <a:lnTo>
                    <a:pt x="116775" y="42032"/>
                  </a:lnTo>
                  <a:lnTo>
                    <a:pt x="161629" y="28724"/>
                  </a:lnTo>
                  <a:lnTo>
                    <a:pt x="198424" y="21916"/>
                  </a:lnTo>
                  <a:lnTo>
                    <a:pt x="293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6" name="SMARTInkShape-Group800"/>
          <p:cNvGrpSpPr/>
          <p:nvPr/>
        </p:nvGrpSpPr>
        <p:grpSpPr>
          <a:xfrm>
            <a:off x="1647965" y="3860324"/>
            <a:ext cx="2323961" cy="614374"/>
            <a:chOff x="1647965" y="3860324"/>
            <a:chExt cx="2323961" cy="614374"/>
          </a:xfrm>
        </p:grpSpPr>
        <p:sp>
          <p:nvSpPr>
            <p:cNvPr id="1032" name="SMARTInkShape-3592"/>
            <p:cNvSpPr/>
            <p:nvPr>
              <p:custDataLst>
                <p:tags r:id="rId71"/>
              </p:custDataLst>
            </p:nvPr>
          </p:nvSpPr>
          <p:spPr>
            <a:xfrm>
              <a:off x="2753117" y="4114800"/>
              <a:ext cx="9134" cy="209551"/>
            </a:xfrm>
            <a:custGeom>
              <a:avLst/>
              <a:gdLst/>
              <a:ahLst/>
              <a:cxnLst/>
              <a:rect l="0" t="0" r="0" b="0"/>
              <a:pathLst>
                <a:path w="9134" h="209551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13257"/>
                  </a:lnTo>
                  <a:lnTo>
                    <a:pt x="7199" y="56910"/>
                  </a:lnTo>
                  <a:lnTo>
                    <a:pt x="8751" y="95203"/>
                  </a:lnTo>
                  <a:lnTo>
                    <a:pt x="9058" y="137770"/>
                  </a:lnTo>
                  <a:lnTo>
                    <a:pt x="9127" y="181420"/>
                  </a:lnTo>
                  <a:lnTo>
                    <a:pt x="913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3593"/>
            <p:cNvSpPr/>
            <p:nvPr>
              <p:custDataLst>
                <p:tags r:id="rId72"/>
              </p:custDataLst>
            </p:nvPr>
          </p:nvSpPr>
          <p:spPr>
            <a:xfrm>
              <a:off x="3010292" y="4124479"/>
              <a:ext cx="233596" cy="207146"/>
            </a:xfrm>
            <a:custGeom>
              <a:avLst/>
              <a:gdLst/>
              <a:ahLst/>
              <a:cxnLst/>
              <a:rect l="0" t="0" r="0" b="0"/>
              <a:pathLst>
                <a:path w="233596" h="207146">
                  <a:moveTo>
                    <a:pt x="9133" y="28421"/>
                  </a:moveTo>
                  <a:lnTo>
                    <a:pt x="9133" y="28421"/>
                  </a:lnTo>
                  <a:lnTo>
                    <a:pt x="0" y="28421"/>
                  </a:lnTo>
                  <a:lnTo>
                    <a:pt x="9837" y="23365"/>
                  </a:lnTo>
                  <a:lnTo>
                    <a:pt x="54937" y="18720"/>
                  </a:lnTo>
                  <a:lnTo>
                    <a:pt x="99375" y="11553"/>
                  </a:lnTo>
                  <a:lnTo>
                    <a:pt x="144997" y="3785"/>
                  </a:lnTo>
                  <a:lnTo>
                    <a:pt x="183680" y="1013"/>
                  </a:lnTo>
                  <a:lnTo>
                    <a:pt x="223769" y="0"/>
                  </a:lnTo>
                  <a:lnTo>
                    <a:pt x="228423" y="2065"/>
                  </a:lnTo>
                  <a:lnTo>
                    <a:pt x="231527" y="5559"/>
                  </a:lnTo>
                  <a:lnTo>
                    <a:pt x="233595" y="10005"/>
                  </a:lnTo>
                  <a:lnTo>
                    <a:pt x="231799" y="15085"/>
                  </a:lnTo>
                  <a:lnTo>
                    <a:pt x="194239" y="57415"/>
                  </a:lnTo>
                  <a:lnTo>
                    <a:pt x="148293" y="86502"/>
                  </a:lnTo>
                  <a:lnTo>
                    <a:pt x="103894" y="122226"/>
                  </a:lnTo>
                  <a:lnTo>
                    <a:pt x="57551" y="154105"/>
                  </a:lnTo>
                  <a:lnTo>
                    <a:pt x="40765" y="166202"/>
                  </a:lnTo>
                  <a:lnTo>
                    <a:pt x="36571" y="167900"/>
                  </a:lnTo>
                  <a:lnTo>
                    <a:pt x="33775" y="170091"/>
                  </a:lnTo>
                  <a:lnTo>
                    <a:pt x="23863" y="189312"/>
                  </a:lnTo>
                  <a:lnTo>
                    <a:pt x="24244" y="193890"/>
                  </a:lnTo>
                  <a:lnTo>
                    <a:pt x="26616" y="198000"/>
                  </a:lnTo>
                  <a:lnTo>
                    <a:pt x="30313" y="201799"/>
                  </a:lnTo>
                  <a:lnTo>
                    <a:pt x="40066" y="206019"/>
                  </a:lnTo>
                  <a:lnTo>
                    <a:pt x="45630" y="207145"/>
                  </a:lnTo>
                  <a:lnTo>
                    <a:pt x="86376" y="201561"/>
                  </a:lnTo>
                  <a:lnTo>
                    <a:pt x="133095" y="192489"/>
                  </a:lnTo>
                  <a:lnTo>
                    <a:pt x="177028" y="180926"/>
                  </a:lnTo>
                  <a:lnTo>
                    <a:pt x="218683" y="171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3594"/>
            <p:cNvSpPr/>
            <p:nvPr>
              <p:custDataLst>
                <p:tags r:id="rId73"/>
              </p:custDataLst>
            </p:nvPr>
          </p:nvSpPr>
          <p:spPr>
            <a:xfrm>
              <a:off x="3283481" y="4258999"/>
              <a:ext cx="135995" cy="122502"/>
            </a:xfrm>
            <a:custGeom>
              <a:avLst/>
              <a:gdLst/>
              <a:ahLst/>
              <a:cxnLst/>
              <a:rect l="0" t="0" r="0" b="0"/>
              <a:pathLst>
                <a:path w="135995" h="122502">
                  <a:moveTo>
                    <a:pt x="126469" y="8201"/>
                  </a:moveTo>
                  <a:lnTo>
                    <a:pt x="126469" y="8201"/>
                  </a:lnTo>
                  <a:lnTo>
                    <a:pt x="126469" y="0"/>
                  </a:lnTo>
                  <a:lnTo>
                    <a:pt x="123647" y="29934"/>
                  </a:lnTo>
                  <a:lnTo>
                    <a:pt x="117806" y="46435"/>
                  </a:lnTo>
                  <a:lnTo>
                    <a:pt x="90821" y="80826"/>
                  </a:lnTo>
                  <a:lnTo>
                    <a:pt x="67223" y="100157"/>
                  </a:lnTo>
                  <a:lnTo>
                    <a:pt x="49338" y="107279"/>
                  </a:lnTo>
                  <a:lnTo>
                    <a:pt x="31864" y="109386"/>
                  </a:lnTo>
                  <a:lnTo>
                    <a:pt x="17042" y="106794"/>
                  </a:lnTo>
                  <a:lnTo>
                    <a:pt x="1854" y="99385"/>
                  </a:lnTo>
                  <a:lnTo>
                    <a:pt x="0" y="95450"/>
                  </a:lnTo>
                  <a:lnTo>
                    <a:pt x="763" y="85430"/>
                  </a:lnTo>
                  <a:lnTo>
                    <a:pt x="4565" y="80854"/>
                  </a:lnTo>
                  <a:lnTo>
                    <a:pt x="17257" y="72947"/>
                  </a:lnTo>
                  <a:lnTo>
                    <a:pt x="37195" y="67602"/>
                  </a:lnTo>
                  <a:lnTo>
                    <a:pt x="61565" y="71074"/>
                  </a:lnTo>
                  <a:lnTo>
                    <a:pt x="95641" y="87800"/>
                  </a:lnTo>
                  <a:lnTo>
                    <a:pt x="135994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3595"/>
            <p:cNvSpPr/>
            <p:nvPr>
              <p:custDataLst>
                <p:tags r:id="rId74"/>
              </p:custDataLst>
            </p:nvPr>
          </p:nvSpPr>
          <p:spPr>
            <a:xfrm>
              <a:off x="3520597" y="4364167"/>
              <a:ext cx="98904" cy="110531"/>
            </a:xfrm>
            <a:custGeom>
              <a:avLst/>
              <a:gdLst/>
              <a:ahLst/>
              <a:cxnLst/>
              <a:rect l="0" t="0" r="0" b="0"/>
              <a:pathLst>
                <a:path w="98904" h="110531">
                  <a:moveTo>
                    <a:pt x="3653" y="17333"/>
                  </a:moveTo>
                  <a:lnTo>
                    <a:pt x="3653" y="17333"/>
                  </a:lnTo>
                  <a:lnTo>
                    <a:pt x="3653" y="12276"/>
                  </a:lnTo>
                  <a:lnTo>
                    <a:pt x="9297" y="6972"/>
                  </a:lnTo>
                  <a:lnTo>
                    <a:pt x="17803" y="2145"/>
                  </a:lnTo>
                  <a:lnTo>
                    <a:pt x="25112" y="0"/>
                  </a:lnTo>
                  <a:lnTo>
                    <a:pt x="34710" y="1868"/>
                  </a:lnTo>
                  <a:lnTo>
                    <a:pt x="49191" y="8870"/>
                  </a:lnTo>
                  <a:lnTo>
                    <a:pt x="63566" y="20718"/>
                  </a:lnTo>
                  <a:lnTo>
                    <a:pt x="64762" y="25939"/>
                  </a:lnTo>
                  <a:lnTo>
                    <a:pt x="63268" y="40208"/>
                  </a:lnTo>
                  <a:lnTo>
                    <a:pt x="56254" y="54311"/>
                  </a:lnTo>
                  <a:lnTo>
                    <a:pt x="45023" y="67634"/>
                  </a:lnTo>
                  <a:lnTo>
                    <a:pt x="1349" y="105656"/>
                  </a:lnTo>
                  <a:lnTo>
                    <a:pt x="0" y="107965"/>
                  </a:lnTo>
                  <a:lnTo>
                    <a:pt x="159" y="109504"/>
                  </a:lnTo>
                  <a:lnTo>
                    <a:pt x="1324" y="110530"/>
                  </a:lnTo>
                  <a:lnTo>
                    <a:pt x="8262" y="108848"/>
                  </a:lnTo>
                  <a:lnTo>
                    <a:pt x="19460" y="105631"/>
                  </a:lnTo>
                  <a:lnTo>
                    <a:pt x="56574" y="98340"/>
                  </a:lnTo>
                  <a:lnTo>
                    <a:pt x="98903" y="74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3596"/>
            <p:cNvSpPr/>
            <p:nvPr>
              <p:custDataLst>
                <p:tags r:id="rId75"/>
              </p:custDataLst>
            </p:nvPr>
          </p:nvSpPr>
          <p:spPr>
            <a:xfrm>
              <a:off x="3753533" y="4162933"/>
              <a:ext cx="75518" cy="163283"/>
            </a:xfrm>
            <a:custGeom>
              <a:avLst/>
              <a:gdLst/>
              <a:ahLst/>
              <a:cxnLst/>
              <a:rect l="0" t="0" r="0" b="0"/>
              <a:pathLst>
                <a:path w="75518" h="163283">
                  <a:moveTo>
                    <a:pt x="75517" y="18542"/>
                  </a:moveTo>
                  <a:lnTo>
                    <a:pt x="75517" y="18542"/>
                  </a:lnTo>
                  <a:lnTo>
                    <a:pt x="70460" y="18542"/>
                  </a:lnTo>
                  <a:lnTo>
                    <a:pt x="65156" y="15720"/>
                  </a:lnTo>
                  <a:lnTo>
                    <a:pt x="48071" y="5285"/>
                  </a:lnTo>
                  <a:lnTo>
                    <a:pt x="35518" y="1209"/>
                  </a:lnTo>
                  <a:lnTo>
                    <a:pt x="20039" y="0"/>
                  </a:lnTo>
                  <a:lnTo>
                    <a:pt x="10996" y="2540"/>
                  </a:lnTo>
                  <a:lnTo>
                    <a:pt x="7103" y="4699"/>
                  </a:lnTo>
                  <a:lnTo>
                    <a:pt x="4508" y="7197"/>
                  </a:lnTo>
                  <a:lnTo>
                    <a:pt x="1624" y="12794"/>
                  </a:lnTo>
                  <a:lnTo>
                    <a:pt x="0" y="21896"/>
                  </a:lnTo>
                  <a:lnTo>
                    <a:pt x="5265" y="30969"/>
                  </a:lnTo>
                  <a:lnTo>
                    <a:pt x="26363" y="59141"/>
                  </a:lnTo>
                  <a:lnTo>
                    <a:pt x="46136" y="71376"/>
                  </a:lnTo>
                  <a:lnTo>
                    <a:pt x="65220" y="93298"/>
                  </a:lnTo>
                  <a:lnTo>
                    <a:pt x="70940" y="107859"/>
                  </a:lnTo>
                  <a:lnTo>
                    <a:pt x="72425" y="124913"/>
                  </a:lnTo>
                  <a:lnTo>
                    <a:pt x="67310" y="150248"/>
                  </a:lnTo>
                  <a:lnTo>
                    <a:pt x="61992" y="161040"/>
                  </a:lnTo>
                  <a:lnTo>
                    <a:pt x="56975" y="163282"/>
                  </a:lnTo>
                  <a:lnTo>
                    <a:pt x="42935" y="162951"/>
                  </a:lnTo>
                  <a:lnTo>
                    <a:pt x="37920" y="161382"/>
                  </a:lnTo>
                  <a:lnTo>
                    <a:pt x="34578" y="159276"/>
                  </a:lnTo>
                  <a:lnTo>
                    <a:pt x="32349" y="156815"/>
                  </a:lnTo>
                  <a:lnTo>
                    <a:pt x="27892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3597"/>
            <p:cNvSpPr/>
            <p:nvPr>
              <p:custDataLst>
                <p:tags r:id="rId76"/>
              </p:custDataLst>
            </p:nvPr>
          </p:nvSpPr>
          <p:spPr>
            <a:xfrm>
              <a:off x="3857625" y="4177310"/>
              <a:ext cx="114301" cy="116389"/>
            </a:xfrm>
            <a:custGeom>
              <a:avLst/>
              <a:gdLst/>
              <a:ahLst/>
              <a:cxnLst/>
              <a:rect l="0" t="0" r="0" b="0"/>
              <a:pathLst>
                <a:path w="114301" h="116389">
                  <a:moveTo>
                    <a:pt x="0" y="51790"/>
                  </a:moveTo>
                  <a:lnTo>
                    <a:pt x="0" y="51790"/>
                  </a:lnTo>
                  <a:lnTo>
                    <a:pt x="44781" y="51790"/>
                  </a:lnTo>
                  <a:lnTo>
                    <a:pt x="63598" y="46734"/>
                  </a:lnTo>
                  <a:lnTo>
                    <a:pt x="82579" y="33476"/>
                  </a:lnTo>
                  <a:lnTo>
                    <a:pt x="89618" y="24953"/>
                  </a:lnTo>
                  <a:lnTo>
                    <a:pt x="92747" y="17638"/>
                  </a:lnTo>
                  <a:lnTo>
                    <a:pt x="94138" y="10858"/>
                  </a:lnTo>
                  <a:lnTo>
                    <a:pt x="92392" y="7569"/>
                  </a:lnTo>
                  <a:lnTo>
                    <a:pt x="84808" y="1092"/>
                  </a:lnTo>
                  <a:lnTo>
                    <a:pt x="79821" y="0"/>
                  </a:lnTo>
                  <a:lnTo>
                    <a:pt x="68637" y="1608"/>
                  </a:lnTo>
                  <a:lnTo>
                    <a:pt x="50441" y="13521"/>
                  </a:lnTo>
                  <a:lnTo>
                    <a:pt x="20869" y="40678"/>
                  </a:lnTo>
                  <a:lnTo>
                    <a:pt x="14567" y="55318"/>
                  </a:lnTo>
                  <a:lnTo>
                    <a:pt x="12886" y="63667"/>
                  </a:lnTo>
                  <a:lnTo>
                    <a:pt x="13882" y="71350"/>
                  </a:lnTo>
                  <a:lnTo>
                    <a:pt x="24340" y="91217"/>
                  </a:lnTo>
                  <a:lnTo>
                    <a:pt x="35669" y="104277"/>
                  </a:lnTo>
                  <a:lnTo>
                    <a:pt x="46192" y="111453"/>
                  </a:lnTo>
                  <a:lnTo>
                    <a:pt x="74129" y="116388"/>
                  </a:lnTo>
                  <a:lnTo>
                    <a:pt x="114300" y="99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3598"/>
            <p:cNvSpPr/>
            <p:nvPr>
              <p:custDataLst>
                <p:tags r:id="rId77"/>
              </p:custDataLst>
            </p:nvPr>
          </p:nvSpPr>
          <p:spPr>
            <a:xfrm>
              <a:off x="3762529" y="3941372"/>
              <a:ext cx="123672" cy="110332"/>
            </a:xfrm>
            <a:custGeom>
              <a:avLst/>
              <a:gdLst/>
              <a:ahLst/>
              <a:cxnLst/>
              <a:rect l="0" t="0" r="0" b="0"/>
              <a:pathLst>
                <a:path w="123672" h="110332">
                  <a:moveTo>
                    <a:pt x="28421" y="40078"/>
                  </a:moveTo>
                  <a:lnTo>
                    <a:pt x="28421" y="40078"/>
                  </a:lnTo>
                  <a:lnTo>
                    <a:pt x="23364" y="40078"/>
                  </a:lnTo>
                  <a:lnTo>
                    <a:pt x="21875" y="42195"/>
                  </a:lnTo>
                  <a:lnTo>
                    <a:pt x="8709" y="81496"/>
                  </a:lnTo>
                  <a:lnTo>
                    <a:pt x="624" y="107358"/>
                  </a:lnTo>
                  <a:lnTo>
                    <a:pt x="365" y="110331"/>
                  </a:lnTo>
                  <a:lnTo>
                    <a:pt x="192" y="110197"/>
                  </a:lnTo>
                  <a:lnTo>
                    <a:pt x="0" y="104403"/>
                  </a:lnTo>
                  <a:lnTo>
                    <a:pt x="4948" y="89241"/>
                  </a:lnTo>
                  <a:lnTo>
                    <a:pt x="28514" y="44236"/>
                  </a:lnTo>
                  <a:lnTo>
                    <a:pt x="68065" y="599"/>
                  </a:lnTo>
                  <a:lnTo>
                    <a:pt x="72842" y="0"/>
                  </a:lnTo>
                  <a:lnTo>
                    <a:pt x="83795" y="4979"/>
                  </a:lnTo>
                  <a:lnTo>
                    <a:pt x="96804" y="19683"/>
                  </a:lnTo>
                  <a:lnTo>
                    <a:pt x="109623" y="50161"/>
                  </a:lnTo>
                  <a:lnTo>
                    <a:pt x="113864" y="68936"/>
                  </a:lnTo>
                  <a:lnTo>
                    <a:pt x="123671" y="78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3599"/>
            <p:cNvSpPr/>
            <p:nvPr>
              <p:custDataLst>
                <p:tags r:id="rId78"/>
              </p:custDataLst>
            </p:nvPr>
          </p:nvSpPr>
          <p:spPr>
            <a:xfrm>
              <a:off x="2428890" y="3860324"/>
              <a:ext cx="104761" cy="121127"/>
            </a:xfrm>
            <a:custGeom>
              <a:avLst/>
              <a:gdLst/>
              <a:ahLst/>
              <a:cxnLst/>
              <a:rect l="0" t="0" r="0" b="0"/>
              <a:pathLst>
                <a:path w="104761" h="121127">
                  <a:moveTo>
                    <a:pt x="9510" y="54451"/>
                  </a:moveTo>
                  <a:lnTo>
                    <a:pt x="9510" y="54451"/>
                  </a:lnTo>
                  <a:lnTo>
                    <a:pt x="9510" y="49394"/>
                  </a:lnTo>
                  <a:lnTo>
                    <a:pt x="8452" y="48963"/>
                  </a:lnTo>
                  <a:lnTo>
                    <a:pt x="4454" y="51307"/>
                  </a:lnTo>
                  <a:lnTo>
                    <a:pt x="1971" y="61520"/>
                  </a:lnTo>
                  <a:lnTo>
                    <a:pt x="63" y="104980"/>
                  </a:lnTo>
                  <a:lnTo>
                    <a:pt x="8" y="114813"/>
                  </a:lnTo>
                  <a:lnTo>
                    <a:pt x="0" y="114801"/>
                  </a:lnTo>
                  <a:lnTo>
                    <a:pt x="2102" y="70570"/>
                  </a:lnTo>
                  <a:lnTo>
                    <a:pt x="17885" y="30314"/>
                  </a:lnTo>
                  <a:lnTo>
                    <a:pt x="31508" y="6409"/>
                  </a:lnTo>
                  <a:lnTo>
                    <a:pt x="37984" y="1349"/>
                  </a:lnTo>
                  <a:lnTo>
                    <a:pt x="41193" y="0"/>
                  </a:lnTo>
                  <a:lnTo>
                    <a:pt x="50402" y="1323"/>
                  </a:lnTo>
                  <a:lnTo>
                    <a:pt x="55821" y="3157"/>
                  </a:lnTo>
                  <a:lnTo>
                    <a:pt x="73562" y="20908"/>
                  </a:lnTo>
                  <a:lnTo>
                    <a:pt x="87167" y="46277"/>
                  </a:lnTo>
                  <a:lnTo>
                    <a:pt x="99583" y="88937"/>
                  </a:lnTo>
                  <a:lnTo>
                    <a:pt x="104760" y="121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3600"/>
            <p:cNvSpPr/>
            <p:nvPr>
              <p:custDataLst>
                <p:tags r:id="rId79"/>
              </p:custDataLst>
            </p:nvPr>
          </p:nvSpPr>
          <p:spPr>
            <a:xfrm>
              <a:off x="3448050" y="4233137"/>
              <a:ext cx="57151" cy="195989"/>
            </a:xfrm>
            <a:custGeom>
              <a:avLst/>
              <a:gdLst/>
              <a:ahLst/>
              <a:cxnLst/>
              <a:rect l="0" t="0" r="0" b="0"/>
              <a:pathLst>
                <a:path w="57151" h="195989">
                  <a:moveTo>
                    <a:pt x="57150" y="5488"/>
                  </a:moveTo>
                  <a:lnTo>
                    <a:pt x="57150" y="5488"/>
                  </a:lnTo>
                  <a:lnTo>
                    <a:pt x="57150" y="0"/>
                  </a:lnTo>
                  <a:lnTo>
                    <a:pt x="54328" y="15379"/>
                  </a:lnTo>
                  <a:lnTo>
                    <a:pt x="40903" y="61628"/>
                  </a:lnTo>
                  <a:lnTo>
                    <a:pt x="25351" y="107125"/>
                  </a:lnTo>
                  <a:lnTo>
                    <a:pt x="12690" y="147743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3601"/>
            <p:cNvSpPr/>
            <p:nvPr>
              <p:custDataLst>
                <p:tags r:id="rId80"/>
              </p:custDataLst>
            </p:nvPr>
          </p:nvSpPr>
          <p:spPr>
            <a:xfrm>
              <a:off x="1781175" y="4133850"/>
              <a:ext cx="142876" cy="226246"/>
            </a:xfrm>
            <a:custGeom>
              <a:avLst/>
              <a:gdLst/>
              <a:ahLst/>
              <a:cxnLst/>
              <a:rect l="0" t="0" r="0" b="0"/>
              <a:pathLst>
                <a:path w="142876" h="226246">
                  <a:moveTo>
                    <a:pt x="0" y="38100"/>
                  </a:moveTo>
                  <a:lnTo>
                    <a:pt x="0" y="38100"/>
                  </a:lnTo>
                  <a:lnTo>
                    <a:pt x="10113" y="33044"/>
                  </a:lnTo>
                  <a:lnTo>
                    <a:pt x="14150" y="32612"/>
                  </a:lnTo>
                  <a:lnTo>
                    <a:pt x="21458" y="34956"/>
                  </a:lnTo>
                  <a:lnTo>
                    <a:pt x="36579" y="42225"/>
                  </a:lnTo>
                  <a:lnTo>
                    <a:pt x="54465" y="61194"/>
                  </a:lnTo>
                  <a:lnTo>
                    <a:pt x="68114" y="91980"/>
                  </a:lnTo>
                  <a:lnTo>
                    <a:pt x="74603" y="127216"/>
                  </a:lnTo>
                  <a:lnTo>
                    <a:pt x="75884" y="172747"/>
                  </a:lnTo>
                  <a:lnTo>
                    <a:pt x="75100" y="212308"/>
                  </a:lnTo>
                  <a:lnTo>
                    <a:pt x="71125" y="220654"/>
                  </a:lnTo>
                  <a:lnTo>
                    <a:pt x="68583" y="223302"/>
                  </a:lnTo>
                  <a:lnTo>
                    <a:pt x="62937" y="226245"/>
                  </a:lnTo>
                  <a:lnTo>
                    <a:pt x="59950" y="224915"/>
                  </a:lnTo>
                  <a:lnTo>
                    <a:pt x="53808" y="217789"/>
                  </a:lnTo>
                  <a:lnTo>
                    <a:pt x="48846" y="182877"/>
                  </a:lnTo>
                  <a:lnTo>
                    <a:pt x="50689" y="144936"/>
                  </a:lnTo>
                  <a:lnTo>
                    <a:pt x="60930" y="102595"/>
                  </a:lnTo>
                  <a:lnTo>
                    <a:pt x="76280" y="62507"/>
                  </a:lnTo>
                  <a:lnTo>
                    <a:pt x="99029" y="30339"/>
                  </a:lnTo>
                  <a:lnTo>
                    <a:pt x="115979" y="1595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3602"/>
            <p:cNvSpPr/>
            <p:nvPr>
              <p:custDataLst>
                <p:tags r:id="rId81"/>
              </p:custDataLst>
            </p:nvPr>
          </p:nvSpPr>
          <p:spPr>
            <a:xfrm>
              <a:off x="2080947" y="3988572"/>
              <a:ext cx="157429" cy="421504"/>
            </a:xfrm>
            <a:custGeom>
              <a:avLst/>
              <a:gdLst/>
              <a:ahLst/>
              <a:cxnLst/>
              <a:rect l="0" t="0" r="0" b="0"/>
              <a:pathLst>
                <a:path w="157429" h="421504">
                  <a:moveTo>
                    <a:pt x="157428" y="30978"/>
                  </a:moveTo>
                  <a:lnTo>
                    <a:pt x="157428" y="30978"/>
                  </a:lnTo>
                  <a:lnTo>
                    <a:pt x="157428" y="12664"/>
                  </a:lnTo>
                  <a:lnTo>
                    <a:pt x="154606" y="4141"/>
                  </a:lnTo>
                  <a:lnTo>
                    <a:pt x="152372" y="387"/>
                  </a:lnTo>
                  <a:lnTo>
                    <a:pt x="146649" y="0"/>
                  </a:lnTo>
                  <a:lnTo>
                    <a:pt x="129001" y="5216"/>
                  </a:lnTo>
                  <a:lnTo>
                    <a:pt x="84070" y="39306"/>
                  </a:lnTo>
                  <a:lnTo>
                    <a:pt x="56389" y="70723"/>
                  </a:lnTo>
                  <a:lnTo>
                    <a:pt x="31691" y="116920"/>
                  </a:lnTo>
                  <a:lnTo>
                    <a:pt x="12882" y="154846"/>
                  </a:lnTo>
                  <a:lnTo>
                    <a:pt x="5521" y="199458"/>
                  </a:lnTo>
                  <a:lnTo>
                    <a:pt x="0" y="231181"/>
                  </a:lnTo>
                  <a:lnTo>
                    <a:pt x="4126" y="269038"/>
                  </a:lnTo>
                  <a:lnTo>
                    <a:pt x="12052" y="315297"/>
                  </a:lnTo>
                  <a:lnTo>
                    <a:pt x="27033" y="354859"/>
                  </a:lnTo>
                  <a:lnTo>
                    <a:pt x="50062" y="387878"/>
                  </a:lnTo>
                  <a:lnTo>
                    <a:pt x="100278" y="421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3603"/>
            <p:cNvSpPr/>
            <p:nvPr>
              <p:custDataLst>
                <p:tags r:id="rId82"/>
              </p:custDataLst>
            </p:nvPr>
          </p:nvSpPr>
          <p:spPr>
            <a:xfrm>
              <a:off x="2383855" y="4085551"/>
              <a:ext cx="168846" cy="260642"/>
            </a:xfrm>
            <a:custGeom>
              <a:avLst/>
              <a:gdLst/>
              <a:ahLst/>
              <a:cxnLst/>
              <a:rect l="0" t="0" r="0" b="0"/>
              <a:pathLst>
                <a:path w="168846" h="260642">
                  <a:moveTo>
                    <a:pt x="102170" y="57824"/>
                  </a:moveTo>
                  <a:lnTo>
                    <a:pt x="102170" y="57824"/>
                  </a:lnTo>
                  <a:lnTo>
                    <a:pt x="102170" y="44567"/>
                  </a:lnTo>
                  <a:lnTo>
                    <a:pt x="97114" y="30377"/>
                  </a:lnTo>
                  <a:lnTo>
                    <a:pt x="93507" y="27885"/>
                  </a:lnTo>
                  <a:lnTo>
                    <a:pt x="88987" y="27281"/>
                  </a:lnTo>
                  <a:lnTo>
                    <a:pt x="72511" y="31488"/>
                  </a:lnTo>
                  <a:lnTo>
                    <a:pt x="60413" y="37652"/>
                  </a:lnTo>
                  <a:lnTo>
                    <a:pt x="42760" y="53023"/>
                  </a:lnTo>
                  <a:lnTo>
                    <a:pt x="18277" y="93541"/>
                  </a:lnTo>
                  <a:lnTo>
                    <a:pt x="2617" y="140099"/>
                  </a:lnTo>
                  <a:lnTo>
                    <a:pt x="0" y="171102"/>
                  </a:lnTo>
                  <a:lnTo>
                    <a:pt x="6516" y="200396"/>
                  </a:lnTo>
                  <a:lnTo>
                    <a:pt x="27145" y="235917"/>
                  </a:lnTo>
                  <a:lnTo>
                    <a:pt x="45368" y="254173"/>
                  </a:lnTo>
                  <a:lnTo>
                    <a:pt x="51602" y="258573"/>
                  </a:lnTo>
                  <a:lnTo>
                    <a:pt x="69818" y="260641"/>
                  </a:lnTo>
                  <a:lnTo>
                    <a:pt x="89908" y="256973"/>
                  </a:lnTo>
                  <a:lnTo>
                    <a:pt x="105892" y="248287"/>
                  </a:lnTo>
                  <a:lnTo>
                    <a:pt x="132343" y="218918"/>
                  </a:lnTo>
                  <a:lnTo>
                    <a:pt x="141333" y="204916"/>
                  </a:lnTo>
                  <a:lnTo>
                    <a:pt x="147288" y="175020"/>
                  </a:lnTo>
                  <a:lnTo>
                    <a:pt x="143996" y="134294"/>
                  </a:lnTo>
                  <a:lnTo>
                    <a:pt x="139948" y="94880"/>
                  </a:lnTo>
                  <a:lnTo>
                    <a:pt x="135541" y="76410"/>
                  </a:lnTo>
                  <a:lnTo>
                    <a:pt x="103115" y="29187"/>
                  </a:lnTo>
                  <a:lnTo>
                    <a:pt x="88831" y="12288"/>
                  </a:lnTo>
                  <a:lnTo>
                    <a:pt x="71900" y="1250"/>
                  </a:lnTo>
                  <a:lnTo>
                    <a:pt x="62940" y="0"/>
                  </a:lnTo>
                  <a:lnTo>
                    <a:pt x="44518" y="4255"/>
                  </a:lnTo>
                  <a:lnTo>
                    <a:pt x="31391" y="13202"/>
                  </a:lnTo>
                  <a:lnTo>
                    <a:pt x="26409" y="18550"/>
                  </a:lnTo>
                  <a:lnTo>
                    <a:pt x="24146" y="25291"/>
                  </a:lnTo>
                  <a:lnTo>
                    <a:pt x="24454" y="41249"/>
                  </a:lnTo>
                  <a:lnTo>
                    <a:pt x="30940" y="56102"/>
                  </a:lnTo>
                  <a:lnTo>
                    <a:pt x="35634" y="63026"/>
                  </a:lnTo>
                  <a:lnTo>
                    <a:pt x="49315" y="73541"/>
                  </a:lnTo>
                  <a:lnTo>
                    <a:pt x="78912" y="88916"/>
                  </a:lnTo>
                  <a:lnTo>
                    <a:pt x="95008" y="89987"/>
                  </a:lnTo>
                  <a:lnTo>
                    <a:pt x="168845" y="76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3604"/>
            <p:cNvSpPr/>
            <p:nvPr>
              <p:custDataLst>
                <p:tags r:id="rId83"/>
              </p:custDataLst>
            </p:nvPr>
          </p:nvSpPr>
          <p:spPr>
            <a:xfrm>
              <a:off x="2690087" y="4210050"/>
              <a:ext cx="148364" cy="19051"/>
            </a:xfrm>
            <a:custGeom>
              <a:avLst/>
              <a:gdLst/>
              <a:ahLst/>
              <a:cxnLst/>
              <a:rect l="0" t="0" r="0" b="0"/>
              <a:pathLst>
                <a:path w="148364" h="19051">
                  <a:moveTo>
                    <a:pt x="5488" y="19050"/>
                  </a:moveTo>
                  <a:lnTo>
                    <a:pt x="5488" y="19050"/>
                  </a:lnTo>
                  <a:lnTo>
                    <a:pt x="432" y="13994"/>
                  </a:lnTo>
                  <a:lnTo>
                    <a:pt x="0" y="12504"/>
                  </a:lnTo>
                  <a:lnTo>
                    <a:pt x="771" y="11511"/>
                  </a:lnTo>
                  <a:lnTo>
                    <a:pt x="4450" y="10408"/>
                  </a:lnTo>
                  <a:lnTo>
                    <a:pt x="43305" y="9603"/>
                  </a:lnTo>
                  <a:lnTo>
                    <a:pt x="81632" y="6718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3605"/>
            <p:cNvSpPr/>
            <p:nvPr>
              <p:custDataLst>
                <p:tags r:id="rId84"/>
              </p:custDataLst>
            </p:nvPr>
          </p:nvSpPr>
          <p:spPr>
            <a:xfrm>
              <a:off x="1647965" y="3996772"/>
              <a:ext cx="113845" cy="380116"/>
            </a:xfrm>
            <a:custGeom>
              <a:avLst/>
              <a:gdLst/>
              <a:ahLst/>
              <a:cxnLst/>
              <a:rect l="0" t="0" r="0" b="0"/>
              <a:pathLst>
                <a:path w="113845" h="380116">
                  <a:moveTo>
                    <a:pt x="9385" y="127553"/>
                  </a:moveTo>
                  <a:lnTo>
                    <a:pt x="9385" y="127553"/>
                  </a:lnTo>
                  <a:lnTo>
                    <a:pt x="14441" y="170169"/>
                  </a:lnTo>
                  <a:lnTo>
                    <a:pt x="24573" y="217776"/>
                  </a:lnTo>
                  <a:lnTo>
                    <a:pt x="32983" y="261705"/>
                  </a:lnTo>
                  <a:lnTo>
                    <a:pt x="40127" y="303917"/>
                  </a:lnTo>
                  <a:lnTo>
                    <a:pt x="46031" y="340661"/>
                  </a:lnTo>
                  <a:lnTo>
                    <a:pt x="39156" y="379396"/>
                  </a:lnTo>
                  <a:lnTo>
                    <a:pt x="37699" y="380115"/>
                  </a:lnTo>
                  <a:lnTo>
                    <a:pt x="35669" y="379536"/>
                  </a:lnTo>
                  <a:lnTo>
                    <a:pt x="33258" y="378092"/>
                  </a:lnTo>
                  <a:lnTo>
                    <a:pt x="19751" y="355832"/>
                  </a:lnTo>
                  <a:lnTo>
                    <a:pt x="7928" y="310381"/>
                  </a:lnTo>
                  <a:lnTo>
                    <a:pt x="2250" y="270977"/>
                  </a:lnTo>
                  <a:lnTo>
                    <a:pt x="568" y="224024"/>
                  </a:lnTo>
                  <a:lnTo>
                    <a:pt x="175" y="185246"/>
                  </a:lnTo>
                  <a:lnTo>
                    <a:pt x="0" y="146844"/>
                  </a:lnTo>
                  <a:lnTo>
                    <a:pt x="4958" y="99637"/>
                  </a:lnTo>
                  <a:lnTo>
                    <a:pt x="18186" y="53783"/>
                  </a:lnTo>
                  <a:lnTo>
                    <a:pt x="35511" y="16795"/>
                  </a:lnTo>
                  <a:lnTo>
                    <a:pt x="43736" y="9264"/>
                  </a:lnTo>
                  <a:lnTo>
                    <a:pt x="64163" y="897"/>
                  </a:lnTo>
                  <a:lnTo>
                    <a:pt x="78886" y="0"/>
                  </a:lnTo>
                  <a:lnTo>
                    <a:pt x="84294" y="1242"/>
                  </a:lnTo>
                  <a:lnTo>
                    <a:pt x="102018" y="13105"/>
                  </a:lnTo>
                  <a:lnTo>
                    <a:pt x="108764" y="24123"/>
                  </a:lnTo>
                  <a:lnTo>
                    <a:pt x="112561" y="47871"/>
                  </a:lnTo>
                  <a:lnTo>
                    <a:pt x="113844" y="78652"/>
                  </a:lnTo>
                  <a:lnTo>
                    <a:pt x="103953" y="106479"/>
                  </a:lnTo>
                  <a:lnTo>
                    <a:pt x="66227" y="147161"/>
                  </a:lnTo>
                  <a:lnTo>
                    <a:pt x="9385" y="184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9" name="SMARTInkShape-Group801"/>
          <p:cNvGrpSpPr/>
          <p:nvPr/>
        </p:nvGrpSpPr>
        <p:grpSpPr>
          <a:xfrm>
            <a:off x="4456114" y="4152900"/>
            <a:ext cx="268287" cy="228601"/>
            <a:chOff x="4456114" y="4152900"/>
            <a:chExt cx="268287" cy="228601"/>
          </a:xfrm>
        </p:grpSpPr>
        <p:sp>
          <p:nvSpPr>
            <p:cNvPr id="1047" name="SMARTInkShape-3606"/>
            <p:cNvSpPr/>
            <p:nvPr>
              <p:custDataLst>
                <p:tags r:id="rId69"/>
              </p:custDataLst>
            </p:nvPr>
          </p:nvSpPr>
          <p:spPr>
            <a:xfrm>
              <a:off x="4456114" y="4152900"/>
              <a:ext cx="166766" cy="142876"/>
            </a:xfrm>
            <a:custGeom>
              <a:avLst/>
              <a:gdLst/>
              <a:ahLst/>
              <a:cxnLst/>
              <a:rect l="0" t="0" r="0" b="0"/>
              <a:pathLst>
                <a:path w="166766" h="142876">
                  <a:moveTo>
                    <a:pt x="1586" y="0"/>
                  </a:moveTo>
                  <a:lnTo>
                    <a:pt x="1586" y="0"/>
                  </a:lnTo>
                  <a:lnTo>
                    <a:pt x="11699" y="5056"/>
                  </a:lnTo>
                  <a:lnTo>
                    <a:pt x="54775" y="9701"/>
                  </a:lnTo>
                  <a:lnTo>
                    <a:pt x="98876" y="16889"/>
                  </a:lnTo>
                  <a:lnTo>
                    <a:pt x="142982" y="23680"/>
                  </a:lnTo>
                  <a:lnTo>
                    <a:pt x="154387" y="29222"/>
                  </a:lnTo>
                  <a:lnTo>
                    <a:pt x="166765" y="41403"/>
                  </a:lnTo>
                  <a:lnTo>
                    <a:pt x="166739" y="45594"/>
                  </a:lnTo>
                  <a:lnTo>
                    <a:pt x="161065" y="55895"/>
                  </a:lnTo>
                  <a:lnTo>
                    <a:pt x="154310" y="61883"/>
                  </a:lnTo>
                  <a:lnTo>
                    <a:pt x="108598" y="84155"/>
                  </a:lnTo>
                  <a:lnTo>
                    <a:pt x="66117" y="98115"/>
                  </a:lnTo>
                  <a:lnTo>
                    <a:pt x="23177" y="114259"/>
                  </a:lnTo>
                  <a:lnTo>
                    <a:pt x="794" y="126992"/>
                  </a:lnTo>
                  <a:lnTo>
                    <a:pt x="0" y="130169"/>
                  </a:lnTo>
                  <a:lnTo>
                    <a:pt x="1587" y="133347"/>
                  </a:lnTo>
                  <a:lnTo>
                    <a:pt x="7936" y="138640"/>
                  </a:lnTo>
                  <a:lnTo>
                    <a:pt x="2063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3607"/>
            <p:cNvSpPr/>
            <p:nvPr>
              <p:custDataLst>
                <p:tags r:id="rId70"/>
              </p:custDataLst>
            </p:nvPr>
          </p:nvSpPr>
          <p:spPr>
            <a:xfrm>
              <a:off x="4514850" y="4295775"/>
              <a:ext cx="209551" cy="85726"/>
            </a:xfrm>
            <a:custGeom>
              <a:avLst/>
              <a:gdLst/>
              <a:ahLst/>
              <a:cxnLst/>
              <a:rect l="0" t="0" r="0" b="0"/>
              <a:pathLst>
                <a:path w="209551" h="85726">
                  <a:moveTo>
                    <a:pt x="209550" y="0"/>
                  </a:moveTo>
                  <a:lnTo>
                    <a:pt x="209550" y="0"/>
                  </a:lnTo>
                  <a:lnTo>
                    <a:pt x="164721" y="18314"/>
                  </a:lnTo>
                  <a:lnTo>
                    <a:pt x="128806" y="34152"/>
                  </a:lnTo>
                  <a:lnTo>
                    <a:pt x="90964" y="44221"/>
                  </a:lnTo>
                  <a:lnTo>
                    <a:pt x="45838" y="5992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2" name="SMARTInkShape-Group802"/>
          <p:cNvGrpSpPr/>
          <p:nvPr/>
        </p:nvGrpSpPr>
        <p:grpSpPr>
          <a:xfrm>
            <a:off x="4953814" y="4098671"/>
            <a:ext cx="761187" cy="320930"/>
            <a:chOff x="4953814" y="4098671"/>
            <a:chExt cx="761187" cy="320930"/>
          </a:xfrm>
        </p:grpSpPr>
        <p:sp>
          <p:nvSpPr>
            <p:cNvPr id="1050" name="SMARTInkShape-3608"/>
            <p:cNvSpPr/>
            <p:nvPr>
              <p:custDataLst>
                <p:tags r:id="rId67"/>
              </p:custDataLst>
            </p:nvPr>
          </p:nvSpPr>
          <p:spPr>
            <a:xfrm>
              <a:off x="4953814" y="4098671"/>
              <a:ext cx="265887" cy="215240"/>
            </a:xfrm>
            <a:custGeom>
              <a:avLst/>
              <a:gdLst/>
              <a:ahLst/>
              <a:cxnLst/>
              <a:rect l="0" t="0" r="0" b="0"/>
              <a:pathLst>
                <a:path w="265887" h="215240">
                  <a:moveTo>
                    <a:pt x="113486" y="35179"/>
                  </a:moveTo>
                  <a:lnTo>
                    <a:pt x="113486" y="35179"/>
                  </a:lnTo>
                  <a:lnTo>
                    <a:pt x="113486" y="20010"/>
                  </a:lnTo>
                  <a:lnTo>
                    <a:pt x="111369" y="15541"/>
                  </a:lnTo>
                  <a:lnTo>
                    <a:pt x="107841" y="12562"/>
                  </a:lnTo>
                  <a:lnTo>
                    <a:pt x="103373" y="10576"/>
                  </a:lnTo>
                  <a:lnTo>
                    <a:pt x="92763" y="11191"/>
                  </a:lnTo>
                  <a:lnTo>
                    <a:pt x="72067" y="20310"/>
                  </a:lnTo>
                  <a:lnTo>
                    <a:pt x="46744" y="37298"/>
                  </a:lnTo>
                  <a:lnTo>
                    <a:pt x="18458" y="73658"/>
                  </a:lnTo>
                  <a:lnTo>
                    <a:pt x="3306" y="115962"/>
                  </a:lnTo>
                  <a:lnTo>
                    <a:pt x="0" y="155441"/>
                  </a:lnTo>
                  <a:lnTo>
                    <a:pt x="5193" y="176470"/>
                  </a:lnTo>
                  <a:lnTo>
                    <a:pt x="14556" y="194284"/>
                  </a:lnTo>
                  <a:lnTo>
                    <a:pt x="25772" y="205728"/>
                  </a:lnTo>
                  <a:lnTo>
                    <a:pt x="43458" y="211520"/>
                  </a:lnTo>
                  <a:lnTo>
                    <a:pt x="79192" y="215239"/>
                  </a:lnTo>
                  <a:lnTo>
                    <a:pt x="105088" y="210826"/>
                  </a:lnTo>
                  <a:lnTo>
                    <a:pt x="120690" y="200028"/>
                  </a:lnTo>
                  <a:lnTo>
                    <a:pt x="153398" y="159193"/>
                  </a:lnTo>
                  <a:lnTo>
                    <a:pt x="162269" y="144624"/>
                  </a:lnTo>
                  <a:lnTo>
                    <a:pt x="168157" y="114409"/>
                  </a:lnTo>
                  <a:lnTo>
                    <a:pt x="164845" y="78646"/>
                  </a:lnTo>
                  <a:lnTo>
                    <a:pt x="157126" y="59436"/>
                  </a:lnTo>
                  <a:lnTo>
                    <a:pt x="134923" y="24801"/>
                  </a:lnTo>
                  <a:lnTo>
                    <a:pt x="119839" y="11869"/>
                  </a:lnTo>
                  <a:lnTo>
                    <a:pt x="99141" y="1461"/>
                  </a:lnTo>
                  <a:lnTo>
                    <a:pt x="94398" y="0"/>
                  </a:lnTo>
                  <a:lnTo>
                    <a:pt x="67496" y="3001"/>
                  </a:lnTo>
                  <a:lnTo>
                    <a:pt x="53182" y="10647"/>
                  </a:lnTo>
                  <a:lnTo>
                    <a:pt x="47883" y="15650"/>
                  </a:lnTo>
                  <a:lnTo>
                    <a:pt x="41996" y="29674"/>
                  </a:lnTo>
                  <a:lnTo>
                    <a:pt x="40426" y="37859"/>
                  </a:lnTo>
                  <a:lnTo>
                    <a:pt x="42554" y="45432"/>
                  </a:lnTo>
                  <a:lnTo>
                    <a:pt x="53386" y="59492"/>
                  </a:lnTo>
                  <a:lnTo>
                    <a:pt x="82391" y="74251"/>
                  </a:lnTo>
                  <a:lnTo>
                    <a:pt x="129059" y="87660"/>
                  </a:lnTo>
                  <a:lnTo>
                    <a:pt x="161139" y="89887"/>
                  </a:lnTo>
                  <a:lnTo>
                    <a:pt x="196986" y="85373"/>
                  </a:lnTo>
                  <a:lnTo>
                    <a:pt x="265886" y="73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3609"/>
            <p:cNvSpPr/>
            <p:nvPr>
              <p:custDataLst>
                <p:tags r:id="rId68"/>
              </p:custDataLst>
            </p:nvPr>
          </p:nvSpPr>
          <p:spPr>
            <a:xfrm>
              <a:off x="5438775" y="4305300"/>
              <a:ext cx="276226" cy="114301"/>
            </a:xfrm>
            <a:custGeom>
              <a:avLst/>
              <a:gdLst/>
              <a:ahLst/>
              <a:cxnLst/>
              <a:rect l="0" t="0" r="0" b="0"/>
              <a:pathLst>
                <a:path w="276226" h="114301">
                  <a:moveTo>
                    <a:pt x="276225" y="0"/>
                  </a:moveTo>
                  <a:lnTo>
                    <a:pt x="276225" y="0"/>
                  </a:lnTo>
                  <a:lnTo>
                    <a:pt x="236452" y="21459"/>
                  </a:lnTo>
                  <a:lnTo>
                    <a:pt x="193149" y="34773"/>
                  </a:lnTo>
                  <a:lnTo>
                    <a:pt x="152923" y="47595"/>
                  </a:lnTo>
                  <a:lnTo>
                    <a:pt x="114403" y="60319"/>
                  </a:lnTo>
                  <a:lnTo>
                    <a:pt x="70733" y="79570"/>
                  </a:lnTo>
                  <a:lnTo>
                    <a:pt x="27646" y="10308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3" name="SMARTInkShape-3610"/>
          <p:cNvSpPr/>
          <p:nvPr>
            <p:custDataLst>
              <p:tags r:id="rId1"/>
            </p:custDataLst>
          </p:nvPr>
        </p:nvSpPr>
        <p:spPr>
          <a:xfrm>
            <a:off x="5459149" y="4114800"/>
            <a:ext cx="167042" cy="180976"/>
          </a:xfrm>
          <a:custGeom>
            <a:avLst/>
            <a:gdLst/>
            <a:ahLst/>
            <a:cxnLst/>
            <a:rect l="0" t="0" r="0" b="0"/>
            <a:pathLst>
              <a:path w="167042" h="180976">
                <a:moveTo>
                  <a:pt x="8201" y="0"/>
                </a:moveTo>
                <a:lnTo>
                  <a:pt x="8201" y="0"/>
                </a:lnTo>
                <a:lnTo>
                  <a:pt x="0" y="0"/>
                </a:lnTo>
                <a:lnTo>
                  <a:pt x="4125" y="5056"/>
                </a:lnTo>
                <a:lnTo>
                  <a:pt x="22163" y="13257"/>
                </a:lnTo>
                <a:lnTo>
                  <a:pt x="62190" y="18964"/>
                </a:lnTo>
                <a:lnTo>
                  <a:pt x="109555" y="32157"/>
                </a:lnTo>
                <a:lnTo>
                  <a:pt x="154506" y="47679"/>
                </a:lnTo>
                <a:lnTo>
                  <a:pt x="163183" y="53999"/>
                </a:lnTo>
                <a:lnTo>
                  <a:pt x="167041" y="60335"/>
                </a:lnTo>
                <a:lnTo>
                  <a:pt x="164155" y="79966"/>
                </a:lnTo>
                <a:lnTo>
                  <a:pt x="158737" y="86119"/>
                </a:lnTo>
                <a:lnTo>
                  <a:pt x="117996" y="107166"/>
                </a:lnTo>
                <a:lnTo>
                  <a:pt x="76965" y="121553"/>
                </a:lnTo>
                <a:lnTo>
                  <a:pt x="37190" y="143681"/>
                </a:lnTo>
                <a:lnTo>
                  <a:pt x="21084" y="154875"/>
                </a:lnTo>
                <a:lnTo>
                  <a:pt x="13927" y="163378"/>
                </a:lnTo>
                <a:lnTo>
                  <a:pt x="15193" y="167127"/>
                </a:lnTo>
                <a:lnTo>
                  <a:pt x="25067" y="174115"/>
                </a:lnTo>
                <a:lnTo>
                  <a:pt x="38363" y="178942"/>
                </a:lnTo>
                <a:lnTo>
                  <a:pt x="84401" y="18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SMARTInkShape-Group804"/>
          <p:cNvGrpSpPr/>
          <p:nvPr/>
        </p:nvGrpSpPr>
        <p:grpSpPr>
          <a:xfrm>
            <a:off x="6025902" y="3880005"/>
            <a:ext cx="1839392" cy="661297"/>
            <a:chOff x="6025902" y="3880005"/>
            <a:chExt cx="1839392" cy="661297"/>
          </a:xfrm>
        </p:grpSpPr>
        <p:sp>
          <p:nvSpPr>
            <p:cNvPr id="1054" name="SMARTInkShape-3611"/>
            <p:cNvSpPr/>
            <p:nvPr>
              <p:custDataLst>
                <p:tags r:id="rId55"/>
              </p:custDataLst>
            </p:nvPr>
          </p:nvSpPr>
          <p:spPr>
            <a:xfrm>
              <a:off x="6048535" y="3880005"/>
              <a:ext cx="114141" cy="105375"/>
            </a:xfrm>
            <a:custGeom>
              <a:avLst/>
              <a:gdLst/>
              <a:ahLst/>
              <a:cxnLst/>
              <a:rect l="0" t="0" r="0" b="0"/>
              <a:pathLst>
                <a:path w="114141" h="105375">
                  <a:moveTo>
                    <a:pt x="28415" y="34770"/>
                  </a:moveTo>
                  <a:lnTo>
                    <a:pt x="28415" y="34770"/>
                  </a:lnTo>
                  <a:lnTo>
                    <a:pt x="28415" y="26569"/>
                  </a:lnTo>
                  <a:lnTo>
                    <a:pt x="28415" y="30694"/>
                  </a:lnTo>
                  <a:lnTo>
                    <a:pt x="20811" y="54661"/>
                  </a:lnTo>
                  <a:lnTo>
                    <a:pt x="2589" y="89612"/>
                  </a:lnTo>
                  <a:lnTo>
                    <a:pt x="202" y="105374"/>
                  </a:lnTo>
                  <a:lnTo>
                    <a:pt x="81" y="105123"/>
                  </a:lnTo>
                  <a:lnTo>
                    <a:pt x="0" y="103897"/>
                  </a:lnTo>
                  <a:lnTo>
                    <a:pt x="21313" y="61888"/>
                  </a:lnTo>
                  <a:lnTo>
                    <a:pt x="47400" y="19378"/>
                  </a:lnTo>
                  <a:lnTo>
                    <a:pt x="60969" y="4339"/>
                  </a:lnTo>
                  <a:lnTo>
                    <a:pt x="68636" y="79"/>
                  </a:lnTo>
                  <a:lnTo>
                    <a:pt x="72162" y="0"/>
                  </a:lnTo>
                  <a:lnTo>
                    <a:pt x="78902" y="2737"/>
                  </a:lnTo>
                  <a:lnTo>
                    <a:pt x="85426" y="13124"/>
                  </a:lnTo>
                  <a:lnTo>
                    <a:pt x="101421" y="54732"/>
                  </a:lnTo>
                  <a:lnTo>
                    <a:pt x="114140" y="101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3612"/>
            <p:cNvSpPr/>
            <p:nvPr>
              <p:custDataLst>
                <p:tags r:id="rId56"/>
              </p:custDataLst>
            </p:nvPr>
          </p:nvSpPr>
          <p:spPr>
            <a:xfrm>
              <a:off x="6025902" y="4121038"/>
              <a:ext cx="184399" cy="234726"/>
            </a:xfrm>
            <a:custGeom>
              <a:avLst/>
              <a:gdLst/>
              <a:ahLst/>
              <a:cxnLst/>
              <a:rect l="0" t="0" r="0" b="0"/>
              <a:pathLst>
                <a:path w="184399" h="234726">
                  <a:moveTo>
                    <a:pt x="98673" y="50912"/>
                  </a:moveTo>
                  <a:lnTo>
                    <a:pt x="98673" y="50912"/>
                  </a:lnTo>
                  <a:lnTo>
                    <a:pt x="93617" y="45856"/>
                  </a:lnTo>
                  <a:lnTo>
                    <a:pt x="88312" y="43373"/>
                  </a:lnTo>
                  <a:lnTo>
                    <a:pt x="85416" y="42711"/>
                  </a:lnTo>
                  <a:lnTo>
                    <a:pt x="76553" y="47620"/>
                  </a:lnTo>
                  <a:lnTo>
                    <a:pt x="47468" y="75016"/>
                  </a:lnTo>
                  <a:lnTo>
                    <a:pt x="30820" y="98976"/>
                  </a:lnTo>
                  <a:lnTo>
                    <a:pt x="18515" y="143215"/>
                  </a:lnTo>
                  <a:lnTo>
                    <a:pt x="14598" y="168808"/>
                  </a:lnTo>
                  <a:lnTo>
                    <a:pt x="18493" y="194852"/>
                  </a:lnTo>
                  <a:lnTo>
                    <a:pt x="26351" y="217621"/>
                  </a:lnTo>
                  <a:lnTo>
                    <a:pt x="32467" y="223435"/>
                  </a:lnTo>
                  <a:lnTo>
                    <a:pt x="50550" y="232716"/>
                  </a:lnTo>
                  <a:lnTo>
                    <a:pt x="67055" y="234725"/>
                  </a:lnTo>
                  <a:lnTo>
                    <a:pt x="82505" y="231032"/>
                  </a:lnTo>
                  <a:lnTo>
                    <a:pt x="106935" y="217052"/>
                  </a:lnTo>
                  <a:lnTo>
                    <a:pt x="134477" y="182100"/>
                  </a:lnTo>
                  <a:lnTo>
                    <a:pt x="150510" y="140248"/>
                  </a:lnTo>
                  <a:lnTo>
                    <a:pt x="153462" y="123778"/>
                  </a:lnTo>
                  <a:lnTo>
                    <a:pt x="150067" y="87436"/>
                  </a:lnTo>
                  <a:lnTo>
                    <a:pt x="142328" y="69614"/>
                  </a:lnTo>
                  <a:lnTo>
                    <a:pt x="112968" y="26133"/>
                  </a:lnTo>
                  <a:lnTo>
                    <a:pt x="74529" y="1448"/>
                  </a:lnTo>
                  <a:lnTo>
                    <a:pt x="58308" y="0"/>
                  </a:lnTo>
                  <a:lnTo>
                    <a:pt x="40517" y="3943"/>
                  </a:lnTo>
                  <a:lnTo>
                    <a:pt x="15824" y="17004"/>
                  </a:lnTo>
                  <a:lnTo>
                    <a:pt x="8935" y="24553"/>
                  </a:lnTo>
                  <a:lnTo>
                    <a:pt x="0" y="44866"/>
                  </a:lnTo>
                  <a:lnTo>
                    <a:pt x="83" y="52173"/>
                  </a:lnTo>
                  <a:lnTo>
                    <a:pt x="5819" y="65936"/>
                  </a:lnTo>
                  <a:lnTo>
                    <a:pt x="20949" y="85585"/>
                  </a:lnTo>
                  <a:lnTo>
                    <a:pt x="32732" y="92780"/>
                  </a:lnTo>
                  <a:lnTo>
                    <a:pt x="76936" y="104325"/>
                  </a:lnTo>
                  <a:lnTo>
                    <a:pt x="102228" y="105897"/>
                  </a:lnTo>
                  <a:lnTo>
                    <a:pt x="144805" y="97482"/>
                  </a:lnTo>
                  <a:lnTo>
                    <a:pt x="184398" y="7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3613"/>
            <p:cNvSpPr/>
            <p:nvPr>
              <p:custDataLst>
                <p:tags r:id="rId57"/>
              </p:custDataLst>
            </p:nvPr>
          </p:nvSpPr>
          <p:spPr>
            <a:xfrm>
              <a:off x="7762875" y="4371277"/>
              <a:ext cx="102419" cy="114999"/>
            </a:xfrm>
            <a:custGeom>
              <a:avLst/>
              <a:gdLst/>
              <a:ahLst/>
              <a:cxnLst/>
              <a:rect l="0" t="0" r="0" b="0"/>
              <a:pathLst>
                <a:path w="102419" h="114999">
                  <a:moveTo>
                    <a:pt x="102418" y="0"/>
                  </a:moveTo>
                  <a:lnTo>
                    <a:pt x="102418" y="0"/>
                  </a:lnTo>
                  <a:lnTo>
                    <a:pt x="100911" y="7675"/>
                  </a:lnTo>
                  <a:lnTo>
                    <a:pt x="87705" y="46761"/>
                  </a:lnTo>
                  <a:lnTo>
                    <a:pt x="59750" y="82624"/>
                  </a:lnTo>
                  <a:lnTo>
                    <a:pt x="0" y="114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3614"/>
            <p:cNvSpPr/>
            <p:nvPr>
              <p:custDataLst>
                <p:tags r:id="rId58"/>
              </p:custDataLst>
            </p:nvPr>
          </p:nvSpPr>
          <p:spPr>
            <a:xfrm>
              <a:off x="7473652" y="4206764"/>
              <a:ext cx="98724" cy="111216"/>
            </a:xfrm>
            <a:custGeom>
              <a:avLst/>
              <a:gdLst/>
              <a:ahLst/>
              <a:cxnLst/>
              <a:rect l="0" t="0" r="0" b="0"/>
              <a:pathLst>
                <a:path w="98724" h="111216">
                  <a:moveTo>
                    <a:pt x="54443" y="0"/>
                  </a:moveTo>
                  <a:lnTo>
                    <a:pt x="54443" y="0"/>
                  </a:lnTo>
                  <a:lnTo>
                    <a:pt x="38213" y="7369"/>
                  </a:lnTo>
                  <a:lnTo>
                    <a:pt x="29808" y="12358"/>
                  </a:lnTo>
                  <a:lnTo>
                    <a:pt x="17647" y="26368"/>
                  </a:lnTo>
                  <a:lnTo>
                    <a:pt x="1216" y="61232"/>
                  </a:lnTo>
                  <a:lnTo>
                    <a:pt x="0" y="74195"/>
                  </a:lnTo>
                  <a:lnTo>
                    <a:pt x="7844" y="96197"/>
                  </a:lnTo>
                  <a:lnTo>
                    <a:pt x="21997" y="105610"/>
                  </a:lnTo>
                  <a:lnTo>
                    <a:pt x="31697" y="109602"/>
                  </a:lnTo>
                  <a:lnTo>
                    <a:pt x="50942" y="111215"/>
                  </a:lnTo>
                  <a:lnTo>
                    <a:pt x="76804" y="106173"/>
                  </a:lnTo>
                  <a:lnTo>
                    <a:pt x="88981" y="100872"/>
                  </a:lnTo>
                  <a:lnTo>
                    <a:pt x="98723" y="8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3615"/>
            <p:cNvSpPr/>
            <p:nvPr>
              <p:custDataLst>
                <p:tags r:id="rId59"/>
              </p:custDataLst>
            </p:nvPr>
          </p:nvSpPr>
          <p:spPr>
            <a:xfrm>
              <a:off x="7402908" y="3959101"/>
              <a:ext cx="83743" cy="98550"/>
            </a:xfrm>
            <a:custGeom>
              <a:avLst/>
              <a:gdLst/>
              <a:ahLst/>
              <a:cxnLst/>
              <a:rect l="0" t="0" r="0" b="0"/>
              <a:pathLst>
                <a:path w="83743" h="98550">
                  <a:moveTo>
                    <a:pt x="45642" y="41399"/>
                  </a:moveTo>
                  <a:lnTo>
                    <a:pt x="45642" y="41399"/>
                  </a:lnTo>
                  <a:lnTo>
                    <a:pt x="18806" y="71058"/>
                  </a:lnTo>
                  <a:lnTo>
                    <a:pt x="0" y="96174"/>
                  </a:lnTo>
                  <a:lnTo>
                    <a:pt x="4543" y="94671"/>
                  </a:lnTo>
                  <a:lnTo>
                    <a:pt x="8718" y="92788"/>
                  </a:lnTo>
                  <a:lnTo>
                    <a:pt x="16178" y="85053"/>
                  </a:lnTo>
                  <a:lnTo>
                    <a:pt x="26328" y="65975"/>
                  </a:lnTo>
                  <a:lnTo>
                    <a:pt x="36945" y="37031"/>
                  </a:lnTo>
                  <a:lnTo>
                    <a:pt x="57406" y="14379"/>
                  </a:lnTo>
                  <a:lnTo>
                    <a:pt x="62533" y="1525"/>
                  </a:lnTo>
                  <a:lnTo>
                    <a:pt x="64311" y="0"/>
                  </a:lnTo>
                  <a:lnTo>
                    <a:pt x="66555" y="41"/>
                  </a:lnTo>
                  <a:lnTo>
                    <a:pt x="69109" y="1127"/>
                  </a:lnTo>
                  <a:lnTo>
                    <a:pt x="71947" y="10800"/>
                  </a:lnTo>
                  <a:lnTo>
                    <a:pt x="74977" y="51912"/>
                  </a:lnTo>
                  <a:lnTo>
                    <a:pt x="83742" y="98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3616"/>
            <p:cNvSpPr/>
            <p:nvPr>
              <p:custDataLst>
                <p:tags r:id="rId60"/>
              </p:custDataLst>
            </p:nvPr>
          </p:nvSpPr>
          <p:spPr>
            <a:xfrm>
              <a:off x="7467600" y="4233245"/>
              <a:ext cx="76940" cy="33956"/>
            </a:xfrm>
            <a:custGeom>
              <a:avLst/>
              <a:gdLst/>
              <a:ahLst/>
              <a:cxnLst/>
              <a:rect l="0" t="0" r="0" b="0"/>
              <a:pathLst>
                <a:path w="76940" h="33956">
                  <a:moveTo>
                    <a:pt x="0" y="33955"/>
                  </a:moveTo>
                  <a:lnTo>
                    <a:pt x="0" y="33955"/>
                  </a:lnTo>
                  <a:lnTo>
                    <a:pt x="9721" y="32897"/>
                  </a:lnTo>
                  <a:lnTo>
                    <a:pt x="43853" y="23196"/>
                  </a:lnTo>
                  <a:lnTo>
                    <a:pt x="76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3617"/>
            <p:cNvSpPr/>
            <p:nvPr>
              <p:custDataLst>
                <p:tags r:id="rId61"/>
              </p:custDataLst>
            </p:nvPr>
          </p:nvSpPr>
          <p:spPr>
            <a:xfrm>
              <a:off x="6362700" y="429577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17900" y="21036"/>
                  </a:lnTo>
                  <a:lnTo>
                    <a:pt x="63074" y="18254"/>
                  </a:lnTo>
                  <a:lnTo>
                    <a:pt x="108769" y="108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3618"/>
            <p:cNvSpPr/>
            <p:nvPr>
              <p:custDataLst>
                <p:tags r:id="rId62"/>
              </p:custDataLst>
            </p:nvPr>
          </p:nvSpPr>
          <p:spPr>
            <a:xfrm>
              <a:off x="6626998" y="4166756"/>
              <a:ext cx="231003" cy="176645"/>
            </a:xfrm>
            <a:custGeom>
              <a:avLst/>
              <a:gdLst/>
              <a:ahLst/>
              <a:cxnLst/>
              <a:rect l="0" t="0" r="0" b="0"/>
              <a:pathLst>
                <a:path w="231003" h="176645">
                  <a:moveTo>
                    <a:pt x="30977" y="52819"/>
                  </a:moveTo>
                  <a:lnTo>
                    <a:pt x="30977" y="52819"/>
                  </a:lnTo>
                  <a:lnTo>
                    <a:pt x="25921" y="52819"/>
                  </a:lnTo>
                  <a:lnTo>
                    <a:pt x="386" y="44618"/>
                  </a:lnTo>
                  <a:lnTo>
                    <a:pt x="0" y="43118"/>
                  </a:lnTo>
                  <a:lnTo>
                    <a:pt x="5215" y="38630"/>
                  </a:lnTo>
                  <a:lnTo>
                    <a:pt x="42910" y="20938"/>
                  </a:lnTo>
                  <a:lnTo>
                    <a:pt x="86550" y="12716"/>
                  </a:lnTo>
                  <a:lnTo>
                    <a:pt x="130724" y="5126"/>
                  </a:lnTo>
                  <a:lnTo>
                    <a:pt x="154017" y="0"/>
                  </a:lnTo>
                  <a:lnTo>
                    <a:pt x="186201" y="9357"/>
                  </a:lnTo>
                  <a:lnTo>
                    <a:pt x="195215" y="15158"/>
                  </a:lnTo>
                  <a:lnTo>
                    <a:pt x="197619" y="18187"/>
                  </a:lnTo>
                  <a:lnTo>
                    <a:pt x="197106" y="23381"/>
                  </a:lnTo>
                  <a:lnTo>
                    <a:pt x="186269" y="44803"/>
                  </a:lnTo>
                  <a:lnTo>
                    <a:pt x="168594" y="65025"/>
                  </a:lnTo>
                  <a:lnTo>
                    <a:pt x="122786" y="103576"/>
                  </a:lnTo>
                  <a:lnTo>
                    <a:pt x="78496" y="140657"/>
                  </a:lnTo>
                  <a:lnTo>
                    <a:pt x="73264" y="149361"/>
                  </a:lnTo>
                  <a:lnTo>
                    <a:pt x="73984" y="152106"/>
                  </a:lnTo>
                  <a:lnTo>
                    <a:pt x="76582" y="153935"/>
                  </a:lnTo>
                  <a:lnTo>
                    <a:pt x="122202" y="165038"/>
                  </a:lnTo>
                  <a:lnTo>
                    <a:pt x="168469" y="169759"/>
                  </a:lnTo>
                  <a:lnTo>
                    <a:pt x="231002" y="176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3619"/>
            <p:cNvSpPr/>
            <p:nvPr>
              <p:custDataLst>
                <p:tags r:id="rId63"/>
              </p:custDataLst>
            </p:nvPr>
          </p:nvSpPr>
          <p:spPr>
            <a:xfrm>
              <a:off x="7374620" y="4186918"/>
              <a:ext cx="71895" cy="197323"/>
            </a:xfrm>
            <a:custGeom>
              <a:avLst/>
              <a:gdLst/>
              <a:ahLst/>
              <a:cxnLst/>
              <a:rect l="0" t="0" r="0" b="0"/>
              <a:pathLst>
                <a:path w="71895" h="197323">
                  <a:moveTo>
                    <a:pt x="54880" y="32657"/>
                  </a:moveTo>
                  <a:lnTo>
                    <a:pt x="54880" y="32657"/>
                  </a:lnTo>
                  <a:lnTo>
                    <a:pt x="54880" y="22544"/>
                  </a:lnTo>
                  <a:lnTo>
                    <a:pt x="52058" y="14757"/>
                  </a:lnTo>
                  <a:lnTo>
                    <a:pt x="41623" y="1134"/>
                  </a:lnTo>
                  <a:lnTo>
                    <a:pt x="38634" y="0"/>
                  </a:lnTo>
                  <a:lnTo>
                    <a:pt x="35583" y="302"/>
                  </a:lnTo>
                  <a:lnTo>
                    <a:pt x="13376" y="11189"/>
                  </a:lnTo>
                  <a:lnTo>
                    <a:pt x="5389" y="17118"/>
                  </a:lnTo>
                  <a:lnTo>
                    <a:pt x="1134" y="26104"/>
                  </a:lnTo>
                  <a:lnTo>
                    <a:pt x="0" y="31463"/>
                  </a:lnTo>
                  <a:lnTo>
                    <a:pt x="8516" y="59232"/>
                  </a:lnTo>
                  <a:lnTo>
                    <a:pt x="30357" y="91333"/>
                  </a:lnTo>
                  <a:lnTo>
                    <a:pt x="67057" y="135516"/>
                  </a:lnTo>
                  <a:lnTo>
                    <a:pt x="71894" y="158737"/>
                  </a:lnTo>
                  <a:lnTo>
                    <a:pt x="67381" y="173712"/>
                  </a:lnTo>
                  <a:lnTo>
                    <a:pt x="52293" y="195516"/>
                  </a:lnTo>
                  <a:lnTo>
                    <a:pt x="46805" y="197322"/>
                  </a:lnTo>
                  <a:lnTo>
                    <a:pt x="32242" y="196506"/>
                  </a:lnTo>
                  <a:lnTo>
                    <a:pt x="20829" y="192615"/>
                  </a:lnTo>
                  <a:lnTo>
                    <a:pt x="16305" y="190095"/>
                  </a:lnTo>
                  <a:lnTo>
                    <a:pt x="13288" y="186299"/>
                  </a:lnTo>
                  <a:lnTo>
                    <a:pt x="7255" y="166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3620"/>
            <p:cNvSpPr/>
            <p:nvPr>
              <p:custDataLst>
                <p:tags r:id="rId64"/>
              </p:custDataLst>
            </p:nvPr>
          </p:nvSpPr>
          <p:spPr>
            <a:xfrm>
              <a:off x="7079445" y="4433162"/>
              <a:ext cx="130981" cy="108140"/>
            </a:xfrm>
            <a:custGeom>
              <a:avLst/>
              <a:gdLst/>
              <a:ahLst/>
              <a:cxnLst/>
              <a:rect l="0" t="0" r="0" b="0"/>
              <a:pathLst>
                <a:path w="130981" h="108140">
                  <a:moveTo>
                    <a:pt x="7155" y="5488"/>
                  </a:moveTo>
                  <a:lnTo>
                    <a:pt x="7155" y="5488"/>
                  </a:lnTo>
                  <a:lnTo>
                    <a:pt x="7155" y="431"/>
                  </a:lnTo>
                  <a:lnTo>
                    <a:pt x="8213" y="0"/>
                  </a:lnTo>
                  <a:lnTo>
                    <a:pt x="17516" y="4090"/>
                  </a:lnTo>
                  <a:lnTo>
                    <a:pt x="24460" y="5925"/>
                  </a:lnTo>
                  <a:lnTo>
                    <a:pt x="43343" y="15727"/>
                  </a:lnTo>
                  <a:lnTo>
                    <a:pt x="49697" y="21680"/>
                  </a:lnTo>
                  <a:lnTo>
                    <a:pt x="52520" y="27854"/>
                  </a:lnTo>
                  <a:lnTo>
                    <a:pt x="50953" y="36948"/>
                  </a:lnTo>
                  <a:lnTo>
                    <a:pt x="49054" y="42337"/>
                  </a:lnTo>
                  <a:lnTo>
                    <a:pt x="41299" y="51146"/>
                  </a:lnTo>
                  <a:lnTo>
                    <a:pt x="30796" y="60705"/>
                  </a:lnTo>
                  <a:lnTo>
                    <a:pt x="2963" y="95721"/>
                  </a:lnTo>
                  <a:lnTo>
                    <a:pt x="0" y="103094"/>
                  </a:lnTo>
                  <a:lnTo>
                    <a:pt x="268" y="105484"/>
                  </a:lnTo>
                  <a:lnTo>
                    <a:pt x="1506" y="107077"/>
                  </a:lnTo>
                  <a:lnTo>
                    <a:pt x="3389" y="108139"/>
                  </a:lnTo>
                  <a:lnTo>
                    <a:pt x="40565" y="102444"/>
                  </a:lnTo>
                  <a:lnTo>
                    <a:pt x="85716" y="99904"/>
                  </a:lnTo>
                  <a:lnTo>
                    <a:pt x="130980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3621"/>
            <p:cNvSpPr/>
            <p:nvPr>
              <p:custDataLst>
                <p:tags r:id="rId65"/>
              </p:custDataLst>
            </p:nvPr>
          </p:nvSpPr>
          <p:spPr>
            <a:xfrm>
              <a:off x="6991350" y="4318797"/>
              <a:ext cx="85333" cy="167479"/>
            </a:xfrm>
            <a:custGeom>
              <a:avLst/>
              <a:gdLst/>
              <a:ahLst/>
              <a:cxnLst/>
              <a:rect l="0" t="0" r="0" b="0"/>
              <a:pathLst>
                <a:path w="85333" h="167479">
                  <a:moveTo>
                    <a:pt x="76200" y="24603"/>
                  </a:moveTo>
                  <a:lnTo>
                    <a:pt x="76200" y="24603"/>
                  </a:lnTo>
                  <a:lnTo>
                    <a:pt x="84400" y="0"/>
                  </a:lnTo>
                  <a:lnTo>
                    <a:pt x="84842" y="792"/>
                  </a:lnTo>
                  <a:lnTo>
                    <a:pt x="85332" y="7318"/>
                  </a:lnTo>
                  <a:lnTo>
                    <a:pt x="79906" y="17273"/>
                  </a:lnTo>
                  <a:lnTo>
                    <a:pt x="57475" y="48654"/>
                  </a:lnTo>
                  <a:lnTo>
                    <a:pt x="34772" y="90878"/>
                  </a:lnTo>
                  <a:lnTo>
                    <a:pt x="16273" y="130789"/>
                  </a:lnTo>
                  <a:lnTo>
                    <a:pt x="0" y="167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3622"/>
            <p:cNvSpPr/>
            <p:nvPr>
              <p:custDataLst>
                <p:tags r:id="rId66"/>
              </p:custDataLst>
            </p:nvPr>
          </p:nvSpPr>
          <p:spPr>
            <a:xfrm>
              <a:off x="6855313" y="4337912"/>
              <a:ext cx="136038" cy="90469"/>
            </a:xfrm>
            <a:custGeom>
              <a:avLst/>
              <a:gdLst/>
              <a:ahLst/>
              <a:cxnLst/>
              <a:rect l="0" t="0" r="0" b="0"/>
              <a:pathLst>
                <a:path w="136038" h="90469">
                  <a:moveTo>
                    <a:pt x="136037" y="5488"/>
                  </a:moveTo>
                  <a:lnTo>
                    <a:pt x="136037" y="5488"/>
                  </a:lnTo>
                  <a:lnTo>
                    <a:pt x="136037" y="431"/>
                  </a:lnTo>
                  <a:lnTo>
                    <a:pt x="134979" y="0"/>
                  </a:lnTo>
                  <a:lnTo>
                    <a:pt x="130981" y="2344"/>
                  </a:lnTo>
                  <a:lnTo>
                    <a:pt x="94126" y="47042"/>
                  </a:lnTo>
                  <a:lnTo>
                    <a:pt x="73290" y="68130"/>
                  </a:lnTo>
                  <a:lnTo>
                    <a:pt x="43597" y="82727"/>
                  </a:lnTo>
                  <a:lnTo>
                    <a:pt x="2198" y="90468"/>
                  </a:lnTo>
                  <a:lnTo>
                    <a:pt x="245" y="88600"/>
                  </a:lnTo>
                  <a:lnTo>
                    <a:pt x="0" y="85238"/>
                  </a:lnTo>
                  <a:lnTo>
                    <a:pt x="7212" y="64633"/>
                  </a:lnTo>
                  <a:lnTo>
                    <a:pt x="18457" y="55411"/>
                  </a:lnTo>
                  <a:lnTo>
                    <a:pt x="36993" y="47090"/>
                  </a:lnTo>
                  <a:lnTo>
                    <a:pt x="41433" y="45923"/>
                  </a:lnTo>
                  <a:lnTo>
                    <a:pt x="62851" y="49336"/>
                  </a:lnTo>
                  <a:lnTo>
                    <a:pt x="100321" y="65799"/>
                  </a:lnTo>
                  <a:lnTo>
                    <a:pt x="136037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" name="SMARTInkShape-Group805"/>
          <p:cNvGrpSpPr/>
          <p:nvPr/>
        </p:nvGrpSpPr>
        <p:grpSpPr>
          <a:xfrm>
            <a:off x="8277225" y="4333875"/>
            <a:ext cx="200026" cy="112193"/>
            <a:chOff x="8277225" y="4333875"/>
            <a:chExt cx="200026" cy="112193"/>
          </a:xfrm>
        </p:grpSpPr>
        <p:sp>
          <p:nvSpPr>
            <p:cNvPr id="1067" name="SMARTInkShape-3623"/>
            <p:cNvSpPr/>
            <p:nvPr>
              <p:custDataLst>
                <p:tags r:id="rId53"/>
              </p:custDataLst>
            </p:nvPr>
          </p:nvSpPr>
          <p:spPr>
            <a:xfrm>
              <a:off x="8300100" y="4419600"/>
              <a:ext cx="177151" cy="26468"/>
            </a:xfrm>
            <a:custGeom>
              <a:avLst/>
              <a:gdLst/>
              <a:ahLst/>
              <a:cxnLst/>
              <a:rect l="0" t="0" r="0" b="0"/>
              <a:pathLst>
                <a:path w="177151" h="26468">
                  <a:moveTo>
                    <a:pt x="43800" y="0"/>
                  </a:moveTo>
                  <a:lnTo>
                    <a:pt x="43800" y="0"/>
                  </a:lnTo>
                  <a:lnTo>
                    <a:pt x="0" y="26467"/>
                  </a:lnTo>
                  <a:lnTo>
                    <a:pt x="41340" y="20188"/>
                  </a:lnTo>
                  <a:lnTo>
                    <a:pt x="84589" y="12729"/>
                  </a:lnTo>
                  <a:lnTo>
                    <a:pt x="129968" y="9415"/>
                  </a:lnTo>
                  <a:lnTo>
                    <a:pt x="17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3624"/>
            <p:cNvSpPr/>
            <p:nvPr>
              <p:custDataLst>
                <p:tags r:id="rId54"/>
              </p:custDataLst>
            </p:nvPr>
          </p:nvSpPr>
          <p:spPr>
            <a:xfrm>
              <a:off x="8277225" y="43338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63095" y="1324"/>
                  </a:lnTo>
                  <a:lnTo>
                    <a:pt x="104302" y="39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5" name="SMARTInkShape-Group806"/>
          <p:cNvGrpSpPr/>
          <p:nvPr/>
        </p:nvGrpSpPr>
        <p:grpSpPr>
          <a:xfrm>
            <a:off x="8889300" y="4230001"/>
            <a:ext cx="816168" cy="380100"/>
            <a:chOff x="8889300" y="4230001"/>
            <a:chExt cx="816168" cy="380100"/>
          </a:xfrm>
        </p:grpSpPr>
        <p:sp>
          <p:nvSpPr>
            <p:cNvPr id="1070" name="SMARTInkShape-3625"/>
            <p:cNvSpPr/>
            <p:nvPr>
              <p:custDataLst>
                <p:tags r:id="rId48"/>
              </p:custDataLst>
            </p:nvPr>
          </p:nvSpPr>
          <p:spPr>
            <a:xfrm>
              <a:off x="9191625" y="4423637"/>
              <a:ext cx="104776" cy="5489"/>
            </a:xfrm>
            <a:custGeom>
              <a:avLst/>
              <a:gdLst/>
              <a:ahLst/>
              <a:cxnLst/>
              <a:rect l="0" t="0" r="0" b="0"/>
              <a:pathLst>
                <a:path w="104776" h="5489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24909" y="0"/>
                  </a:lnTo>
                  <a:lnTo>
                    <a:pt x="70169" y="4867"/>
                  </a:lnTo>
                  <a:lnTo>
                    <a:pt x="1047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3626"/>
            <p:cNvSpPr/>
            <p:nvPr>
              <p:custDataLst>
                <p:tags r:id="rId49"/>
              </p:custDataLst>
            </p:nvPr>
          </p:nvSpPr>
          <p:spPr>
            <a:xfrm>
              <a:off x="9105900" y="4314080"/>
              <a:ext cx="24108" cy="200771"/>
            </a:xfrm>
            <a:custGeom>
              <a:avLst/>
              <a:gdLst/>
              <a:ahLst/>
              <a:cxnLst/>
              <a:rect l="0" t="0" r="0" b="0"/>
              <a:pathLst>
                <a:path w="24108" h="200771">
                  <a:moveTo>
                    <a:pt x="19050" y="19795"/>
                  </a:moveTo>
                  <a:lnTo>
                    <a:pt x="19050" y="19795"/>
                  </a:lnTo>
                  <a:lnTo>
                    <a:pt x="24107" y="4626"/>
                  </a:lnTo>
                  <a:lnTo>
                    <a:pt x="23480" y="1215"/>
                  </a:lnTo>
                  <a:lnTo>
                    <a:pt x="20944" y="0"/>
                  </a:lnTo>
                  <a:lnTo>
                    <a:pt x="17138" y="249"/>
                  </a:lnTo>
                  <a:lnTo>
                    <a:pt x="14600" y="2531"/>
                  </a:lnTo>
                  <a:lnTo>
                    <a:pt x="5137" y="37329"/>
                  </a:lnTo>
                  <a:lnTo>
                    <a:pt x="1015" y="84250"/>
                  </a:lnTo>
                  <a:lnTo>
                    <a:pt x="133" y="131751"/>
                  </a:lnTo>
                  <a:lnTo>
                    <a:pt x="0" y="200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3627"/>
            <p:cNvSpPr/>
            <p:nvPr>
              <p:custDataLst>
                <p:tags r:id="rId50"/>
              </p:custDataLst>
            </p:nvPr>
          </p:nvSpPr>
          <p:spPr>
            <a:xfrm>
              <a:off x="9366060" y="4362450"/>
              <a:ext cx="187516" cy="161926"/>
            </a:xfrm>
            <a:custGeom>
              <a:avLst/>
              <a:gdLst/>
              <a:ahLst/>
              <a:cxnLst/>
              <a:rect l="0" t="0" r="0" b="0"/>
              <a:pathLst>
                <a:path w="187516" h="161926">
                  <a:moveTo>
                    <a:pt x="187515" y="0"/>
                  </a:moveTo>
                  <a:lnTo>
                    <a:pt x="187515" y="0"/>
                  </a:lnTo>
                  <a:lnTo>
                    <a:pt x="187515" y="5057"/>
                  </a:lnTo>
                  <a:lnTo>
                    <a:pt x="184693" y="10361"/>
                  </a:lnTo>
                  <a:lnTo>
                    <a:pt x="165781" y="39661"/>
                  </a:lnTo>
                  <a:lnTo>
                    <a:pt x="149728" y="77869"/>
                  </a:lnTo>
                  <a:lnTo>
                    <a:pt x="127636" y="100213"/>
                  </a:lnTo>
                  <a:lnTo>
                    <a:pt x="81177" y="131378"/>
                  </a:lnTo>
                  <a:lnTo>
                    <a:pt x="53701" y="144525"/>
                  </a:lnTo>
                  <a:lnTo>
                    <a:pt x="34910" y="146077"/>
                  </a:lnTo>
                  <a:lnTo>
                    <a:pt x="25453" y="145010"/>
                  </a:lnTo>
                  <a:lnTo>
                    <a:pt x="18090" y="142182"/>
                  </a:lnTo>
                  <a:lnTo>
                    <a:pt x="7086" y="133395"/>
                  </a:lnTo>
                  <a:lnTo>
                    <a:pt x="1490" y="119611"/>
                  </a:lnTo>
                  <a:lnTo>
                    <a:pt x="0" y="111491"/>
                  </a:lnTo>
                  <a:lnTo>
                    <a:pt x="1123" y="103961"/>
                  </a:lnTo>
                  <a:lnTo>
                    <a:pt x="8013" y="89949"/>
                  </a:lnTo>
                  <a:lnTo>
                    <a:pt x="12812" y="85366"/>
                  </a:lnTo>
                  <a:lnTo>
                    <a:pt x="23792" y="80274"/>
                  </a:lnTo>
                  <a:lnTo>
                    <a:pt x="38550" y="80833"/>
                  </a:lnTo>
                  <a:lnTo>
                    <a:pt x="58724" y="84759"/>
                  </a:lnTo>
                  <a:lnTo>
                    <a:pt x="91298" y="106320"/>
                  </a:lnTo>
                  <a:lnTo>
                    <a:pt x="14941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3628"/>
            <p:cNvSpPr/>
            <p:nvPr>
              <p:custDataLst>
                <p:tags r:id="rId51"/>
              </p:custDataLst>
            </p:nvPr>
          </p:nvSpPr>
          <p:spPr>
            <a:xfrm>
              <a:off x="8889300" y="4230001"/>
              <a:ext cx="130876" cy="284850"/>
            </a:xfrm>
            <a:custGeom>
              <a:avLst/>
              <a:gdLst/>
              <a:ahLst/>
              <a:cxnLst/>
              <a:rect l="0" t="0" r="0" b="0"/>
              <a:pathLst>
                <a:path w="130876" h="284850">
                  <a:moveTo>
                    <a:pt x="130875" y="27674"/>
                  </a:moveTo>
                  <a:lnTo>
                    <a:pt x="130875" y="27674"/>
                  </a:lnTo>
                  <a:lnTo>
                    <a:pt x="130875" y="9360"/>
                  </a:lnTo>
                  <a:lnTo>
                    <a:pt x="129817" y="5940"/>
                  </a:lnTo>
                  <a:lnTo>
                    <a:pt x="128053" y="3660"/>
                  </a:lnTo>
                  <a:lnTo>
                    <a:pt x="125818" y="2139"/>
                  </a:lnTo>
                  <a:lnTo>
                    <a:pt x="112561" y="0"/>
                  </a:lnTo>
                  <a:lnTo>
                    <a:pt x="101217" y="5144"/>
                  </a:lnTo>
                  <a:lnTo>
                    <a:pt x="65987" y="35702"/>
                  </a:lnTo>
                  <a:lnTo>
                    <a:pt x="32298" y="82385"/>
                  </a:lnTo>
                  <a:lnTo>
                    <a:pt x="16177" y="122790"/>
                  </a:lnTo>
                  <a:lnTo>
                    <a:pt x="2308" y="164213"/>
                  </a:lnTo>
                  <a:lnTo>
                    <a:pt x="0" y="203009"/>
                  </a:lnTo>
                  <a:lnTo>
                    <a:pt x="8166" y="242813"/>
                  </a:lnTo>
                  <a:lnTo>
                    <a:pt x="10969" y="250475"/>
                  </a:lnTo>
                  <a:lnTo>
                    <a:pt x="22550" y="264633"/>
                  </a:lnTo>
                  <a:lnTo>
                    <a:pt x="39339" y="276923"/>
                  </a:lnTo>
                  <a:lnTo>
                    <a:pt x="111825" y="284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3629"/>
            <p:cNvSpPr/>
            <p:nvPr>
              <p:custDataLst>
                <p:tags r:id="rId52"/>
              </p:custDataLst>
            </p:nvPr>
          </p:nvSpPr>
          <p:spPr>
            <a:xfrm>
              <a:off x="9610725" y="4295775"/>
              <a:ext cx="94743" cy="314326"/>
            </a:xfrm>
            <a:custGeom>
              <a:avLst/>
              <a:gdLst/>
              <a:ahLst/>
              <a:cxnLst/>
              <a:rect l="0" t="0" r="0" b="0"/>
              <a:pathLst>
                <a:path w="94743" h="314326">
                  <a:moveTo>
                    <a:pt x="76200" y="0"/>
                  </a:moveTo>
                  <a:lnTo>
                    <a:pt x="76200" y="0"/>
                  </a:lnTo>
                  <a:lnTo>
                    <a:pt x="81257" y="0"/>
                  </a:lnTo>
                  <a:lnTo>
                    <a:pt x="86561" y="2822"/>
                  </a:lnTo>
                  <a:lnTo>
                    <a:pt x="89457" y="5056"/>
                  </a:lnTo>
                  <a:lnTo>
                    <a:pt x="93535" y="33483"/>
                  </a:lnTo>
                  <a:lnTo>
                    <a:pt x="94742" y="70364"/>
                  </a:lnTo>
                  <a:lnTo>
                    <a:pt x="92202" y="101123"/>
                  </a:lnTo>
                  <a:lnTo>
                    <a:pt x="84823" y="145673"/>
                  </a:lnTo>
                  <a:lnTo>
                    <a:pt x="73111" y="184626"/>
                  </a:lnTo>
                  <a:lnTo>
                    <a:pt x="56235" y="229682"/>
                  </a:lnTo>
                  <a:lnTo>
                    <a:pt x="35006" y="270901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1" name="SMARTInkShape-Group807"/>
          <p:cNvGrpSpPr/>
          <p:nvPr/>
        </p:nvGrpSpPr>
        <p:grpSpPr>
          <a:xfrm>
            <a:off x="2352675" y="5136866"/>
            <a:ext cx="1276351" cy="410074"/>
            <a:chOff x="2352675" y="5136866"/>
            <a:chExt cx="1276351" cy="410074"/>
          </a:xfrm>
        </p:grpSpPr>
        <p:sp>
          <p:nvSpPr>
            <p:cNvPr id="1076" name="SMARTInkShape-3630"/>
            <p:cNvSpPr/>
            <p:nvPr>
              <p:custDataLst>
                <p:tags r:id="rId43"/>
              </p:custDataLst>
            </p:nvPr>
          </p:nvSpPr>
          <p:spPr>
            <a:xfrm>
              <a:off x="2726044" y="5145332"/>
              <a:ext cx="150507" cy="401608"/>
            </a:xfrm>
            <a:custGeom>
              <a:avLst/>
              <a:gdLst/>
              <a:ahLst/>
              <a:cxnLst/>
              <a:rect l="0" t="0" r="0" b="0"/>
              <a:pathLst>
                <a:path w="150507" h="401608">
                  <a:moveTo>
                    <a:pt x="150506" y="26743"/>
                  </a:moveTo>
                  <a:lnTo>
                    <a:pt x="150506" y="26743"/>
                  </a:lnTo>
                  <a:lnTo>
                    <a:pt x="150506" y="4353"/>
                  </a:lnTo>
                  <a:lnTo>
                    <a:pt x="148389" y="2291"/>
                  </a:lnTo>
                  <a:lnTo>
                    <a:pt x="140393" y="0"/>
                  </a:lnTo>
                  <a:lnTo>
                    <a:pt x="135298" y="1507"/>
                  </a:lnTo>
                  <a:lnTo>
                    <a:pt x="123991" y="8824"/>
                  </a:lnTo>
                  <a:lnTo>
                    <a:pt x="90387" y="52842"/>
                  </a:lnTo>
                  <a:lnTo>
                    <a:pt x="69546" y="89863"/>
                  </a:lnTo>
                  <a:lnTo>
                    <a:pt x="47966" y="130816"/>
                  </a:lnTo>
                  <a:lnTo>
                    <a:pt x="30924" y="177083"/>
                  </a:lnTo>
                  <a:lnTo>
                    <a:pt x="17367" y="224165"/>
                  </a:lnTo>
                  <a:lnTo>
                    <a:pt x="4498" y="264354"/>
                  </a:lnTo>
                  <a:lnTo>
                    <a:pt x="0" y="298347"/>
                  </a:lnTo>
                  <a:lnTo>
                    <a:pt x="8780" y="335231"/>
                  </a:lnTo>
                  <a:lnTo>
                    <a:pt x="29844" y="367913"/>
                  </a:lnTo>
                  <a:lnTo>
                    <a:pt x="47137" y="382280"/>
                  </a:lnTo>
                  <a:lnTo>
                    <a:pt x="68581" y="392192"/>
                  </a:lnTo>
                  <a:lnTo>
                    <a:pt x="112121" y="401607"/>
                  </a:lnTo>
                  <a:lnTo>
                    <a:pt x="150506" y="398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3631"/>
            <p:cNvSpPr/>
            <p:nvPr>
              <p:custDataLst>
                <p:tags r:id="rId44"/>
              </p:custDataLst>
            </p:nvPr>
          </p:nvSpPr>
          <p:spPr>
            <a:xfrm>
              <a:off x="2457450" y="5286375"/>
              <a:ext cx="123826" cy="191116"/>
            </a:xfrm>
            <a:custGeom>
              <a:avLst/>
              <a:gdLst/>
              <a:ahLst/>
              <a:cxnLst/>
              <a:rect l="0" t="0" r="0" b="0"/>
              <a:pathLst>
                <a:path w="123826" h="191116">
                  <a:moveTo>
                    <a:pt x="0" y="57150"/>
                  </a:moveTo>
                  <a:lnTo>
                    <a:pt x="0" y="57150"/>
                  </a:lnTo>
                  <a:lnTo>
                    <a:pt x="13258" y="57150"/>
                  </a:lnTo>
                  <a:lnTo>
                    <a:pt x="27447" y="62206"/>
                  </a:lnTo>
                  <a:lnTo>
                    <a:pt x="45056" y="75464"/>
                  </a:lnTo>
                  <a:lnTo>
                    <a:pt x="58623" y="102910"/>
                  </a:lnTo>
                  <a:lnTo>
                    <a:pt x="60274" y="125819"/>
                  </a:lnTo>
                  <a:lnTo>
                    <a:pt x="55445" y="172379"/>
                  </a:lnTo>
                  <a:lnTo>
                    <a:pt x="47220" y="186327"/>
                  </a:lnTo>
                  <a:lnTo>
                    <a:pt x="43121" y="189835"/>
                  </a:lnTo>
                  <a:lnTo>
                    <a:pt x="39331" y="191115"/>
                  </a:lnTo>
                  <a:lnTo>
                    <a:pt x="35746" y="190910"/>
                  </a:lnTo>
                  <a:lnTo>
                    <a:pt x="28940" y="187860"/>
                  </a:lnTo>
                  <a:lnTo>
                    <a:pt x="25643" y="185565"/>
                  </a:lnTo>
                  <a:lnTo>
                    <a:pt x="24803" y="168903"/>
                  </a:lnTo>
                  <a:lnTo>
                    <a:pt x="30280" y="132595"/>
                  </a:lnTo>
                  <a:lnTo>
                    <a:pt x="36741" y="109731"/>
                  </a:lnTo>
                  <a:lnTo>
                    <a:pt x="53337" y="83901"/>
                  </a:lnTo>
                  <a:lnTo>
                    <a:pt x="86853" y="4444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3632"/>
            <p:cNvSpPr/>
            <p:nvPr>
              <p:custDataLst>
                <p:tags r:id="rId45"/>
              </p:custDataLst>
            </p:nvPr>
          </p:nvSpPr>
          <p:spPr>
            <a:xfrm>
              <a:off x="3022131" y="5254788"/>
              <a:ext cx="235420" cy="229078"/>
            </a:xfrm>
            <a:custGeom>
              <a:avLst/>
              <a:gdLst/>
              <a:ahLst/>
              <a:cxnLst/>
              <a:rect l="0" t="0" r="0" b="0"/>
              <a:pathLst>
                <a:path w="235420" h="229078">
                  <a:moveTo>
                    <a:pt x="102069" y="41112"/>
                  </a:moveTo>
                  <a:lnTo>
                    <a:pt x="102069" y="41112"/>
                  </a:lnTo>
                  <a:lnTo>
                    <a:pt x="109608" y="23212"/>
                  </a:lnTo>
                  <a:lnTo>
                    <a:pt x="110270" y="19653"/>
                  </a:lnTo>
                  <a:lnTo>
                    <a:pt x="108595" y="17281"/>
                  </a:lnTo>
                  <a:lnTo>
                    <a:pt x="101088" y="14645"/>
                  </a:lnTo>
                  <a:lnTo>
                    <a:pt x="96124" y="16059"/>
                  </a:lnTo>
                  <a:lnTo>
                    <a:pt x="77965" y="29220"/>
                  </a:lnTo>
                  <a:lnTo>
                    <a:pt x="39785" y="70630"/>
                  </a:lnTo>
                  <a:lnTo>
                    <a:pt x="14468" y="114520"/>
                  </a:lnTo>
                  <a:lnTo>
                    <a:pt x="2853" y="145059"/>
                  </a:lnTo>
                  <a:lnTo>
                    <a:pt x="0" y="174217"/>
                  </a:lnTo>
                  <a:lnTo>
                    <a:pt x="5386" y="200848"/>
                  </a:lnTo>
                  <a:lnTo>
                    <a:pt x="10768" y="211942"/>
                  </a:lnTo>
                  <a:lnTo>
                    <a:pt x="22333" y="220400"/>
                  </a:lnTo>
                  <a:lnTo>
                    <a:pt x="43871" y="228290"/>
                  </a:lnTo>
                  <a:lnTo>
                    <a:pt x="58211" y="229077"/>
                  </a:lnTo>
                  <a:lnTo>
                    <a:pt x="75168" y="225900"/>
                  </a:lnTo>
                  <a:lnTo>
                    <a:pt x="109808" y="202144"/>
                  </a:lnTo>
                  <a:lnTo>
                    <a:pt x="131859" y="179420"/>
                  </a:lnTo>
                  <a:lnTo>
                    <a:pt x="142826" y="161849"/>
                  </a:lnTo>
                  <a:lnTo>
                    <a:pt x="151228" y="139929"/>
                  </a:lnTo>
                  <a:lnTo>
                    <a:pt x="152845" y="121719"/>
                  </a:lnTo>
                  <a:lnTo>
                    <a:pt x="145260" y="82669"/>
                  </a:lnTo>
                  <a:lnTo>
                    <a:pt x="119157" y="35624"/>
                  </a:lnTo>
                  <a:lnTo>
                    <a:pt x="98666" y="15967"/>
                  </a:lnTo>
                  <a:lnTo>
                    <a:pt x="77542" y="1794"/>
                  </a:lnTo>
                  <a:lnTo>
                    <a:pt x="61535" y="0"/>
                  </a:lnTo>
                  <a:lnTo>
                    <a:pt x="45954" y="2733"/>
                  </a:lnTo>
                  <a:lnTo>
                    <a:pt x="35501" y="7475"/>
                  </a:lnTo>
                  <a:lnTo>
                    <a:pt x="18610" y="21150"/>
                  </a:lnTo>
                  <a:lnTo>
                    <a:pt x="5256" y="43664"/>
                  </a:lnTo>
                  <a:lnTo>
                    <a:pt x="4719" y="52339"/>
                  </a:lnTo>
                  <a:lnTo>
                    <a:pt x="9766" y="70444"/>
                  </a:lnTo>
                  <a:lnTo>
                    <a:pt x="21887" y="86251"/>
                  </a:lnTo>
                  <a:lnTo>
                    <a:pt x="50482" y="108589"/>
                  </a:lnTo>
                  <a:lnTo>
                    <a:pt x="90312" y="119784"/>
                  </a:lnTo>
                  <a:lnTo>
                    <a:pt x="137273" y="124746"/>
                  </a:lnTo>
                  <a:lnTo>
                    <a:pt x="174589" y="126218"/>
                  </a:lnTo>
                  <a:lnTo>
                    <a:pt x="219013" y="126715"/>
                  </a:lnTo>
                  <a:lnTo>
                    <a:pt x="235419" y="126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3633"/>
            <p:cNvSpPr/>
            <p:nvPr>
              <p:custDataLst>
                <p:tags r:id="rId46"/>
              </p:custDataLst>
            </p:nvPr>
          </p:nvSpPr>
          <p:spPr>
            <a:xfrm>
              <a:off x="2352675" y="5136866"/>
              <a:ext cx="88028" cy="382035"/>
            </a:xfrm>
            <a:custGeom>
              <a:avLst/>
              <a:gdLst/>
              <a:ahLst/>
              <a:cxnLst/>
              <a:rect l="0" t="0" r="0" b="0"/>
              <a:pathLst>
                <a:path w="88028" h="382035">
                  <a:moveTo>
                    <a:pt x="0" y="130459"/>
                  </a:moveTo>
                  <a:lnTo>
                    <a:pt x="0" y="130459"/>
                  </a:lnTo>
                  <a:lnTo>
                    <a:pt x="0" y="175288"/>
                  </a:lnTo>
                  <a:lnTo>
                    <a:pt x="0" y="222178"/>
                  </a:lnTo>
                  <a:lnTo>
                    <a:pt x="0" y="268756"/>
                  </a:lnTo>
                  <a:lnTo>
                    <a:pt x="2822" y="304433"/>
                  </a:lnTo>
                  <a:lnTo>
                    <a:pt x="8642" y="349867"/>
                  </a:lnTo>
                  <a:lnTo>
                    <a:pt x="9409" y="382034"/>
                  </a:lnTo>
                  <a:lnTo>
                    <a:pt x="9491" y="375861"/>
                  </a:lnTo>
                  <a:lnTo>
                    <a:pt x="2972" y="330941"/>
                  </a:lnTo>
                  <a:lnTo>
                    <a:pt x="1321" y="297879"/>
                  </a:lnTo>
                  <a:lnTo>
                    <a:pt x="587" y="262018"/>
                  </a:lnTo>
                  <a:lnTo>
                    <a:pt x="261" y="227030"/>
                  </a:lnTo>
                  <a:lnTo>
                    <a:pt x="77" y="181415"/>
                  </a:lnTo>
                  <a:lnTo>
                    <a:pt x="34" y="146756"/>
                  </a:lnTo>
                  <a:lnTo>
                    <a:pt x="10" y="106713"/>
                  </a:lnTo>
                  <a:lnTo>
                    <a:pt x="6548" y="65795"/>
                  </a:lnTo>
                  <a:lnTo>
                    <a:pt x="10760" y="42038"/>
                  </a:lnTo>
                  <a:lnTo>
                    <a:pt x="25811" y="6867"/>
                  </a:lnTo>
                  <a:lnTo>
                    <a:pt x="28849" y="3614"/>
                  </a:lnTo>
                  <a:lnTo>
                    <a:pt x="37869" y="0"/>
                  </a:lnTo>
                  <a:lnTo>
                    <a:pt x="51756" y="4038"/>
                  </a:lnTo>
                  <a:lnTo>
                    <a:pt x="59904" y="8079"/>
                  </a:lnTo>
                  <a:lnTo>
                    <a:pt x="71779" y="21034"/>
                  </a:lnTo>
                  <a:lnTo>
                    <a:pt x="88027" y="60278"/>
                  </a:lnTo>
                  <a:lnTo>
                    <a:pt x="87277" y="106679"/>
                  </a:lnTo>
                  <a:lnTo>
                    <a:pt x="84068" y="132352"/>
                  </a:lnTo>
                  <a:lnTo>
                    <a:pt x="67915" y="163288"/>
                  </a:lnTo>
                  <a:lnTo>
                    <a:pt x="64327" y="168220"/>
                  </a:lnTo>
                  <a:lnTo>
                    <a:pt x="19050" y="197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3634"/>
            <p:cNvSpPr/>
            <p:nvPr>
              <p:custDataLst>
                <p:tags r:id="rId47"/>
              </p:custDataLst>
            </p:nvPr>
          </p:nvSpPr>
          <p:spPr>
            <a:xfrm>
              <a:off x="3452022" y="5381625"/>
              <a:ext cx="177004" cy="14582"/>
            </a:xfrm>
            <a:custGeom>
              <a:avLst/>
              <a:gdLst/>
              <a:ahLst/>
              <a:cxnLst/>
              <a:rect l="0" t="0" r="0" b="0"/>
              <a:pathLst>
                <a:path w="177004" h="14582">
                  <a:moveTo>
                    <a:pt x="24603" y="9525"/>
                  </a:moveTo>
                  <a:lnTo>
                    <a:pt x="24603" y="9525"/>
                  </a:lnTo>
                  <a:lnTo>
                    <a:pt x="0" y="9525"/>
                  </a:lnTo>
                  <a:lnTo>
                    <a:pt x="41205" y="14581"/>
                  </a:lnTo>
                  <a:lnTo>
                    <a:pt x="76559" y="12669"/>
                  </a:lnTo>
                  <a:lnTo>
                    <a:pt x="118902" y="10457"/>
                  </a:lnTo>
                  <a:lnTo>
                    <a:pt x="1770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SMARTInkShape-Group808"/>
          <p:cNvGrpSpPr/>
          <p:nvPr/>
        </p:nvGrpSpPr>
        <p:grpSpPr>
          <a:xfrm>
            <a:off x="3479022" y="5196306"/>
            <a:ext cx="758280" cy="299620"/>
            <a:chOff x="3479022" y="5196306"/>
            <a:chExt cx="758280" cy="299620"/>
          </a:xfrm>
        </p:grpSpPr>
        <p:sp>
          <p:nvSpPr>
            <p:cNvPr id="1082" name="SMARTInkShape-3635"/>
            <p:cNvSpPr/>
            <p:nvPr>
              <p:custDataLst>
                <p:tags r:id="rId39"/>
              </p:custDataLst>
            </p:nvPr>
          </p:nvSpPr>
          <p:spPr>
            <a:xfrm>
              <a:off x="3479022" y="5277358"/>
              <a:ext cx="140479" cy="207573"/>
            </a:xfrm>
            <a:custGeom>
              <a:avLst/>
              <a:gdLst/>
              <a:ahLst/>
              <a:cxnLst/>
              <a:rect l="0" t="0" r="0" b="0"/>
              <a:pathLst>
                <a:path w="140479" h="207573">
                  <a:moveTo>
                    <a:pt x="83328" y="18542"/>
                  </a:moveTo>
                  <a:lnTo>
                    <a:pt x="83328" y="18542"/>
                  </a:lnTo>
                  <a:lnTo>
                    <a:pt x="83328" y="1209"/>
                  </a:lnTo>
                  <a:lnTo>
                    <a:pt x="82270" y="637"/>
                  </a:lnTo>
                  <a:lnTo>
                    <a:pt x="78271" y="0"/>
                  </a:lnTo>
                  <a:lnTo>
                    <a:pt x="72967" y="2541"/>
                  </a:lnTo>
                  <a:lnTo>
                    <a:pt x="43329" y="30096"/>
                  </a:lnTo>
                  <a:lnTo>
                    <a:pt x="23059" y="66529"/>
                  </a:lnTo>
                  <a:lnTo>
                    <a:pt x="7766" y="108847"/>
                  </a:lnTo>
                  <a:lnTo>
                    <a:pt x="2120" y="125353"/>
                  </a:lnTo>
                  <a:lnTo>
                    <a:pt x="0" y="152495"/>
                  </a:lnTo>
                  <a:lnTo>
                    <a:pt x="3254" y="171210"/>
                  </a:lnTo>
                  <a:lnTo>
                    <a:pt x="11051" y="184466"/>
                  </a:lnTo>
                  <a:lnTo>
                    <a:pt x="22630" y="193886"/>
                  </a:lnTo>
                  <a:lnTo>
                    <a:pt x="38359" y="201601"/>
                  </a:lnTo>
                  <a:lnTo>
                    <a:pt x="79815" y="207572"/>
                  </a:lnTo>
                  <a:lnTo>
                    <a:pt x="104629" y="207549"/>
                  </a:lnTo>
                  <a:lnTo>
                    <a:pt x="140478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3636"/>
            <p:cNvSpPr/>
            <p:nvPr>
              <p:custDataLst>
                <p:tags r:id="rId40"/>
              </p:custDataLst>
            </p:nvPr>
          </p:nvSpPr>
          <p:spPr>
            <a:xfrm>
              <a:off x="4191000" y="5429250"/>
              <a:ext cx="46302" cy="66676"/>
            </a:xfrm>
            <a:custGeom>
              <a:avLst/>
              <a:gdLst/>
              <a:ahLst/>
              <a:cxnLst/>
              <a:rect l="0" t="0" r="0" b="0"/>
              <a:pathLst>
                <a:path w="46302" h="66676">
                  <a:moveTo>
                    <a:pt x="38100" y="0"/>
                  </a:moveTo>
                  <a:lnTo>
                    <a:pt x="38100" y="0"/>
                  </a:lnTo>
                  <a:lnTo>
                    <a:pt x="43157" y="5056"/>
                  </a:lnTo>
                  <a:lnTo>
                    <a:pt x="45639" y="10361"/>
                  </a:lnTo>
                  <a:lnTo>
                    <a:pt x="46301" y="13257"/>
                  </a:lnTo>
                  <a:lnTo>
                    <a:pt x="39308" y="43145"/>
                  </a:lnTo>
                  <a:lnTo>
                    <a:pt x="32992" y="4845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3637"/>
            <p:cNvSpPr/>
            <p:nvPr>
              <p:custDataLst>
                <p:tags r:id="rId41"/>
              </p:custDataLst>
            </p:nvPr>
          </p:nvSpPr>
          <p:spPr>
            <a:xfrm>
              <a:off x="4012520" y="5307533"/>
              <a:ext cx="121331" cy="98798"/>
            </a:xfrm>
            <a:custGeom>
              <a:avLst/>
              <a:gdLst/>
              <a:ahLst/>
              <a:cxnLst/>
              <a:rect l="0" t="0" r="0" b="0"/>
              <a:pathLst>
                <a:path w="121331" h="98798">
                  <a:moveTo>
                    <a:pt x="111805" y="26467"/>
                  </a:moveTo>
                  <a:lnTo>
                    <a:pt x="111805" y="26467"/>
                  </a:lnTo>
                  <a:lnTo>
                    <a:pt x="90346" y="5008"/>
                  </a:lnTo>
                  <a:lnTo>
                    <a:pt x="75104" y="1055"/>
                  </a:lnTo>
                  <a:lnTo>
                    <a:pt x="65113" y="0"/>
                  </a:lnTo>
                  <a:lnTo>
                    <a:pt x="48367" y="4473"/>
                  </a:lnTo>
                  <a:lnTo>
                    <a:pt x="20369" y="24592"/>
                  </a:lnTo>
                  <a:lnTo>
                    <a:pt x="5926" y="47785"/>
                  </a:lnTo>
                  <a:lnTo>
                    <a:pt x="0" y="69707"/>
                  </a:lnTo>
                  <a:lnTo>
                    <a:pt x="1285" y="76460"/>
                  </a:lnTo>
                  <a:lnTo>
                    <a:pt x="8357" y="89608"/>
                  </a:lnTo>
                  <a:lnTo>
                    <a:pt x="13206" y="93962"/>
                  </a:lnTo>
                  <a:lnTo>
                    <a:pt x="24239" y="98797"/>
                  </a:lnTo>
                  <a:lnTo>
                    <a:pt x="39020" y="98126"/>
                  </a:lnTo>
                  <a:lnTo>
                    <a:pt x="54056" y="94299"/>
                  </a:lnTo>
                  <a:lnTo>
                    <a:pt x="64267" y="89070"/>
                  </a:lnTo>
                  <a:lnTo>
                    <a:pt x="75965" y="75120"/>
                  </a:lnTo>
                  <a:lnTo>
                    <a:pt x="95849" y="30778"/>
                  </a:lnTo>
                  <a:lnTo>
                    <a:pt x="100375" y="21041"/>
                  </a:lnTo>
                  <a:lnTo>
                    <a:pt x="101010" y="20734"/>
                  </a:lnTo>
                  <a:lnTo>
                    <a:pt x="101433" y="21586"/>
                  </a:lnTo>
                  <a:lnTo>
                    <a:pt x="102113" y="30559"/>
                  </a:lnTo>
                  <a:lnTo>
                    <a:pt x="121330" y="74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3638"/>
            <p:cNvSpPr/>
            <p:nvPr>
              <p:custDataLst>
                <p:tags r:id="rId42"/>
              </p:custDataLst>
            </p:nvPr>
          </p:nvSpPr>
          <p:spPr>
            <a:xfrm>
              <a:off x="3859074" y="5196306"/>
              <a:ext cx="122377" cy="280570"/>
            </a:xfrm>
            <a:custGeom>
              <a:avLst/>
              <a:gdLst/>
              <a:ahLst/>
              <a:cxnLst/>
              <a:rect l="0" t="0" r="0" b="0"/>
              <a:pathLst>
                <a:path w="122377" h="280570">
                  <a:moveTo>
                    <a:pt x="122376" y="23394"/>
                  </a:moveTo>
                  <a:lnTo>
                    <a:pt x="122376" y="23394"/>
                  </a:lnTo>
                  <a:lnTo>
                    <a:pt x="122376" y="18338"/>
                  </a:lnTo>
                  <a:lnTo>
                    <a:pt x="119554" y="13033"/>
                  </a:lnTo>
                  <a:lnTo>
                    <a:pt x="113713" y="7147"/>
                  </a:lnTo>
                  <a:lnTo>
                    <a:pt x="104062" y="1004"/>
                  </a:lnTo>
                  <a:lnTo>
                    <a:pt x="99583" y="0"/>
                  </a:lnTo>
                  <a:lnTo>
                    <a:pt x="95539" y="390"/>
                  </a:lnTo>
                  <a:lnTo>
                    <a:pt x="91785" y="1707"/>
                  </a:lnTo>
                  <a:lnTo>
                    <a:pt x="64005" y="26636"/>
                  </a:lnTo>
                  <a:lnTo>
                    <a:pt x="39859" y="62135"/>
                  </a:lnTo>
                  <a:lnTo>
                    <a:pt x="20140" y="103716"/>
                  </a:lnTo>
                  <a:lnTo>
                    <a:pt x="5889" y="135623"/>
                  </a:lnTo>
                  <a:lnTo>
                    <a:pt x="0" y="178207"/>
                  </a:lnTo>
                  <a:lnTo>
                    <a:pt x="253" y="199091"/>
                  </a:lnTo>
                  <a:lnTo>
                    <a:pt x="3894" y="211901"/>
                  </a:lnTo>
                  <a:lnTo>
                    <a:pt x="22006" y="240232"/>
                  </a:lnTo>
                  <a:lnTo>
                    <a:pt x="52538" y="265325"/>
                  </a:lnTo>
                  <a:lnTo>
                    <a:pt x="93801" y="280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0" name="SMARTInkShape-Group809"/>
          <p:cNvGrpSpPr/>
          <p:nvPr/>
        </p:nvGrpSpPr>
        <p:grpSpPr>
          <a:xfrm>
            <a:off x="4486275" y="5219700"/>
            <a:ext cx="331097" cy="285751"/>
            <a:chOff x="4486275" y="5219700"/>
            <a:chExt cx="331097" cy="285751"/>
          </a:xfrm>
        </p:grpSpPr>
        <p:sp>
          <p:nvSpPr>
            <p:cNvPr id="1087" name="SMARTInkShape-3639"/>
            <p:cNvSpPr/>
            <p:nvPr>
              <p:custDataLst>
                <p:tags r:id="rId36"/>
              </p:custDataLst>
            </p:nvPr>
          </p:nvSpPr>
          <p:spPr>
            <a:xfrm>
              <a:off x="4486275" y="5240074"/>
              <a:ext cx="99116" cy="215171"/>
            </a:xfrm>
            <a:custGeom>
              <a:avLst/>
              <a:gdLst/>
              <a:ahLst/>
              <a:cxnLst/>
              <a:rect l="0" t="0" r="0" b="0"/>
              <a:pathLst>
                <a:path w="99116" h="215171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3043" y="4125"/>
                  </a:lnTo>
                  <a:lnTo>
                    <a:pt x="24843" y="12050"/>
                  </a:lnTo>
                  <a:lnTo>
                    <a:pt x="15710" y="41326"/>
                  </a:lnTo>
                  <a:lnTo>
                    <a:pt x="11357" y="78458"/>
                  </a:lnTo>
                  <a:lnTo>
                    <a:pt x="3341" y="125757"/>
                  </a:lnTo>
                  <a:lnTo>
                    <a:pt x="440" y="167759"/>
                  </a:lnTo>
                  <a:lnTo>
                    <a:pt x="131" y="187886"/>
                  </a:lnTo>
                  <a:lnTo>
                    <a:pt x="1146" y="189373"/>
                  </a:lnTo>
                  <a:lnTo>
                    <a:pt x="2880" y="188250"/>
                  </a:lnTo>
                  <a:lnTo>
                    <a:pt x="8688" y="182414"/>
                  </a:lnTo>
                  <a:lnTo>
                    <a:pt x="23859" y="171062"/>
                  </a:lnTo>
                  <a:lnTo>
                    <a:pt x="60469" y="129351"/>
                  </a:lnTo>
                  <a:lnTo>
                    <a:pt x="73089" y="116373"/>
                  </a:lnTo>
                  <a:lnTo>
                    <a:pt x="78359" y="113124"/>
                  </a:lnTo>
                  <a:lnTo>
                    <a:pt x="82931" y="112016"/>
                  </a:lnTo>
                  <a:lnTo>
                    <a:pt x="87037" y="112336"/>
                  </a:lnTo>
                  <a:lnTo>
                    <a:pt x="90833" y="114667"/>
                  </a:lnTo>
                  <a:lnTo>
                    <a:pt x="97873" y="122900"/>
                  </a:lnTo>
                  <a:lnTo>
                    <a:pt x="99115" y="129116"/>
                  </a:lnTo>
                  <a:lnTo>
                    <a:pt x="97673" y="144492"/>
                  </a:lnTo>
                  <a:lnTo>
                    <a:pt x="85855" y="170997"/>
                  </a:lnTo>
                  <a:lnTo>
                    <a:pt x="68948" y="193902"/>
                  </a:lnTo>
                  <a:lnTo>
                    <a:pt x="45476" y="209040"/>
                  </a:lnTo>
                  <a:lnTo>
                    <a:pt x="18413" y="215170"/>
                  </a:lnTo>
                  <a:lnTo>
                    <a:pt x="12276" y="213914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3640"/>
            <p:cNvSpPr/>
            <p:nvPr>
              <p:custDataLst>
                <p:tags r:id="rId37"/>
              </p:custDataLst>
            </p:nvPr>
          </p:nvSpPr>
          <p:spPr>
            <a:xfrm>
              <a:off x="4629150" y="5219700"/>
              <a:ext cx="80625" cy="247651"/>
            </a:xfrm>
            <a:custGeom>
              <a:avLst/>
              <a:gdLst/>
              <a:ahLst/>
              <a:cxnLst/>
              <a:rect l="0" t="0" r="0" b="0"/>
              <a:pathLst>
                <a:path w="80625" h="247651">
                  <a:moveTo>
                    <a:pt x="38100" y="0"/>
                  </a:moveTo>
                  <a:lnTo>
                    <a:pt x="38100" y="0"/>
                  </a:lnTo>
                  <a:lnTo>
                    <a:pt x="60894" y="24910"/>
                  </a:lnTo>
                  <a:lnTo>
                    <a:pt x="71194" y="48303"/>
                  </a:lnTo>
                  <a:lnTo>
                    <a:pt x="80598" y="92334"/>
                  </a:lnTo>
                  <a:lnTo>
                    <a:pt x="80624" y="110181"/>
                  </a:lnTo>
                  <a:lnTo>
                    <a:pt x="77074" y="149000"/>
                  </a:lnTo>
                  <a:lnTo>
                    <a:pt x="68121" y="169938"/>
                  </a:lnTo>
                  <a:lnTo>
                    <a:pt x="41661" y="211271"/>
                  </a:lnTo>
                  <a:lnTo>
                    <a:pt x="24574" y="23028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3641"/>
            <p:cNvSpPr/>
            <p:nvPr>
              <p:custDataLst>
                <p:tags r:id="rId38"/>
              </p:custDataLst>
            </p:nvPr>
          </p:nvSpPr>
          <p:spPr>
            <a:xfrm>
              <a:off x="4743450" y="5219700"/>
              <a:ext cx="73922" cy="285751"/>
            </a:xfrm>
            <a:custGeom>
              <a:avLst/>
              <a:gdLst/>
              <a:ahLst/>
              <a:cxnLst/>
              <a:rect l="0" t="0" r="0" b="0"/>
              <a:pathLst>
                <a:path w="73922" h="285751">
                  <a:moveTo>
                    <a:pt x="28575" y="0"/>
                  </a:moveTo>
                  <a:lnTo>
                    <a:pt x="28575" y="0"/>
                  </a:lnTo>
                  <a:lnTo>
                    <a:pt x="41758" y="20723"/>
                  </a:lnTo>
                  <a:lnTo>
                    <a:pt x="59167" y="44780"/>
                  </a:lnTo>
                  <a:lnTo>
                    <a:pt x="66250" y="84066"/>
                  </a:lnTo>
                  <a:lnTo>
                    <a:pt x="73921" y="123498"/>
                  </a:lnTo>
                  <a:lnTo>
                    <a:pt x="72703" y="157947"/>
                  </a:lnTo>
                  <a:lnTo>
                    <a:pt x="62809" y="201826"/>
                  </a:lnTo>
                  <a:lnTo>
                    <a:pt x="49605" y="237422"/>
                  </a:lnTo>
                  <a:lnTo>
                    <a:pt x="32572" y="25920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3" name="SMARTInkShape-Group810"/>
          <p:cNvGrpSpPr/>
          <p:nvPr/>
        </p:nvGrpSpPr>
        <p:grpSpPr>
          <a:xfrm>
            <a:off x="5133975" y="5286375"/>
            <a:ext cx="295276" cy="219076"/>
            <a:chOff x="5133975" y="5286375"/>
            <a:chExt cx="295276" cy="219076"/>
          </a:xfrm>
        </p:grpSpPr>
        <p:sp>
          <p:nvSpPr>
            <p:cNvPr id="1091" name="SMARTInkShape-3642"/>
            <p:cNvSpPr/>
            <p:nvPr>
              <p:custDataLst>
                <p:tags r:id="rId34"/>
              </p:custDataLst>
            </p:nvPr>
          </p:nvSpPr>
          <p:spPr>
            <a:xfrm>
              <a:off x="5133975" y="5286375"/>
              <a:ext cx="211299" cy="142876"/>
            </a:xfrm>
            <a:custGeom>
              <a:avLst/>
              <a:gdLst/>
              <a:ahLst/>
              <a:cxnLst/>
              <a:rect l="0" t="0" r="0" b="0"/>
              <a:pathLst>
                <a:path w="211299" h="142876">
                  <a:moveTo>
                    <a:pt x="0" y="0"/>
                  </a:moveTo>
                  <a:lnTo>
                    <a:pt x="0" y="0"/>
                  </a:lnTo>
                  <a:lnTo>
                    <a:pt x="42842" y="2822"/>
                  </a:lnTo>
                  <a:lnTo>
                    <a:pt x="89838" y="13257"/>
                  </a:lnTo>
                  <a:lnTo>
                    <a:pt x="137445" y="28648"/>
                  </a:lnTo>
                  <a:lnTo>
                    <a:pt x="182180" y="37914"/>
                  </a:lnTo>
                  <a:lnTo>
                    <a:pt x="195974" y="42603"/>
                  </a:lnTo>
                  <a:lnTo>
                    <a:pt x="206339" y="51038"/>
                  </a:lnTo>
                  <a:lnTo>
                    <a:pt x="210584" y="56250"/>
                  </a:lnTo>
                  <a:lnTo>
                    <a:pt x="211298" y="61842"/>
                  </a:lnTo>
                  <a:lnTo>
                    <a:pt x="206445" y="73699"/>
                  </a:lnTo>
                  <a:lnTo>
                    <a:pt x="186759" y="92275"/>
                  </a:lnTo>
                  <a:lnTo>
                    <a:pt x="145115" y="115398"/>
                  </a:lnTo>
                  <a:lnTo>
                    <a:pt x="102395" y="124983"/>
                  </a:lnTo>
                  <a:lnTo>
                    <a:pt x="381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3643"/>
            <p:cNvSpPr/>
            <p:nvPr>
              <p:custDataLst>
                <p:tags r:id="rId35"/>
              </p:custDataLst>
            </p:nvPr>
          </p:nvSpPr>
          <p:spPr>
            <a:xfrm>
              <a:off x="5257800" y="5410200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171450" y="0"/>
                  </a:moveTo>
                  <a:lnTo>
                    <a:pt x="171450" y="0"/>
                  </a:lnTo>
                  <a:lnTo>
                    <a:pt x="166394" y="5056"/>
                  </a:lnTo>
                  <a:lnTo>
                    <a:pt x="125481" y="25510"/>
                  </a:lnTo>
                  <a:lnTo>
                    <a:pt x="78994" y="45518"/>
                  </a:lnTo>
                  <a:lnTo>
                    <a:pt x="38965" y="67513"/>
                  </a:lnTo>
                  <a:lnTo>
                    <a:pt x="22609" y="78689"/>
                  </a:lnTo>
                  <a:lnTo>
                    <a:pt x="12343" y="8987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7" name="SMARTInkShape-Group811"/>
          <p:cNvGrpSpPr/>
          <p:nvPr/>
        </p:nvGrpSpPr>
        <p:grpSpPr>
          <a:xfrm>
            <a:off x="5724525" y="5278174"/>
            <a:ext cx="417777" cy="198702"/>
            <a:chOff x="5724525" y="5278174"/>
            <a:chExt cx="417777" cy="198702"/>
          </a:xfrm>
        </p:grpSpPr>
        <p:sp>
          <p:nvSpPr>
            <p:cNvPr id="1094" name="SMARTInkShape-3644"/>
            <p:cNvSpPr/>
            <p:nvPr>
              <p:custDataLst>
                <p:tags r:id="rId31"/>
              </p:custDataLst>
            </p:nvPr>
          </p:nvSpPr>
          <p:spPr>
            <a:xfrm>
              <a:off x="5985770" y="5295900"/>
              <a:ext cx="156532" cy="180976"/>
            </a:xfrm>
            <a:custGeom>
              <a:avLst/>
              <a:gdLst/>
              <a:ahLst/>
              <a:cxnLst/>
              <a:rect l="0" t="0" r="0" b="0"/>
              <a:pathLst>
                <a:path w="156532" h="180976">
                  <a:moveTo>
                    <a:pt x="148330" y="0"/>
                  </a:moveTo>
                  <a:lnTo>
                    <a:pt x="148330" y="0"/>
                  </a:lnTo>
                  <a:lnTo>
                    <a:pt x="153386" y="0"/>
                  </a:lnTo>
                  <a:lnTo>
                    <a:pt x="154875" y="3175"/>
                  </a:lnTo>
                  <a:lnTo>
                    <a:pt x="156531" y="15170"/>
                  </a:lnTo>
                  <a:lnTo>
                    <a:pt x="152406" y="34716"/>
                  </a:lnTo>
                  <a:lnTo>
                    <a:pt x="128145" y="77008"/>
                  </a:lnTo>
                  <a:lnTo>
                    <a:pt x="98619" y="118343"/>
                  </a:lnTo>
                  <a:lnTo>
                    <a:pt x="86019" y="133029"/>
                  </a:lnTo>
                  <a:lnTo>
                    <a:pt x="63193" y="146191"/>
                  </a:lnTo>
                  <a:lnTo>
                    <a:pt x="46670" y="150560"/>
                  </a:lnTo>
                  <a:lnTo>
                    <a:pt x="31182" y="151582"/>
                  </a:lnTo>
                  <a:lnTo>
                    <a:pt x="16535" y="146391"/>
                  </a:lnTo>
                  <a:lnTo>
                    <a:pt x="9667" y="142044"/>
                  </a:lnTo>
                  <a:lnTo>
                    <a:pt x="5088" y="135971"/>
                  </a:lnTo>
                  <a:lnTo>
                    <a:pt x="0" y="120756"/>
                  </a:lnTo>
                  <a:lnTo>
                    <a:pt x="561" y="106233"/>
                  </a:lnTo>
                  <a:lnTo>
                    <a:pt x="2192" y="99397"/>
                  </a:lnTo>
                  <a:lnTo>
                    <a:pt x="5397" y="94840"/>
                  </a:lnTo>
                  <a:lnTo>
                    <a:pt x="9649" y="91801"/>
                  </a:lnTo>
                  <a:lnTo>
                    <a:pt x="21077" y="88426"/>
                  </a:lnTo>
                  <a:lnTo>
                    <a:pt x="36740" y="86925"/>
                  </a:lnTo>
                  <a:lnTo>
                    <a:pt x="54284" y="91903"/>
                  </a:lnTo>
                  <a:lnTo>
                    <a:pt x="98747" y="117230"/>
                  </a:lnTo>
                  <a:lnTo>
                    <a:pt x="126891" y="141131"/>
                  </a:lnTo>
                  <a:lnTo>
                    <a:pt x="14833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3645"/>
            <p:cNvSpPr/>
            <p:nvPr>
              <p:custDataLst>
                <p:tags r:id="rId32"/>
              </p:custDataLst>
            </p:nvPr>
          </p:nvSpPr>
          <p:spPr>
            <a:xfrm>
              <a:off x="5781675" y="53911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5210" y="12505"/>
                  </a:lnTo>
                  <a:lnTo>
                    <a:pt x="54893" y="9918"/>
                  </a:lnTo>
                  <a:lnTo>
                    <a:pt x="94805" y="305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3646"/>
            <p:cNvSpPr/>
            <p:nvPr>
              <p:custDataLst>
                <p:tags r:id="rId33"/>
              </p:custDataLst>
            </p:nvPr>
          </p:nvSpPr>
          <p:spPr>
            <a:xfrm>
              <a:off x="5724525" y="5278174"/>
              <a:ext cx="9351" cy="170127"/>
            </a:xfrm>
            <a:custGeom>
              <a:avLst/>
              <a:gdLst/>
              <a:ahLst/>
              <a:cxnLst/>
              <a:rect l="0" t="0" r="0" b="0"/>
              <a:pathLst>
                <a:path w="9351" h="1701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6545" y="21752"/>
                  </a:lnTo>
                  <a:lnTo>
                    <a:pt x="8937" y="62265"/>
                  </a:lnTo>
                  <a:lnTo>
                    <a:pt x="9350" y="102537"/>
                  </a:lnTo>
                  <a:lnTo>
                    <a:pt x="8389" y="125270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8" name="SMARTInkShape-3647"/>
          <p:cNvSpPr/>
          <p:nvPr>
            <p:custDataLst>
              <p:tags r:id="rId2"/>
            </p:custDataLst>
          </p:nvPr>
        </p:nvSpPr>
        <p:spPr>
          <a:xfrm>
            <a:off x="2171700" y="4659052"/>
            <a:ext cx="4676776" cy="122371"/>
          </a:xfrm>
          <a:custGeom>
            <a:avLst/>
            <a:gdLst/>
            <a:ahLst/>
            <a:cxnLst/>
            <a:rect l="0" t="0" r="0" b="0"/>
            <a:pathLst>
              <a:path w="4676776" h="122371">
                <a:moveTo>
                  <a:pt x="0" y="74873"/>
                </a:moveTo>
                <a:lnTo>
                  <a:pt x="0" y="74873"/>
                </a:lnTo>
                <a:lnTo>
                  <a:pt x="5056" y="74873"/>
                </a:lnTo>
                <a:lnTo>
                  <a:pt x="45761" y="61616"/>
                </a:lnTo>
                <a:lnTo>
                  <a:pt x="81986" y="56967"/>
                </a:lnTo>
                <a:lnTo>
                  <a:pt x="125187" y="56162"/>
                </a:lnTo>
                <a:lnTo>
                  <a:pt x="172659" y="53068"/>
                </a:lnTo>
                <a:lnTo>
                  <a:pt x="209908" y="48304"/>
                </a:lnTo>
                <a:lnTo>
                  <a:pt x="250579" y="44070"/>
                </a:lnTo>
                <a:lnTo>
                  <a:pt x="296143" y="38935"/>
                </a:lnTo>
                <a:lnTo>
                  <a:pt x="343157" y="37414"/>
                </a:lnTo>
                <a:lnTo>
                  <a:pt x="375823" y="37058"/>
                </a:lnTo>
                <a:lnTo>
                  <a:pt x="411507" y="36899"/>
                </a:lnTo>
                <a:lnTo>
                  <a:pt x="451356" y="34007"/>
                </a:lnTo>
                <a:lnTo>
                  <a:pt x="493761" y="30252"/>
                </a:lnTo>
                <a:lnTo>
                  <a:pt x="537302" y="28583"/>
                </a:lnTo>
                <a:lnTo>
                  <a:pt x="581348" y="25019"/>
                </a:lnTo>
                <a:lnTo>
                  <a:pt x="626677" y="20966"/>
                </a:lnTo>
                <a:lnTo>
                  <a:pt x="650618" y="19885"/>
                </a:lnTo>
                <a:lnTo>
                  <a:pt x="675045" y="19164"/>
                </a:lnTo>
                <a:lnTo>
                  <a:pt x="699797" y="18684"/>
                </a:lnTo>
                <a:lnTo>
                  <a:pt x="724765" y="18364"/>
                </a:lnTo>
                <a:lnTo>
                  <a:pt x="749877" y="18150"/>
                </a:lnTo>
                <a:lnTo>
                  <a:pt x="776143" y="18008"/>
                </a:lnTo>
                <a:lnTo>
                  <a:pt x="803179" y="17913"/>
                </a:lnTo>
                <a:lnTo>
                  <a:pt x="830728" y="17849"/>
                </a:lnTo>
                <a:lnTo>
                  <a:pt x="858618" y="17807"/>
                </a:lnTo>
                <a:lnTo>
                  <a:pt x="886737" y="17779"/>
                </a:lnTo>
                <a:lnTo>
                  <a:pt x="915008" y="17761"/>
                </a:lnTo>
                <a:lnTo>
                  <a:pt x="944439" y="17748"/>
                </a:lnTo>
                <a:lnTo>
                  <a:pt x="974643" y="17740"/>
                </a:lnTo>
                <a:lnTo>
                  <a:pt x="1005362" y="17734"/>
                </a:lnTo>
                <a:lnTo>
                  <a:pt x="1038541" y="17731"/>
                </a:lnTo>
                <a:lnTo>
                  <a:pt x="1073361" y="17728"/>
                </a:lnTo>
                <a:lnTo>
                  <a:pt x="1109274" y="17726"/>
                </a:lnTo>
                <a:lnTo>
                  <a:pt x="1144858" y="17725"/>
                </a:lnTo>
                <a:lnTo>
                  <a:pt x="1180222" y="17724"/>
                </a:lnTo>
                <a:lnTo>
                  <a:pt x="1215439" y="17723"/>
                </a:lnTo>
                <a:lnTo>
                  <a:pt x="1250559" y="17723"/>
                </a:lnTo>
                <a:lnTo>
                  <a:pt x="1285615" y="17723"/>
                </a:lnTo>
                <a:lnTo>
                  <a:pt x="1320626" y="17723"/>
                </a:lnTo>
                <a:lnTo>
                  <a:pt x="1357726" y="17723"/>
                </a:lnTo>
                <a:lnTo>
                  <a:pt x="1396217" y="17723"/>
                </a:lnTo>
                <a:lnTo>
                  <a:pt x="1435637" y="17723"/>
                </a:lnTo>
                <a:lnTo>
                  <a:pt x="1474616" y="17723"/>
                </a:lnTo>
                <a:lnTo>
                  <a:pt x="1513303" y="17723"/>
                </a:lnTo>
                <a:lnTo>
                  <a:pt x="1551793" y="17723"/>
                </a:lnTo>
                <a:lnTo>
                  <a:pt x="1591212" y="16665"/>
                </a:lnTo>
                <a:lnTo>
                  <a:pt x="1631250" y="14901"/>
                </a:lnTo>
                <a:lnTo>
                  <a:pt x="1671700" y="12667"/>
                </a:lnTo>
                <a:lnTo>
                  <a:pt x="1712425" y="11178"/>
                </a:lnTo>
                <a:lnTo>
                  <a:pt x="1753334" y="10184"/>
                </a:lnTo>
                <a:lnTo>
                  <a:pt x="1794365" y="9522"/>
                </a:lnTo>
                <a:lnTo>
                  <a:pt x="1837593" y="9081"/>
                </a:lnTo>
                <a:lnTo>
                  <a:pt x="1882287" y="8786"/>
                </a:lnTo>
                <a:lnTo>
                  <a:pt x="1927958" y="8590"/>
                </a:lnTo>
                <a:lnTo>
                  <a:pt x="1972164" y="8460"/>
                </a:lnTo>
                <a:lnTo>
                  <a:pt x="2015392" y="8373"/>
                </a:lnTo>
                <a:lnTo>
                  <a:pt x="2057970" y="8314"/>
                </a:lnTo>
                <a:lnTo>
                  <a:pt x="2100113" y="8276"/>
                </a:lnTo>
                <a:lnTo>
                  <a:pt x="2141967" y="8250"/>
                </a:lnTo>
                <a:lnTo>
                  <a:pt x="2183628" y="8232"/>
                </a:lnTo>
                <a:lnTo>
                  <a:pt x="2227277" y="7162"/>
                </a:lnTo>
                <a:lnTo>
                  <a:pt x="2272252" y="5391"/>
                </a:lnTo>
                <a:lnTo>
                  <a:pt x="2318109" y="3152"/>
                </a:lnTo>
                <a:lnTo>
                  <a:pt x="2363498" y="1659"/>
                </a:lnTo>
                <a:lnTo>
                  <a:pt x="2408574" y="664"/>
                </a:lnTo>
                <a:lnTo>
                  <a:pt x="2453441" y="0"/>
                </a:lnTo>
                <a:lnTo>
                  <a:pt x="2499227" y="616"/>
                </a:lnTo>
                <a:lnTo>
                  <a:pt x="2545626" y="2085"/>
                </a:lnTo>
                <a:lnTo>
                  <a:pt x="2592434" y="4123"/>
                </a:lnTo>
                <a:lnTo>
                  <a:pt x="2639514" y="5481"/>
                </a:lnTo>
                <a:lnTo>
                  <a:pt x="2686777" y="6386"/>
                </a:lnTo>
                <a:lnTo>
                  <a:pt x="2734159" y="6990"/>
                </a:lnTo>
                <a:lnTo>
                  <a:pt x="2780565" y="8451"/>
                </a:lnTo>
                <a:lnTo>
                  <a:pt x="2826319" y="10484"/>
                </a:lnTo>
                <a:lnTo>
                  <a:pt x="2871637" y="12897"/>
                </a:lnTo>
                <a:lnTo>
                  <a:pt x="2917725" y="15564"/>
                </a:lnTo>
                <a:lnTo>
                  <a:pt x="2964325" y="18400"/>
                </a:lnTo>
                <a:lnTo>
                  <a:pt x="3011267" y="21350"/>
                </a:lnTo>
                <a:lnTo>
                  <a:pt x="3057378" y="23316"/>
                </a:lnTo>
                <a:lnTo>
                  <a:pt x="3102935" y="24626"/>
                </a:lnTo>
                <a:lnTo>
                  <a:pt x="3148124" y="25500"/>
                </a:lnTo>
                <a:lnTo>
                  <a:pt x="3194123" y="27141"/>
                </a:lnTo>
                <a:lnTo>
                  <a:pt x="3240666" y="29294"/>
                </a:lnTo>
                <a:lnTo>
                  <a:pt x="3287569" y="31787"/>
                </a:lnTo>
                <a:lnTo>
                  <a:pt x="3333655" y="34508"/>
                </a:lnTo>
                <a:lnTo>
                  <a:pt x="3379195" y="37379"/>
                </a:lnTo>
                <a:lnTo>
                  <a:pt x="3424372" y="40352"/>
                </a:lnTo>
                <a:lnTo>
                  <a:pt x="3468248" y="43392"/>
                </a:lnTo>
                <a:lnTo>
                  <a:pt x="3511257" y="46477"/>
                </a:lnTo>
                <a:lnTo>
                  <a:pt x="3553688" y="49592"/>
                </a:lnTo>
                <a:lnTo>
                  <a:pt x="3595734" y="52727"/>
                </a:lnTo>
                <a:lnTo>
                  <a:pt x="3637522" y="55877"/>
                </a:lnTo>
                <a:lnTo>
                  <a:pt x="3679141" y="59033"/>
                </a:lnTo>
                <a:lnTo>
                  <a:pt x="3719585" y="62197"/>
                </a:lnTo>
                <a:lnTo>
                  <a:pt x="3759248" y="65365"/>
                </a:lnTo>
                <a:lnTo>
                  <a:pt x="3798391" y="68534"/>
                </a:lnTo>
                <a:lnTo>
                  <a:pt x="3837186" y="71705"/>
                </a:lnTo>
                <a:lnTo>
                  <a:pt x="3875749" y="74878"/>
                </a:lnTo>
                <a:lnTo>
                  <a:pt x="3914158" y="78051"/>
                </a:lnTo>
                <a:lnTo>
                  <a:pt x="3950346" y="81225"/>
                </a:lnTo>
                <a:lnTo>
                  <a:pt x="3985056" y="84399"/>
                </a:lnTo>
                <a:lnTo>
                  <a:pt x="4018779" y="87574"/>
                </a:lnTo>
                <a:lnTo>
                  <a:pt x="4051845" y="90748"/>
                </a:lnTo>
                <a:lnTo>
                  <a:pt x="4084471" y="93923"/>
                </a:lnTo>
                <a:lnTo>
                  <a:pt x="4116806" y="97098"/>
                </a:lnTo>
                <a:lnTo>
                  <a:pt x="4148946" y="99215"/>
                </a:lnTo>
                <a:lnTo>
                  <a:pt x="4180956" y="100626"/>
                </a:lnTo>
                <a:lnTo>
                  <a:pt x="4212879" y="101567"/>
                </a:lnTo>
                <a:lnTo>
                  <a:pt x="4242628" y="103252"/>
                </a:lnTo>
                <a:lnTo>
                  <a:pt x="4270927" y="105434"/>
                </a:lnTo>
                <a:lnTo>
                  <a:pt x="4298260" y="107947"/>
                </a:lnTo>
                <a:lnTo>
                  <a:pt x="4323890" y="109623"/>
                </a:lnTo>
                <a:lnTo>
                  <a:pt x="4348385" y="110739"/>
                </a:lnTo>
                <a:lnTo>
                  <a:pt x="4395357" y="113038"/>
                </a:lnTo>
                <a:lnTo>
                  <a:pt x="4440928" y="117588"/>
                </a:lnTo>
                <a:lnTo>
                  <a:pt x="4483054" y="120316"/>
                </a:lnTo>
                <a:lnTo>
                  <a:pt x="4521886" y="121528"/>
                </a:lnTo>
                <a:lnTo>
                  <a:pt x="4556782" y="122067"/>
                </a:lnTo>
                <a:lnTo>
                  <a:pt x="4601122" y="122370"/>
                </a:lnTo>
                <a:lnTo>
                  <a:pt x="4676775" y="1129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3" name="SMARTInkShape-Group813"/>
          <p:cNvGrpSpPr/>
          <p:nvPr/>
        </p:nvGrpSpPr>
        <p:grpSpPr>
          <a:xfrm>
            <a:off x="3071485" y="5814501"/>
            <a:ext cx="948066" cy="548200"/>
            <a:chOff x="3071485" y="5814501"/>
            <a:chExt cx="948066" cy="548200"/>
          </a:xfrm>
        </p:grpSpPr>
        <p:sp>
          <p:nvSpPr>
            <p:cNvPr id="1099" name="SMARTInkShape-3648"/>
            <p:cNvSpPr/>
            <p:nvPr>
              <p:custDataLst>
                <p:tags r:id="rId27"/>
              </p:custDataLst>
            </p:nvPr>
          </p:nvSpPr>
          <p:spPr>
            <a:xfrm>
              <a:off x="3374188" y="6042113"/>
              <a:ext cx="254838" cy="266847"/>
            </a:xfrm>
            <a:custGeom>
              <a:avLst/>
              <a:gdLst/>
              <a:ahLst/>
              <a:cxnLst/>
              <a:rect l="0" t="0" r="0" b="0"/>
              <a:pathLst>
                <a:path w="254838" h="266847">
                  <a:moveTo>
                    <a:pt x="102437" y="25312"/>
                  </a:moveTo>
                  <a:lnTo>
                    <a:pt x="102437" y="25312"/>
                  </a:lnTo>
                  <a:lnTo>
                    <a:pt x="102437" y="6770"/>
                  </a:lnTo>
                  <a:lnTo>
                    <a:pt x="97380" y="6412"/>
                  </a:lnTo>
                  <a:lnTo>
                    <a:pt x="66789" y="19534"/>
                  </a:lnTo>
                  <a:lnTo>
                    <a:pt x="57313" y="31210"/>
                  </a:lnTo>
                  <a:lnTo>
                    <a:pt x="48515" y="44866"/>
                  </a:lnTo>
                  <a:lnTo>
                    <a:pt x="32720" y="60622"/>
                  </a:lnTo>
                  <a:lnTo>
                    <a:pt x="10652" y="106140"/>
                  </a:lnTo>
                  <a:lnTo>
                    <a:pt x="541" y="150679"/>
                  </a:lnTo>
                  <a:lnTo>
                    <a:pt x="0" y="172047"/>
                  </a:lnTo>
                  <a:lnTo>
                    <a:pt x="14021" y="217266"/>
                  </a:lnTo>
                  <a:lnTo>
                    <a:pt x="26333" y="248555"/>
                  </a:lnTo>
                  <a:lnTo>
                    <a:pt x="29476" y="253515"/>
                  </a:lnTo>
                  <a:lnTo>
                    <a:pt x="41435" y="261850"/>
                  </a:lnTo>
                  <a:lnTo>
                    <a:pt x="49069" y="265554"/>
                  </a:lnTo>
                  <a:lnTo>
                    <a:pt x="66018" y="266846"/>
                  </a:lnTo>
                  <a:lnTo>
                    <a:pt x="84134" y="262837"/>
                  </a:lnTo>
                  <a:lnTo>
                    <a:pt x="131110" y="237122"/>
                  </a:lnTo>
                  <a:lnTo>
                    <a:pt x="171769" y="194800"/>
                  </a:lnTo>
                  <a:lnTo>
                    <a:pt x="188361" y="167606"/>
                  </a:lnTo>
                  <a:lnTo>
                    <a:pt x="194924" y="139440"/>
                  </a:lnTo>
                  <a:lnTo>
                    <a:pt x="196083" y="92815"/>
                  </a:lnTo>
                  <a:lnTo>
                    <a:pt x="188862" y="51193"/>
                  </a:lnTo>
                  <a:lnTo>
                    <a:pt x="172131" y="7750"/>
                  </a:lnTo>
                  <a:lnTo>
                    <a:pt x="167950" y="4079"/>
                  </a:lnTo>
                  <a:lnTo>
                    <a:pt x="154837" y="0"/>
                  </a:lnTo>
                  <a:lnTo>
                    <a:pt x="124548" y="2760"/>
                  </a:lnTo>
                  <a:lnTo>
                    <a:pt x="98876" y="10282"/>
                  </a:lnTo>
                  <a:lnTo>
                    <a:pt x="84626" y="21806"/>
                  </a:lnTo>
                  <a:lnTo>
                    <a:pt x="63288" y="44962"/>
                  </a:lnTo>
                  <a:lnTo>
                    <a:pt x="58579" y="55566"/>
                  </a:lnTo>
                  <a:lnTo>
                    <a:pt x="57323" y="61356"/>
                  </a:lnTo>
                  <a:lnTo>
                    <a:pt x="57545" y="66275"/>
                  </a:lnTo>
                  <a:lnTo>
                    <a:pt x="60613" y="74563"/>
                  </a:lnTo>
                  <a:lnTo>
                    <a:pt x="71149" y="81773"/>
                  </a:lnTo>
                  <a:lnTo>
                    <a:pt x="93669" y="89970"/>
                  </a:lnTo>
                  <a:lnTo>
                    <a:pt x="135552" y="91588"/>
                  </a:lnTo>
                  <a:lnTo>
                    <a:pt x="175967" y="89086"/>
                  </a:lnTo>
                  <a:lnTo>
                    <a:pt x="254837" y="72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3649"/>
            <p:cNvSpPr/>
            <p:nvPr>
              <p:custDataLst>
                <p:tags r:id="rId28"/>
              </p:custDataLst>
            </p:nvPr>
          </p:nvSpPr>
          <p:spPr>
            <a:xfrm>
              <a:off x="3804542" y="6191250"/>
              <a:ext cx="215009" cy="9503"/>
            </a:xfrm>
            <a:custGeom>
              <a:avLst/>
              <a:gdLst/>
              <a:ahLst/>
              <a:cxnLst/>
              <a:rect l="0" t="0" r="0" b="0"/>
              <a:pathLst>
                <a:path w="215009" h="9503">
                  <a:moveTo>
                    <a:pt x="24508" y="0"/>
                  </a:moveTo>
                  <a:lnTo>
                    <a:pt x="24508" y="0"/>
                  </a:lnTo>
                  <a:lnTo>
                    <a:pt x="0" y="0"/>
                  </a:lnTo>
                  <a:lnTo>
                    <a:pt x="36419" y="2822"/>
                  </a:lnTo>
                  <a:lnTo>
                    <a:pt x="76485" y="8642"/>
                  </a:lnTo>
                  <a:lnTo>
                    <a:pt x="121245" y="9350"/>
                  </a:lnTo>
                  <a:lnTo>
                    <a:pt x="162757" y="9502"/>
                  </a:lnTo>
                  <a:lnTo>
                    <a:pt x="185768" y="8460"/>
                  </a:lnTo>
                  <a:lnTo>
                    <a:pt x="200229" y="4035"/>
                  </a:lnTo>
                  <a:lnTo>
                    <a:pt x="210159" y="6370"/>
                  </a:lnTo>
                  <a:lnTo>
                    <a:pt x="215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3650"/>
            <p:cNvSpPr/>
            <p:nvPr>
              <p:custDataLst>
                <p:tags r:id="rId29"/>
              </p:custDataLst>
            </p:nvPr>
          </p:nvSpPr>
          <p:spPr>
            <a:xfrm>
              <a:off x="3071485" y="5923171"/>
              <a:ext cx="138441" cy="439530"/>
            </a:xfrm>
            <a:custGeom>
              <a:avLst/>
              <a:gdLst/>
              <a:ahLst/>
              <a:cxnLst/>
              <a:rect l="0" t="0" r="0" b="0"/>
              <a:pathLst>
                <a:path w="138441" h="439530">
                  <a:moveTo>
                    <a:pt x="100340" y="39479"/>
                  </a:moveTo>
                  <a:lnTo>
                    <a:pt x="100340" y="39479"/>
                  </a:lnTo>
                  <a:lnTo>
                    <a:pt x="107944" y="30817"/>
                  </a:lnTo>
                  <a:lnTo>
                    <a:pt x="115528" y="15628"/>
                  </a:lnTo>
                  <a:lnTo>
                    <a:pt x="118627" y="0"/>
                  </a:lnTo>
                  <a:lnTo>
                    <a:pt x="118882" y="460"/>
                  </a:lnTo>
                  <a:lnTo>
                    <a:pt x="84629" y="46128"/>
                  </a:lnTo>
                  <a:lnTo>
                    <a:pt x="60156" y="86535"/>
                  </a:lnTo>
                  <a:lnTo>
                    <a:pt x="41210" y="125091"/>
                  </a:lnTo>
                  <a:lnTo>
                    <a:pt x="22455" y="168338"/>
                  </a:lnTo>
                  <a:lnTo>
                    <a:pt x="9618" y="211100"/>
                  </a:lnTo>
                  <a:lnTo>
                    <a:pt x="5373" y="248962"/>
                  </a:lnTo>
                  <a:lnTo>
                    <a:pt x="0" y="296281"/>
                  </a:lnTo>
                  <a:lnTo>
                    <a:pt x="5228" y="332880"/>
                  </a:lnTo>
                  <a:lnTo>
                    <a:pt x="20771" y="369006"/>
                  </a:lnTo>
                  <a:lnTo>
                    <a:pt x="57994" y="414916"/>
                  </a:lnTo>
                  <a:lnTo>
                    <a:pt x="79756" y="426121"/>
                  </a:lnTo>
                  <a:lnTo>
                    <a:pt x="138440" y="439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3651"/>
            <p:cNvSpPr/>
            <p:nvPr>
              <p:custDataLst>
                <p:tags r:id="rId30"/>
              </p:custDataLst>
            </p:nvPr>
          </p:nvSpPr>
          <p:spPr>
            <a:xfrm>
              <a:off x="3402179" y="5814501"/>
              <a:ext cx="141122" cy="145417"/>
            </a:xfrm>
            <a:custGeom>
              <a:avLst/>
              <a:gdLst/>
              <a:ahLst/>
              <a:cxnLst/>
              <a:rect l="0" t="0" r="0" b="0"/>
              <a:pathLst>
                <a:path w="141122" h="145417">
                  <a:moveTo>
                    <a:pt x="26821" y="71949"/>
                  </a:moveTo>
                  <a:lnTo>
                    <a:pt x="26821" y="71949"/>
                  </a:lnTo>
                  <a:lnTo>
                    <a:pt x="35022" y="63748"/>
                  </a:lnTo>
                  <a:lnTo>
                    <a:pt x="35953" y="57760"/>
                  </a:lnTo>
                  <a:lnTo>
                    <a:pt x="35026" y="57198"/>
                  </a:lnTo>
                  <a:lnTo>
                    <a:pt x="31173" y="59396"/>
                  </a:lnTo>
                  <a:lnTo>
                    <a:pt x="29723" y="61464"/>
                  </a:lnTo>
                  <a:lnTo>
                    <a:pt x="17196" y="107283"/>
                  </a:lnTo>
                  <a:lnTo>
                    <a:pt x="7124" y="134315"/>
                  </a:lnTo>
                  <a:lnTo>
                    <a:pt x="0" y="145416"/>
                  </a:lnTo>
                  <a:lnTo>
                    <a:pt x="5139" y="131342"/>
                  </a:lnTo>
                  <a:lnTo>
                    <a:pt x="12481" y="90040"/>
                  </a:lnTo>
                  <a:lnTo>
                    <a:pt x="33261" y="43670"/>
                  </a:lnTo>
                  <a:lnTo>
                    <a:pt x="58775" y="6524"/>
                  </a:lnTo>
                  <a:lnTo>
                    <a:pt x="66776" y="538"/>
                  </a:lnTo>
                  <a:lnTo>
                    <a:pt x="70391" y="0"/>
                  </a:lnTo>
                  <a:lnTo>
                    <a:pt x="73859" y="699"/>
                  </a:lnTo>
                  <a:lnTo>
                    <a:pt x="77230" y="2224"/>
                  </a:lnTo>
                  <a:lnTo>
                    <a:pt x="83797" y="12385"/>
                  </a:lnTo>
                  <a:lnTo>
                    <a:pt x="106369" y="59323"/>
                  </a:lnTo>
                  <a:lnTo>
                    <a:pt x="124850" y="101580"/>
                  </a:lnTo>
                  <a:lnTo>
                    <a:pt x="141121" y="138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8" name="SMARTInkShape-Group814"/>
          <p:cNvGrpSpPr/>
          <p:nvPr/>
        </p:nvGrpSpPr>
        <p:grpSpPr>
          <a:xfrm>
            <a:off x="4306740" y="6077538"/>
            <a:ext cx="531961" cy="361363"/>
            <a:chOff x="4306740" y="6077538"/>
            <a:chExt cx="531961" cy="361363"/>
          </a:xfrm>
        </p:grpSpPr>
        <p:sp>
          <p:nvSpPr>
            <p:cNvPr id="1104" name="SMARTInkShape-3652"/>
            <p:cNvSpPr/>
            <p:nvPr>
              <p:custDataLst>
                <p:tags r:id="rId23"/>
              </p:custDataLst>
            </p:nvPr>
          </p:nvSpPr>
          <p:spPr>
            <a:xfrm>
              <a:off x="4629150" y="6276975"/>
              <a:ext cx="112977" cy="161926"/>
            </a:xfrm>
            <a:custGeom>
              <a:avLst/>
              <a:gdLst/>
              <a:ahLst/>
              <a:cxnLst/>
              <a:rect l="0" t="0" r="0" b="0"/>
              <a:pathLst>
                <a:path w="112977" h="161926">
                  <a:moveTo>
                    <a:pt x="104775" y="0"/>
                  </a:moveTo>
                  <a:lnTo>
                    <a:pt x="104775" y="0"/>
                  </a:lnTo>
                  <a:lnTo>
                    <a:pt x="112976" y="0"/>
                  </a:lnTo>
                  <a:lnTo>
                    <a:pt x="99888" y="8662"/>
                  </a:lnTo>
                  <a:lnTo>
                    <a:pt x="89334" y="24910"/>
                  </a:lnTo>
                  <a:lnTo>
                    <a:pt x="68830" y="69111"/>
                  </a:lnTo>
                  <a:lnTo>
                    <a:pt x="35869" y="11425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3653"/>
            <p:cNvSpPr/>
            <p:nvPr>
              <p:custDataLst>
                <p:tags r:id="rId24"/>
              </p:custDataLst>
            </p:nvPr>
          </p:nvSpPr>
          <p:spPr>
            <a:xfrm>
              <a:off x="4534654" y="6219825"/>
              <a:ext cx="151647" cy="152401"/>
            </a:xfrm>
            <a:custGeom>
              <a:avLst/>
              <a:gdLst/>
              <a:ahLst/>
              <a:cxnLst/>
              <a:rect l="0" t="0" r="0" b="0"/>
              <a:pathLst>
                <a:path w="151647" h="152401">
                  <a:moveTo>
                    <a:pt x="151646" y="0"/>
                  </a:moveTo>
                  <a:lnTo>
                    <a:pt x="151646" y="0"/>
                  </a:lnTo>
                  <a:lnTo>
                    <a:pt x="141533" y="5056"/>
                  </a:lnTo>
                  <a:lnTo>
                    <a:pt x="133746" y="13183"/>
                  </a:lnTo>
                  <a:lnTo>
                    <a:pt x="92052" y="59409"/>
                  </a:lnTo>
                  <a:lnTo>
                    <a:pt x="52966" y="103386"/>
                  </a:lnTo>
                  <a:lnTo>
                    <a:pt x="36881" y="114741"/>
                  </a:lnTo>
                  <a:lnTo>
                    <a:pt x="12129" y="122030"/>
                  </a:lnTo>
                  <a:lnTo>
                    <a:pt x="7833" y="122629"/>
                  </a:lnTo>
                  <a:lnTo>
                    <a:pt x="4971" y="119853"/>
                  </a:lnTo>
                  <a:lnTo>
                    <a:pt x="942" y="102893"/>
                  </a:lnTo>
                  <a:lnTo>
                    <a:pt x="0" y="94061"/>
                  </a:lnTo>
                  <a:lnTo>
                    <a:pt x="5225" y="83786"/>
                  </a:lnTo>
                  <a:lnTo>
                    <a:pt x="20771" y="64999"/>
                  </a:lnTo>
                  <a:lnTo>
                    <a:pt x="27510" y="60639"/>
                  </a:lnTo>
                  <a:lnTo>
                    <a:pt x="30789" y="59476"/>
                  </a:lnTo>
                  <a:lnTo>
                    <a:pt x="35091" y="60817"/>
                  </a:lnTo>
                  <a:lnTo>
                    <a:pt x="45516" y="67951"/>
                  </a:lnTo>
                  <a:lnTo>
                    <a:pt x="68699" y="110192"/>
                  </a:lnTo>
                  <a:lnTo>
                    <a:pt x="10402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3654"/>
            <p:cNvSpPr/>
            <p:nvPr>
              <p:custDataLst>
                <p:tags r:id="rId25"/>
              </p:custDataLst>
            </p:nvPr>
          </p:nvSpPr>
          <p:spPr>
            <a:xfrm>
              <a:off x="4306740" y="6077538"/>
              <a:ext cx="230177" cy="208963"/>
            </a:xfrm>
            <a:custGeom>
              <a:avLst/>
              <a:gdLst/>
              <a:ahLst/>
              <a:cxnLst/>
              <a:rect l="0" t="0" r="0" b="0"/>
              <a:pathLst>
                <a:path w="230177" h="208963">
                  <a:moveTo>
                    <a:pt x="17610" y="18462"/>
                  </a:moveTo>
                  <a:lnTo>
                    <a:pt x="17610" y="18462"/>
                  </a:lnTo>
                  <a:lnTo>
                    <a:pt x="9409" y="10261"/>
                  </a:lnTo>
                  <a:lnTo>
                    <a:pt x="0" y="9053"/>
                  </a:lnTo>
                  <a:lnTo>
                    <a:pt x="44358" y="8940"/>
                  </a:lnTo>
                  <a:lnTo>
                    <a:pt x="91528" y="7879"/>
                  </a:lnTo>
                  <a:lnTo>
                    <a:pt x="138789" y="1398"/>
                  </a:lnTo>
                  <a:lnTo>
                    <a:pt x="174871" y="0"/>
                  </a:lnTo>
                  <a:lnTo>
                    <a:pt x="219608" y="548"/>
                  </a:lnTo>
                  <a:lnTo>
                    <a:pt x="228389" y="4502"/>
                  </a:lnTo>
                  <a:lnTo>
                    <a:pt x="230096" y="7039"/>
                  </a:lnTo>
                  <a:lnTo>
                    <a:pt x="230176" y="9788"/>
                  </a:lnTo>
                  <a:lnTo>
                    <a:pt x="222410" y="24359"/>
                  </a:lnTo>
                  <a:lnTo>
                    <a:pt x="200822" y="52670"/>
                  </a:lnTo>
                  <a:lnTo>
                    <a:pt x="174058" y="72099"/>
                  </a:lnTo>
                  <a:lnTo>
                    <a:pt x="130201" y="98046"/>
                  </a:lnTo>
                  <a:lnTo>
                    <a:pt x="98948" y="115772"/>
                  </a:lnTo>
                  <a:lnTo>
                    <a:pt x="56191" y="136405"/>
                  </a:lnTo>
                  <a:lnTo>
                    <a:pt x="21267" y="159687"/>
                  </a:lnTo>
                  <a:lnTo>
                    <a:pt x="4143" y="176259"/>
                  </a:lnTo>
                  <a:lnTo>
                    <a:pt x="1041" y="183139"/>
                  </a:lnTo>
                  <a:lnTo>
                    <a:pt x="3389" y="185396"/>
                  </a:lnTo>
                  <a:lnTo>
                    <a:pt x="43607" y="194375"/>
                  </a:lnTo>
                  <a:lnTo>
                    <a:pt x="81215" y="198772"/>
                  </a:lnTo>
                  <a:lnTo>
                    <a:pt x="126836" y="199306"/>
                  </a:lnTo>
                  <a:lnTo>
                    <a:pt x="154857" y="200469"/>
                  </a:lnTo>
                  <a:lnTo>
                    <a:pt x="217635" y="208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3655"/>
            <p:cNvSpPr/>
            <p:nvPr>
              <p:custDataLst>
                <p:tags r:id="rId26"/>
              </p:custDataLst>
            </p:nvPr>
          </p:nvSpPr>
          <p:spPr>
            <a:xfrm>
              <a:off x="4714875" y="6353568"/>
              <a:ext cx="123826" cy="85333"/>
            </a:xfrm>
            <a:custGeom>
              <a:avLst/>
              <a:gdLst/>
              <a:ahLst/>
              <a:cxnLst/>
              <a:rect l="0" t="0" r="0" b="0"/>
              <a:pathLst>
                <a:path w="123826" h="85333">
                  <a:moveTo>
                    <a:pt x="0" y="9132"/>
                  </a:moveTo>
                  <a:lnTo>
                    <a:pt x="0" y="9132"/>
                  </a:lnTo>
                  <a:lnTo>
                    <a:pt x="5057" y="9132"/>
                  </a:lnTo>
                  <a:lnTo>
                    <a:pt x="10361" y="6310"/>
                  </a:lnTo>
                  <a:lnTo>
                    <a:pt x="16247" y="2587"/>
                  </a:lnTo>
                  <a:lnTo>
                    <a:pt x="28648" y="195"/>
                  </a:lnTo>
                  <a:lnTo>
                    <a:pt x="31798" y="0"/>
                  </a:lnTo>
                  <a:lnTo>
                    <a:pt x="34958" y="1985"/>
                  </a:lnTo>
                  <a:lnTo>
                    <a:pt x="41289" y="9836"/>
                  </a:lnTo>
                  <a:lnTo>
                    <a:pt x="44809" y="17559"/>
                  </a:lnTo>
                  <a:lnTo>
                    <a:pt x="47069" y="36197"/>
                  </a:lnTo>
                  <a:lnTo>
                    <a:pt x="42404" y="54075"/>
                  </a:lnTo>
                  <a:lnTo>
                    <a:pt x="34318" y="67722"/>
                  </a:lnTo>
                  <a:lnTo>
                    <a:pt x="20164" y="78468"/>
                  </a:lnTo>
                  <a:lnTo>
                    <a:pt x="669" y="85154"/>
                  </a:lnTo>
                  <a:lnTo>
                    <a:pt x="40047" y="85325"/>
                  </a:lnTo>
                  <a:lnTo>
                    <a:pt x="79435" y="85331"/>
                  </a:lnTo>
                  <a:lnTo>
                    <a:pt x="123825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9" name="SMARTInkShape-3656"/>
          <p:cNvSpPr/>
          <p:nvPr>
            <p:custDataLst>
              <p:tags r:id="rId3"/>
            </p:custDataLst>
          </p:nvPr>
        </p:nvSpPr>
        <p:spPr>
          <a:xfrm>
            <a:off x="5410200" y="6324600"/>
            <a:ext cx="61279" cy="85726"/>
          </a:xfrm>
          <a:custGeom>
            <a:avLst/>
            <a:gdLst/>
            <a:ahLst/>
            <a:cxnLst/>
            <a:rect l="0" t="0" r="0" b="0"/>
            <a:pathLst>
              <a:path w="61279" h="85726">
                <a:moveTo>
                  <a:pt x="47625" y="0"/>
                </a:moveTo>
                <a:lnTo>
                  <a:pt x="47625" y="0"/>
                </a:lnTo>
                <a:lnTo>
                  <a:pt x="52681" y="5056"/>
                </a:lnTo>
                <a:lnTo>
                  <a:pt x="60882" y="23370"/>
                </a:lnTo>
                <a:lnTo>
                  <a:pt x="61278" y="37198"/>
                </a:lnTo>
                <a:lnTo>
                  <a:pt x="59902" y="43848"/>
                </a:lnTo>
                <a:lnTo>
                  <a:pt x="47853" y="63322"/>
                </a:lnTo>
                <a:lnTo>
                  <a:pt x="35933" y="77441"/>
                </a:lnTo>
                <a:lnTo>
                  <a:pt x="0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0" name="SMARTInkShape-Group816"/>
          <p:cNvGrpSpPr/>
          <p:nvPr/>
        </p:nvGrpSpPr>
        <p:grpSpPr>
          <a:xfrm>
            <a:off x="5822217" y="5975597"/>
            <a:ext cx="2091734" cy="558554"/>
            <a:chOff x="5822217" y="5975597"/>
            <a:chExt cx="2091734" cy="558554"/>
          </a:xfrm>
        </p:grpSpPr>
        <p:sp>
          <p:nvSpPr>
            <p:cNvPr id="1110" name="SMARTInkShape-3657"/>
            <p:cNvSpPr/>
            <p:nvPr>
              <p:custDataLst>
                <p:tags r:id="rId13"/>
              </p:custDataLst>
            </p:nvPr>
          </p:nvSpPr>
          <p:spPr>
            <a:xfrm>
              <a:off x="5878376" y="5975597"/>
              <a:ext cx="103325" cy="129929"/>
            </a:xfrm>
            <a:custGeom>
              <a:avLst/>
              <a:gdLst/>
              <a:ahLst/>
              <a:cxnLst/>
              <a:rect l="0" t="0" r="0" b="0"/>
              <a:pathLst>
                <a:path w="103325" h="129929">
                  <a:moveTo>
                    <a:pt x="36649" y="53728"/>
                  </a:moveTo>
                  <a:lnTo>
                    <a:pt x="36649" y="53728"/>
                  </a:lnTo>
                  <a:lnTo>
                    <a:pt x="31593" y="48672"/>
                  </a:lnTo>
                  <a:lnTo>
                    <a:pt x="29110" y="43367"/>
                  </a:lnTo>
                  <a:lnTo>
                    <a:pt x="28448" y="40471"/>
                  </a:lnTo>
                  <a:lnTo>
                    <a:pt x="26948" y="38540"/>
                  </a:lnTo>
                  <a:lnTo>
                    <a:pt x="22460" y="36395"/>
                  </a:lnTo>
                  <a:lnTo>
                    <a:pt x="20839" y="36881"/>
                  </a:lnTo>
                  <a:lnTo>
                    <a:pt x="19759" y="38263"/>
                  </a:lnTo>
                  <a:lnTo>
                    <a:pt x="7983" y="79619"/>
                  </a:lnTo>
                  <a:lnTo>
                    <a:pt x="0" y="106134"/>
                  </a:lnTo>
                  <a:lnTo>
                    <a:pt x="575" y="107717"/>
                  </a:lnTo>
                  <a:lnTo>
                    <a:pt x="2017" y="108770"/>
                  </a:lnTo>
                  <a:lnTo>
                    <a:pt x="4035" y="109472"/>
                  </a:lnTo>
                  <a:lnTo>
                    <a:pt x="6440" y="107824"/>
                  </a:lnTo>
                  <a:lnTo>
                    <a:pt x="26034" y="74127"/>
                  </a:lnTo>
                  <a:lnTo>
                    <a:pt x="45612" y="30975"/>
                  </a:lnTo>
                  <a:lnTo>
                    <a:pt x="58764" y="8546"/>
                  </a:lnTo>
                  <a:lnTo>
                    <a:pt x="63033" y="4557"/>
                  </a:lnTo>
                  <a:lnTo>
                    <a:pt x="73423" y="124"/>
                  </a:lnTo>
                  <a:lnTo>
                    <a:pt x="77039" y="0"/>
                  </a:lnTo>
                  <a:lnTo>
                    <a:pt x="79451" y="976"/>
                  </a:lnTo>
                  <a:lnTo>
                    <a:pt x="81059" y="2685"/>
                  </a:lnTo>
                  <a:lnTo>
                    <a:pt x="88378" y="20260"/>
                  </a:lnTo>
                  <a:lnTo>
                    <a:pt x="87241" y="67735"/>
                  </a:lnTo>
                  <a:lnTo>
                    <a:pt x="103324" y="129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3658"/>
            <p:cNvSpPr/>
            <p:nvPr>
              <p:custDataLst>
                <p:tags r:id="rId14"/>
              </p:custDataLst>
            </p:nvPr>
          </p:nvSpPr>
          <p:spPr>
            <a:xfrm>
              <a:off x="5822217" y="6192851"/>
              <a:ext cx="197584" cy="220016"/>
            </a:xfrm>
            <a:custGeom>
              <a:avLst/>
              <a:gdLst/>
              <a:ahLst/>
              <a:cxnLst/>
              <a:rect l="0" t="0" r="0" b="0"/>
              <a:pathLst>
                <a:path w="197584" h="220016">
                  <a:moveTo>
                    <a:pt x="111858" y="46024"/>
                  </a:moveTo>
                  <a:lnTo>
                    <a:pt x="111858" y="46024"/>
                  </a:lnTo>
                  <a:lnTo>
                    <a:pt x="131156" y="23904"/>
                  </a:lnTo>
                  <a:lnTo>
                    <a:pt x="138600" y="11082"/>
                  </a:lnTo>
                  <a:lnTo>
                    <a:pt x="138153" y="8970"/>
                  </a:lnTo>
                  <a:lnTo>
                    <a:pt x="134833" y="3803"/>
                  </a:lnTo>
                  <a:lnTo>
                    <a:pt x="127009" y="801"/>
                  </a:lnTo>
                  <a:lnTo>
                    <a:pt x="121958" y="0"/>
                  </a:lnTo>
                  <a:lnTo>
                    <a:pt x="107880" y="4754"/>
                  </a:lnTo>
                  <a:lnTo>
                    <a:pt x="92098" y="14982"/>
                  </a:lnTo>
                  <a:lnTo>
                    <a:pt x="51750" y="61265"/>
                  </a:lnTo>
                  <a:lnTo>
                    <a:pt x="26176" y="106616"/>
                  </a:lnTo>
                  <a:lnTo>
                    <a:pt x="14510" y="124812"/>
                  </a:lnTo>
                  <a:lnTo>
                    <a:pt x="3051" y="157799"/>
                  </a:lnTo>
                  <a:lnTo>
                    <a:pt x="0" y="178252"/>
                  </a:lnTo>
                  <a:lnTo>
                    <a:pt x="4288" y="195103"/>
                  </a:lnTo>
                  <a:lnTo>
                    <a:pt x="8395" y="202560"/>
                  </a:lnTo>
                  <a:lnTo>
                    <a:pt x="24247" y="213668"/>
                  </a:lnTo>
                  <a:lnTo>
                    <a:pt x="44345" y="220015"/>
                  </a:lnTo>
                  <a:lnTo>
                    <a:pt x="87641" y="218018"/>
                  </a:lnTo>
                  <a:lnTo>
                    <a:pt x="113149" y="207522"/>
                  </a:lnTo>
                  <a:lnTo>
                    <a:pt x="125837" y="194001"/>
                  </a:lnTo>
                  <a:lnTo>
                    <a:pt x="142606" y="164506"/>
                  </a:lnTo>
                  <a:lnTo>
                    <a:pt x="147779" y="134634"/>
                  </a:lnTo>
                  <a:lnTo>
                    <a:pt x="141923" y="88730"/>
                  </a:lnTo>
                  <a:lnTo>
                    <a:pt x="136509" y="71708"/>
                  </a:lnTo>
                  <a:lnTo>
                    <a:pt x="103384" y="29415"/>
                  </a:lnTo>
                  <a:lnTo>
                    <a:pt x="83594" y="11470"/>
                  </a:lnTo>
                  <a:lnTo>
                    <a:pt x="77140" y="7113"/>
                  </a:lnTo>
                  <a:lnTo>
                    <a:pt x="61503" y="5094"/>
                  </a:lnTo>
                  <a:lnTo>
                    <a:pt x="35706" y="7365"/>
                  </a:lnTo>
                  <a:lnTo>
                    <a:pt x="24744" y="13319"/>
                  </a:lnTo>
                  <a:lnTo>
                    <a:pt x="18857" y="17871"/>
                  </a:lnTo>
                  <a:lnTo>
                    <a:pt x="12316" y="28572"/>
                  </a:lnTo>
                  <a:lnTo>
                    <a:pt x="10572" y="34389"/>
                  </a:lnTo>
                  <a:lnTo>
                    <a:pt x="11525" y="40384"/>
                  </a:lnTo>
                  <a:lnTo>
                    <a:pt x="21924" y="57876"/>
                  </a:lnTo>
                  <a:lnTo>
                    <a:pt x="28848" y="66461"/>
                  </a:lnTo>
                  <a:lnTo>
                    <a:pt x="48810" y="77244"/>
                  </a:lnTo>
                  <a:lnTo>
                    <a:pt x="91391" y="86040"/>
                  </a:lnTo>
                  <a:lnTo>
                    <a:pt x="133215" y="92146"/>
                  </a:lnTo>
                  <a:lnTo>
                    <a:pt x="197583" y="74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3659"/>
            <p:cNvSpPr/>
            <p:nvPr>
              <p:custDataLst>
                <p:tags r:id="rId15"/>
              </p:custDataLst>
            </p:nvPr>
          </p:nvSpPr>
          <p:spPr>
            <a:xfrm>
              <a:off x="6800850" y="6335449"/>
              <a:ext cx="74876" cy="198702"/>
            </a:xfrm>
            <a:custGeom>
              <a:avLst/>
              <a:gdLst/>
              <a:ahLst/>
              <a:cxnLst/>
              <a:rect l="0" t="0" r="0" b="0"/>
              <a:pathLst>
                <a:path w="74876" h="198702">
                  <a:moveTo>
                    <a:pt x="66675" y="8201"/>
                  </a:moveTo>
                  <a:lnTo>
                    <a:pt x="66675" y="8201"/>
                  </a:lnTo>
                  <a:lnTo>
                    <a:pt x="66675" y="3145"/>
                  </a:lnTo>
                  <a:lnTo>
                    <a:pt x="67733" y="1656"/>
                  </a:lnTo>
                  <a:lnTo>
                    <a:pt x="69497" y="662"/>
                  </a:lnTo>
                  <a:lnTo>
                    <a:pt x="71731" y="0"/>
                  </a:lnTo>
                  <a:lnTo>
                    <a:pt x="73220" y="617"/>
                  </a:lnTo>
                  <a:lnTo>
                    <a:pt x="74213" y="2088"/>
                  </a:lnTo>
                  <a:lnTo>
                    <a:pt x="74875" y="4125"/>
                  </a:lnTo>
                  <a:lnTo>
                    <a:pt x="59876" y="48060"/>
                  </a:lnTo>
                  <a:lnTo>
                    <a:pt x="44391" y="89100"/>
                  </a:lnTo>
                  <a:lnTo>
                    <a:pt x="25745" y="132645"/>
                  </a:lnTo>
                  <a:lnTo>
                    <a:pt x="12729" y="160136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3660"/>
            <p:cNvSpPr/>
            <p:nvPr>
              <p:custDataLst>
                <p:tags r:id="rId16"/>
              </p:custDataLst>
            </p:nvPr>
          </p:nvSpPr>
          <p:spPr>
            <a:xfrm>
              <a:off x="7691144" y="6029325"/>
              <a:ext cx="98023" cy="438151"/>
            </a:xfrm>
            <a:custGeom>
              <a:avLst/>
              <a:gdLst/>
              <a:ahLst/>
              <a:cxnLst/>
              <a:rect l="0" t="0" r="0" b="0"/>
              <a:pathLst>
                <a:path w="98023" h="438151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10563" y="44547"/>
                  </a:lnTo>
                  <a:lnTo>
                    <a:pt x="27170" y="89789"/>
                  </a:lnTo>
                  <a:lnTo>
                    <a:pt x="50680" y="136708"/>
                  </a:lnTo>
                  <a:lnTo>
                    <a:pt x="64986" y="179757"/>
                  </a:lnTo>
                  <a:lnTo>
                    <a:pt x="84549" y="225380"/>
                  </a:lnTo>
                  <a:lnTo>
                    <a:pt x="95167" y="259397"/>
                  </a:lnTo>
                  <a:lnTo>
                    <a:pt x="98022" y="290970"/>
                  </a:lnTo>
                  <a:lnTo>
                    <a:pt x="96468" y="323348"/>
                  </a:lnTo>
                  <a:lnTo>
                    <a:pt x="91193" y="352202"/>
                  </a:lnTo>
                  <a:lnTo>
                    <a:pt x="75263" y="381404"/>
                  </a:lnTo>
                  <a:lnTo>
                    <a:pt x="32841" y="423621"/>
                  </a:lnTo>
                  <a:lnTo>
                    <a:pt x="14581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3661"/>
            <p:cNvSpPr/>
            <p:nvPr>
              <p:custDataLst>
                <p:tags r:id="rId17"/>
              </p:custDataLst>
            </p:nvPr>
          </p:nvSpPr>
          <p:spPr>
            <a:xfrm>
              <a:off x="7905750" y="6429375"/>
              <a:ext cx="8201" cy="9526"/>
            </a:xfrm>
            <a:custGeom>
              <a:avLst/>
              <a:gdLst/>
              <a:ahLst/>
              <a:cxnLst/>
              <a:rect l="0" t="0" r="0" b="0"/>
              <a:pathLst>
                <a:path w="8201" h="9526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7584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3662"/>
            <p:cNvSpPr/>
            <p:nvPr>
              <p:custDataLst>
                <p:tags r:id="rId18"/>
              </p:custDataLst>
            </p:nvPr>
          </p:nvSpPr>
          <p:spPr>
            <a:xfrm>
              <a:off x="6884083" y="6429375"/>
              <a:ext cx="126318" cy="95199"/>
            </a:xfrm>
            <a:custGeom>
              <a:avLst/>
              <a:gdLst/>
              <a:ahLst/>
              <a:cxnLst/>
              <a:rect l="0" t="0" r="0" b="0"/>
              <a:pathLst>
                <a:path w="126318" h="95199">
                  <a:moveTo>
                    <a:pt x="12017" y="0"/>
                  </a:moveTo>
                  <a:lnTo>
                    <a:pt x="12017" y="0"/>
                  </a:lnTo>
                  <a:lnTo>
                    <a:pt x="17073" y="5056"/>
                  </a:lnTo>
                  <a:lnTo>
                    <a:pt x="22378" y="7539"/>
                  </a:lnTo>
                  <a:lnTo>
                    <a:pt x="66614" y="21232"/>
                  </a:lnTo>
                  <a:lnTo>
                    <a:pt x="70641" y="23680"/>
                  </a:lnTo>
                  <a:lnTo>
                    <a:pt x="72265" y="27429"/>
                  </a:lnTo>
                  <a:lnTo>
                    <a:pt x="71250" y="37237"/>
                  </a:lnTo>
                  <a:lnTo>
                    <a:pt x="64449" y="45830"/>
                  </a:lnTo>
                  <a:lnTo>
                    <a:pt x="27831" y="74057"/>
                  </a:lnTo>
                  <a:lnTo>
                    <a:pt x="2441" y="88478"/>
                  </a:lnTo>
                  <a:lnTo>
                    <a:pt x="342" y="90735"/>
                  </a:lnTo>
                  <a:lnTo>
                    <a:pt x="0" y="92240"/>
                  </a:lnTo>
                  <a:lnTo>
                    <a:pt x="830" y="93244"/>
                  </a:lnTo>
                  <a:lnTo>
                    <a:pt x="18431" y="94854"/>
                  </a:lnTo>
                  <a:lnTo>
                    <a:pt x="65543" y="95198"/>
                  </a:lnTo>
                  <a:lnTo>
                    <a:pt x="12631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3663"/>
            <p:cNvSpPr/>
            <p:nvPr>
              <p:custDataLst>
                <p:tags r:id="rId19"/>
              </p:custDataLst>
            </p:nvPr>
          </p:nvSpPr>
          <p:spPr>
            <a:xfrm>
              <a:off x="6673429" y="6343650"/>
              <a:ext cx="136947" cy="104776"/>
            </a:xfrm>
            <a:custGeom>
              <a:avLst/>
              <a:gdLst/>
              <a:ahLst/>
              <a:cxnLst/>
              <a:rect l="0" t="0" r="0" b="0"/>
              <a:pathLst>
                <a:path w="136947" h="104776">
                  <a:moveTo>
                    <a:pt x="136946" y="0"/>
                  </a:moveTo>
                  <a:lnTo>
                    <a:pt x="136946" y="0"/>
                  </a:lnTo>
                  <a:lnTo>
                    <a:pt x="126833" y="5056"/>
                  </a:lnTo>
                  <a:lnTo>
                    <a:pt x="119046" y="13183"/>
                  </a:lnTo>
                  <a:lnTo>
                    <a:pt x="109940" y="23851"/>
                  </a:lnTo>
                  <a:lnTo>
                    <a:pt x="67652" y="59409"/>
                  </a:lnTo>
                  <a:lnTo>
                    <a:pt x="38984" y="75392"/>
                  </a:lnTo>
                  <a:lnTo>
                    <a:pt x="13173" y="83684"/>
                  </a:lnTo>
                  <a:lnTo>
                    <a:pt x="8922" y="83306"/>
                  </a:lnTo>
                  <a:lnTo>
                    <a:pt x="1378" y="80064"/>
                  </a:lnTo>
                  <a:lnTo>
                    <a:pt x="0" y="76659"/>
                  </a:lnTo>
                  <a:lnTo>
                    <a:pt x="1292" y="67232"/>
                  </a:lnTo>
                  <a:lnTo>
                    <a:pt x="7970" y="55080"/>
                  </a:lnTo>
                  <a:lnTo>
                    <a:pt x="11804" y="52594"/>
                  </a:lnTo>
                  <a:lnTo>
                    <a:pt x="21707" y="49834"/>
                  </a:lnTo>
                  <a:lnTo>
                    <a:pt x="33166" y="51429"/>
                  </a:lnTo>
                  <a:lnTo>
                    <a:pt x="57767" y="61077"/>
                  </a:lnTo>
                  <a:lnTo>
                    <a:pt x="11789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3664"/>
            <p:cNvSpPr/>
            <p:nvPr>
              <p:custDataLst>
                <p:tags r:id="rId20"/>
              </p:custDataLst>
            </p:nvPr>
          </p:nvSpPr>
          <p:spPr>
            <a:xfrm>
              <a:off x="6500087" y="6210730"/>
              <a:ext cx="187289" cy="161496"/>
            </a:xfrm>
            <a:custGeom>
              <a:avLst/>
              <a:gdLst/>
              <a:ahLst/>
              <a:cxnLst/>
              <a:rect l="0" t="0" r="0" b="0"/>
              <a:pathLst>
                <a:path w="187289" h="161496">
                  <a:moveTo>
                    <a:pt x="5488" y="28145"/>
                  </a:moveTo>
                  <a:lnTo>
                    <a:pt x="5488" y="28145"/>
                  </a:lnTo>
                  <a:lnTo>
                    <a:pt x="432" y="23089"/>
                  </a:lnTo>
                  <a:lnTo>
                    <a:pt x="0" y="21600"/>
                  </a:lnTo>
                  <a:lnTo>
                    <a:pt x="772" y="20606"/>
                  </a:lnTo>
                  <a:lnTo>
                    <a:pt x="22192" y="12335"/>
                  </a:lnTo>
                  <a:lnTo>
                    <a:pt x="64683" y="6913"/>
                  </a:lnTo>
                  <a:lnTo>
                    <a:pt x="101343" y="1745"/>
                  </a:lnTo>
                  <a:lnTo>
                    <a:pt x="141544" y="0"/>
                  </a:lnTo>
                  <a:lnTo>
                    <a:pt x="175356" y="714"/>
                  </a:lnTo>
                  <a:lnTo>
                    <a:pt x="186113" y="4664"/>
                  </a:lnTo>
                  <a:lnTo>
                    <a:pt x="187288" y="7199"/>
                  </a:lnTo>
                  <a:lnTo>
                    <a:pt x="185955" y="9949"/>
                  </a:lnTo>
                  <a:lnTo>
                    <a:pt x="179887" y="16882"/>
                  </a:lnTo>
                  <a:lnTo>
                    <a:pt x="168404" y="32686"/>
                  </a:lnTo>
                  <a:lnTo>
                    <a:pt x="124526" y="62994"/>
                  </a:lnTo>
                  <a:lnTo>
                    <a:pt x="82938" y="88729"/>
                  </a:lnTo>
                  <a:lnTo>
                    <a:pt x="53483" y="109244"/>
                  </a:lnTo>
                  <a:lnTo>
                    <a:pt x="37402" y="118164"/>
                  </a:lnTo>
                  <a:lnTo>
                    <a:pt x="30255" y="125656"/>
                  </a:lnTo>
                  <a:lnTo>
                    <a:pt x="21175" y="140881"/>
                  </a:lnTo>
                  <a:lnTo>
                    <a:pt x="20179" y="144577"/>
                  </a:lnTo>
                  <a:lnTo>
                    <a:pt x="20574" y="147042"/>
                  </a:lnTo>
                  <a:lnTo>
                    <a:pt x="21896" y="148685"/>
                  </a:lnTo>
                  <a:lnTo>
                    <a:pt x="38925" y="156053"/>
                  </a:lnTo>
                  <a:lnTo>
                    <a:pt x="85151" y="160778"/>
                  </a:lnTo>
                  <a:lnTo>
                    <a:pt x="132752" y="161432"/>
                  </a:lnTo>
                  <a:lnTo>
                    <a:pt x="186463" y="161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3665"/>
            <p:cNvSpPr/>
            <p:nvPr>
              <p:custDataLst>
                <p:tags r:id="rId21"/>
              </p:custDataLst>
            </p:nvPr>
          </p:nvSpPr>
          <p:spPr>
            <a:xfrm>
              <a:off x="6229350" y="6219825"/>
              <a:ext cx="47626" cy="228601"/>
            </a:xfrm>
            <a:custGeom>
              <a:avLst/>
              <a:gdLst/>
              <a:ahLst/>
              <a:cxnLst/>
              <a:rect l="0" t="0" r="0" b="0"/>
              <a:pathLst>
                <a:path w="47626" h="228601">
                  <a:moveTo>
                    <a:pt x="47625" y="0"/>
                  </a:moveTo>
                  <a:lnTo>
                    <a:pt x="47625" y="0"/>
                  </a:lnTo>
                  <a:lnTo>
                    <a:pt x="34368" y="13257"/>
                  </a:lnTo>
                  <a:lnTo>
                    <a:pt x="23173" y="38602"/>
                  </a:lnTo>
                  <a:lnTo>
                    <a:pt x="12866" y="85799"/>
                  </a:lnTo>
                  <a:lnTo>
                    <a:pt x="9964" y="131308"/>
                  </a:lnTo>
                  <a:lnTo>
                    <a:pt x="2044" y="17433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3666"/>
            <p:cNvSpPr/>
            <p:nvPr>
              <p:custDataLst>
                <p:tags r:id="rId22"/>
              </p:custDataLst>
            </p:nvPr>
          </p:nvSpPr>
          <p:spPr>
            <a:xfrm>
              <a:off x="6195810" y="6334125"/>
              <a:ext cx="128791" cy="28576"/>
            </a:xfrm>
            <a:custGeom>
              <a:avLst/>
              <a:gdLst/>
              <a:ahLst/>
              <a:cxnLst/>
              <a:rect l="0" t="0" r="0" b="0"/>
              <a:pathLst>
                <a:path w="128791" h="28576">
                  <a:moveTo>
                    <a:pt x="24015" y="28575"/>
                  </a:moveTo>
                  <a:lnTo>
                    <a:pt x="24015" y="28575"/>
                  </a:lnTo>
                  <a:lnTo>
                    <a:pt x="7613" y="28575"/>
                  </a:lnTo>
                  <a:lnTo>
                    <a:pt x="694" y="23519"/>
                  </a:lnTo>
                  <a:lnTo>
                    <a:pt x="0" y="22030"/>
                  </a:lnTo>
                  <a:lnTo>
                    <a:pt x="597" y="21036"/>
                  </a:lnTo>
                  <a:lnTo>
                    <a:pt x="14215" y="14386"/>
                  </a:lnTo>
                  <a:lnTo>
                    <a:pt x="57984" y="10485"/>
                  </a:lnTo>
                  <a:lnTo>
                    <a:pt x="128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1" name="SMARTInkShape-3667"/>
          <p:cNvSpPr/>
          <p:nvPr>
            <p:custDataLst>
              <p:tags r:id="rId4"/>
            </p:custDataLst>
          </p:nvPr>
        </p:nvSpPr>
        <p:spPr>
          <a:xfrm>
            <a:off x="7896225" y="1914525"/>
            <a:ext cx="85723" cy="342901"/>
          </a:xfrm>
          <a:custGeom>
            <a:avLst/>
            <a:gdLst/>
            <a:ahLst/>
            <a:cxnLst/>
            <a:rect l="0" t="0" r="0" b="0"/>
            <a:pathLst>
              <a:path w="85723" h="342901">
                <a:moveTo>
                  <a:pt x="0" y="0"/>
                </a:moveTo>
                <a:lnTo>
                  <a:pt x="0" y="0"/>
                </a:lnTo>
                <a:lnTo>
                  <a:pt x="17333" y="0"/>
                </a:lnTo>
                <a:lnTo>
                  <a:pt x="23598" y="5056"/>
                </a:lnTo>
                <a:lnTo>
                  <a:pt x="41396" y="35648"/>
                </a:lnTo>
                <a:lnTo>
                  <a:pt x="53806" y="79417"/>
                </a:lnTo>
                <a:lnTo>
                  <a:pt x="57218" y="97379"/>
                </a:lnTo>
                <a:lnTo>
                  <a:pt x="63402" y="111991"/>
                </a:lnTo>
                <a:lnTo>
                  <a:pt x="74022" y="158689"/>
                </a:lnTo>
                <a:lnTo>
                  <a:pt x="76971" y="177374"/>
                </a:lnTo>
                <a:lnTo>
                  <a:pt x="83682" y="190416"/>
                </a:lnTo>
                <a:lnTo>
                  <a:pt x="85722" y="227111"/>
                </a:lnTo>
                <a:lnTo>
                  <a:pt x="79178" y="235910"/>
                </a:lnTo>
                <a:lnTo>
                  <a:pt x="77082" y="244759"/>
                </a:lnTo>
                <a:lnTo>
                  <a:pt x="76201" y="280759"/>
                </a:lnTo>
                <a:lnTo>
                  <a:pt x="75142" y="282422"/>
                </a:lnTo>
                <a:lnTo>
                  <a:pt x="73378" y="283532"/>
                </a:lnTo>
                <a:lnTo>
                  <a:pt x="71144" y="284271"/>
                </a:lnTo>
                <a:lnTo>
                  <a:pt x="69655" y="285823"/>
                </a:lnTo>
                <a:lnTo>
                  <a:pt x="67068" y="293821"/>
                </a:lnTo>
                <a:lnTo>
                  <a:pt x="66709" y="308405"/>
                </a:lnTo>
                <a:lnTo>
                  <a:pt x="63868" y="314516"/>
                </a:lnTo>
                <a:lnTo>
                  <a:pt x="58477" y="322006"/>
                </a:lnTo>
                <a:lnTo>
                  <a:pt x="57543" y="328360"/>
                </a:lnTo>
                <a:lnTo>
                  <a:pt x="56354" y="330032"/>
                </a:lnTo>
                <a:lnTo>
                  <a:pt x="54502" y="331146"/>
                </a:lnTo>
                <a:lnTo>
                  <a:pt x="52210" y="331889"/>
                </a:lnTo>
                <a:lnTo>
                  <a:pt x="50681" y="333443"/>
                </a:lnTo>
                <a:lnTo>
                  <a:pt x="48984" y="337991"/>
                </a:lnTo>
                <a:lnTo>
                  <a:pt x="47472" y="339628"/>
                </a:lnTo>
                <a:lnTo>
                  <a:pt x="38100" y="342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SMARTInkShape-3668"/>
          <p:cNvSpPr/>
          <p:nvPr>
            <p:custDataLst>
              <p:tags r:id="rId5"/>
            </p:custDataLst>
          </p:nvPr>
        </p:nvSpPr>
        <p:spPr>
          <a:xfrm>
            <a:off x="7419975" y="3048000"/>
            <a:ext cx="93814" cy="314326"/>
          </a:xfrm>
          <a:custGeom>
            <a:avLst/>
            <a:gdLst/>
            <a:ahLst/>
            <a:cxnLst/>
            <a:rect l="0" t="0" r="0" b="0"/>
            <a:pathLst>
              <a:path w="93814" h="314326">
                <a:moveTo>
                  <a:pt x="0" y="0"/>
                </a:moveTo>
                <a:lnTo>
                  <a:pt x="0" y="0"/>
                </a:lnTo>
                <a:lnTo>
                  <a:pt x="5056" y="0"/>
                </a:lnTo>
                <a:lnTo>
                  <a:pt x="10361" y="2822"/>
                </a:lnTo>
                <a:lnTo>
                  <a:pt x="22390" y="13257"/>
                </a:lnTo>
                <a:lnTo>
                  <a:pt x="40445" y="38602"/>
                </a:lnTo>
                <a:lnTo>
                  <a:pt x="54599" y="79253"/>
                </a:lnTo>
                <a:lnTo>
                  <a:pt x="63976" y="119411"/>
                </a:lnTo>
                <a:lnTo>
                  <a:pt x="67592" y="135621"/>
                </a:lnTo>
                <a:lnTo>
                  <a:pt x="84338" y="174721"/>
                </a:lnTo>
                <a:lnTo>
                  <a:pt x="93813" y="221230"/>
                </a:lnTo>
                <a:lnTo>
                  <a:pt x="93766" y="248289"/>
                </a:lnTo>
                <a:lnTo>
                  <a:pt x="87519" y="274298"/>
                </a:lnTo>
                <a:lnTo>
                  <a:pt x="77908" y="290706"/>
                </a:lnTo>
                <a:lnTo>
                  <a:pt x="57150" y="314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SMARTInkShape-3669"/>
          <p:cNvSpPr/>
          <p:nvPr>
            <p:custDataLst>
              <p:tags r:id="rId6"/>
            </p:custDataLst>
          </p:nvPr>
        </p:nvSpPr>
        <p:spPr>
          <a:xfrm>
            <a:off x="7781925" y="4105275"/>
            <a:ext cx="71175" cy="352426"/>
          </a:xfrm>
          <a:custGeom>
            <a:avLst/>
            <a:gdLst/>
            <a:ahLst/>
            <a:cxnLst/>
            <a:rect l="0" t="0" r="0" b="0"/>
            <a:pathLst>
              <a:path w="71175" h="352426">
                <a:moveTo>
                  <a:pt x="0" y="0"/>
                </a:moveTo>
                <a:lnTo>
                  <a:pt x="0" y="0"/>
                </a:lnTo>
                <a:lnTo>
                  <a:pt x="22390" y="0"/>
                </a:lnTo>
                <a:lnTo>
                  <a:pt x="28649" y="11289"/>
                </a:lnTo>
                <a:lnTo>
                  <a:pt x="44460" y="58441"/>
                </a:lnTo>
                <a:lnTo>
                  <a:pt x="53977" y="94456"/>
                </a:lnTo>
                <a:lnTo>
                  <a:pt x="62443" y="134996"/>
                </a:lnTo>
                <a:lnTo>
                  <a:pt x="71174" y="181401"/>
                </a:lnTo>
                <a:lnTo>
                  <a:pt x="69655" y="219789"/>
                </a:lnTo>
                <a:lnTo>
                  <a:pt x="62501" y="264677"/>
                </a:lnTo>
                <a:lnTo>
                  <a:pt x="48623" y="306435"/>
                </a:lnTo>
                <a:lnTo>
                  <a:pt x="28575" y="3524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7" name="SMARTInkShape-Group820"/>
          <p:cNvGrpSpPr/>
          <p:nvPr/>
        </p:nvGrpSpPr>
        <p:grpSpPr>
          <a:xfrm>
            <a:off x="4929122" y="5910614"/>
            <a:ext cx="242954" cy="412883"/>
            <a:chOff x="4929122" y="5910614"/>
            <a:chExt cx="242954" cy="412883"/>
          </a:xfrm>
        </p:grpSpPr>
        <p:sp>
          <p:nvSpPr>
            <p:cNvPr id="1124" name="SMARTInkShape-3670"/>
            <p:cNvSpPr/>
            <p:nvPr>
              <p:custDataLst>
                <p:tags r:id="rId10"/>
              </p:custDataLst>
            </p:nvPr>
          </p:nvSpPr>
          <p:spPr>
            <a:xfrm>
              <a:off x="4973931" y="5910614"/>
              <a:ext cx="121945" cy="97322"/>
            </a:xfrm>
            <a:custGeom>
              <a:avLst/>
              <a:gdLst/>
              <a:ahLst/>
              <a:cxnLst/>
              <a:rect l="0" t="0" r="0" b="0"/>
              <a:pathLst>
                <a:path w="121945" h="97322">
                  <a:moveTo>
                    <a:pt x="64794" y="61561"/>
                  </a:moveTo>
                  <a:lnTo>
                    <a:pt x="64794" y="61561"/>
                  </a:lnTo>
                  <a:lnTo>
                    <a:pt x="59738" y="56505"/>
                  </a:lnTo>
                  <a:lnTo>
                    <a:pt x="54433" y="54022"/>
                  </a:lnTo>
                  <a:lnTo>
                    <a:pt x="32996" y="52152"/>
                  </a:lnTo>
                  <a:lnTo>
                    <a:pt x="29836" y="54230"/>
                  </a:lnTo>
                  <a:lnTo>
                    <a:pt x="17163" y="72774"/>
                  </a:lnTo>
                  <a:lnTo>
                    <a:pt x="0" y="97321"/>
                  </a:lnTo>
                  <a:lnTo>
                    <a:pt x="12641" y="83989"/>
                  </a:lnTo>
                  <a:lnTo>
                    <a:pt x="39471" y="40996"/>
                  </a:lnTo>
                  <a:lnTo>
                    <a:pt x="51176" y="16662"/>
                  </a:lnTo>
                  <a:lnTo>
                    <a:pt x="67848" y="969"/>
                  </a:lnTo>
                  <a:lnTo>
                    <a:pt x="71063" y="0"/>
                  </a:lnTo>
                  <a:lnTo>
                    <a:pt x="74265" y="412"/>
                  </a:lnTo>
                  <a:lnTo>
                    <a:pt x="77458" y="1744"/>
                  </a:lnTo>
                  <a:lnTo>
                    <a:pt x="79587" y="3692"/>
                  </a:lnTo>
                  <a:lnTo>
                    <a:pt x="88340" y="27546"/>
                  </a:lnTo>
                  <a:lnTo>
                    <a:pt x="94493" y="61310"/>
                  </a:lnTo>
                  <a:lnTo>
                    <a:pt x="121944" y="90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3671"/>
            <p:cNvSpPr/>
            <p:nvPr>
              <p:custDataLst>
                <p:tags r:id="rId11"/>
              </p:custDataLst>
            </p:nvPr>
          </p:nvSpPr>
          <p:spPr>
            <a:xfrm>
              <a:off x="5034530" y="6168225"/>
              <a:ext cx="137546" cy="117413"/>
            </a:xfrm>
            <a:custGeom>
              <a:avLst/>
              <a:gdLst/>
              <a:ahLst/>
              <a:cxnLst/>
              <a:rect l="0" t="0" r="0" b="0"/>
              <a:pathLst>
                <a:path w="137546" h="117413">
                  <a:moveTo>
                    <a:pt x="4195" y="61125"/>
                  </a:moveTo>
                  <a:lnTo>
                    <a:pt x="4195" y="61125"/>
                  </a:lnTo>
                  <a:lnTo>
                    <a:pt x="13328" y="61125"/>
                  </a:lnTo>
                  <a:lnTo>
                    <a:pt x="31569" y="50764"/>
                  </a:lnTo>
                  <a:lnTo>
                    <a:pt x="45233" y="38735"/>
                  </a:lnTo>
                  <a:lnTo>
                    <a:pt x="64499" y="11635"/>
                  </a:lnTo>
                  <a:lnTo>
                    <a:pt x="65565" y="8023"/>
                  </a:lnTo>
                  <a:lnTo>
                    <a:pt x="65216" y="4557"/>
                  </a:lnTo>
                  <a:lnTo>
                    <a:pt x="63926" y="1188"/>
                  </a:lnTo>
                  <a:lnTo>
                    <a:pt x="62007" y="0"/>
                  </a:lnTo>
                  <a:lnTo>
                    <a:pt x="59670" y="267"/>
                  </a:lnTo>
                  <a:lnTo>
                    <a:pt x="31099" y="18695"/>
                  </a:lnTo>
                  <a:lnTo>
                    <a:pt x="13107" y="35265"/>
                  </a:lnTo>
                  <a:lnTo>
                    <a:pt x="5777" y="49465"/>
                  </a:lnTo>
                  <a:lnTo>
                    <a:pt x="312" y="64410"/>
                  </a:lnTo>
                  <a:lnTo>
                    <a:pt x="0" y="81635"/>
                  </a:lnTo>
                  <a:lnTo>
                    <a:pt x="3389" y="97757"/>
                  </a:lnTo>
                  <a:lnTo>
                    <a:pt x="8423" y="108450"/>
                  </a:lnTo>
                  <a:lnTo>
                    <a:pt x="25477" y="113908"/>
                  </a:lnTo>
                  <a:lnTo>
                    <a:pt x="69429" y="117412"/>
                  </a:lnTo>
                  <a:lnTo>
                    <a:pt x="107627" y="117046"/>
                  </a:lnTo>
                  <a:lnTo>
                    <a:pt x="137545" y="10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3672"/>
            <p:cNvSpPr/>
            <p:nvPr>
              <p:custDataLst>
                <p:tags r:id="rId12"/>
              </p:custDataLst>
            </p:nvPr>
          </p:nvSpPr>
          <p:spPr>
            <a:xfrm>
              <a:off x="4929122" y="6135574"/>
              <a:ext cx="81029" cy="187923"/>
            </a:xfrm>
            <a:custGeom>
              <a:avLst/>
              <a:gdLst/>
              <a:ahLst/>
              <a:cxnLst/>
              <a:rect l="0" t="0" r="0" b="0"/>
              <a:pathLst>
                <a:path w="81029" h="187923">
                  <a:moveTo>
                    <a:pt x="81028" y="27101"/>
                  </a:moveTo>
                  <a:lnTo>
                    <a:pt x="81028" y="27101"/>
                  </a:lnTo>
                  <a:lnTo>
                    <a:pt x="81028" y="22045"/>
                  </a:lnTo>
                  <a:lnTo>
                    <a:pt x="78206" y="16740"/>
                  </a:lnTo>
                  <a:lnTo>
                    <a:pt x="72827" y="9768"/>
                  </a:lnTo>
                  <a:lnTo>
                    <a:pt x="71895" y="3504"/>
                  </a:lnTo>
                  <a:lnTo>
                    <a:pt x="69648" y="1845"/>
                  </a:lnTo>
                  <a:lnTo>
                    <a:pt x="61507" y="0"/>
                  </a:lnTo>
                  <a:lnTo>
                    <a:pt x="45022" y="4019"/>
                  </a:lnTo>
                  <a:lnTo>
                    <a:pt x="31789" y="11912"/>
                  </a:lnTo>
                  <a:lnTo>
                    <a:pt x="12348" y="30608"/>
                  </a:lnTo>
                  <a:lnTo>
                    <a:pt x="762" y="48951"/>
                  </a:lnTo>
                  <a:lnTo>
                    <a:pt x="0" y="53309"/>
                  </a:lnTo>
                  <a:lnTo>
                    <a:pt x="1977" y="63797"/>
                  </a:lnTo>
                  <a:lnTo>
                    <a:pt x="18416" y="86718"/>
                  </a:lnTo>
                  <a:lnTo>
                    <a:pt x="61350" y="134042"/>
                  </a:lnTo>
                  <a:lnTo>
                    <a:pt x="66990" y="145539"/>
                  </a:lnTo>
                  <a:lnTo>
                    <a:pt x="69497" y="157704"/>
                  </a:lnTo>
                  <a:lnTo>
                    <a:pt x="67790" y="170166"/>
                  </a:lnTo>
                  <a:lnTo>
                    <a:pt x="65852" y="176453"/>
                  </a:lnTo>
                  <a:lnTo>
                    <a:pt x="62444" y="180644"/>
                  </a:lnTo>
                  <a:lnTo>
                    <a:pt x="53013" y="185301"/>
                  </a:lnTo>
                  <a:lnTo>
                    <a:pt x="35803" y="187922"/>
                  </a:lnTo>
                  <a:lnTo>
                    <a:pt x="26356" y="185713"/>
                  </a:lnTo>
                  <a:lnTo>
                    <a:pt x="22354" y="183642"/>
                  </a:lnTo>
                  <a:lnTo>
                    <a:pt x="19688" y="179087"/>
                  </a:lnTo>
                  <a:lnTo>
                    <a:pt x="16724" y="165558"/>
                  </a:lnTo>
                  <a:lnTo>
                    <a:pt x="23878" y="14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1" name="SMARTInkShape-Group821"/>
          <p:cNvGrpSpPr/>
          <p:nvPr/>
        </p:nvGrpSpPr>
        <p:grpSpPr>
          <a:xfrm>
            <a:off x="7144802" y="6018102"/>
            <a:ext cx="189449" cy="361487"/>
            <a:chOff x="7144802" y="6018102"/>
            <a:chExt cx="189449" cy="361487"/>
          </a:xfrm>
        </p:grpSpPr>
        <p:sp>
          <p:nvSpPr>
            <p:cNvPr id="1128" name="SMARTInkShape-3673"/>
            <p:cNvSpPr/>
            <p:nvPr>
              <p:custDataLst>
                <p:tags r:id="rId7"/>
              </p:custDataLst>
            </p:nvPr>
          </p:nvSpPr>
          <p:spPr>
            <a:xfrm>
              <a:off x="7144802" y="6193001"/>
              <a:ext cx="59605" cy="186588"/>
            </a:xfrm>
            <a:custGeom>
              <a:avLst/>
              <a:gdLst/>
              <a:ahLst/>
              <a:cxnLst/>
              <a:rect l="0" t="0" r="0" b="0"/>
              <a:pathLst>
                <a:path w="59605" h="186588">
                  <a:moveTo>
                    <a:pt x="56098" y="26824"/>
                  </a:moveTo>
                  <a:lnTo>
                    <a:pt x="56098" y="26824"/>
                  </a:lnTo>
                  <a:lnTo>
                    <a:pt x="56098" y="21768"/>
                  </a:lnTo>
                  <a:lnTo>
                    <a:pt x="55040" y="20279"/>
                  </a:lnTo>
                  <a:lnTo>
                    <a:pt x="53276" y="19285"/>
                  </a:lnTo>
                  <a:lnTo>
                    <a:pt x="51042" y="18623"/>
                  </a:lnTo>
                  <a:lnTo>
                    <a:pt x="49553" y="17123"/>
                  </a:lnTo>
                  <a:lnTo>
                    <a:pt x="47898" y="12635"/>
                  </a:lnTo>
                  <a:lnTo>
                    <a:pt x="46689" y="0"/>
                  </a:lnTo>
                  <a:lnTo>
                    <a:pt x="45592" y="474"/>
                  </a:lnTo>
                  <a:lnTo>
                    <a:pt x="16919" y="23259"/>
                  </a:lnTo>
                  <a:lnTo>
                    <a:pt x="4272" y="41996"/>
                  </a:lnTo>
                  <a:lnTo>
                    <a:pt x="1315" y="51559"/>
                  </a:lnTo>
                  <a:lnTo>
                    <a:pt x="0" y="62864"/>
                  </a:lnTo>
                  <a:lnTo>
                    <a:pt x="1766" y="67784"/>
                  </a:lnTo>
                  <a:lnTo>
                    <a:pt x="9373" y="76074"/>
                  </a:lnTo>
                  <a:lnTo>
                    <a:pt x="42302" y="103656"/>
                  </a:lnTo>
                  <a:lnTo>
                    <a:pt x="58430" y="128549"/>
                  </a:lnTo>
                  <a:lnTo>
                    <a:pt x="59604" y="144002"/>
                  </a:lnTo>
                  <a:lnTo>
                    <a:pt x="56598" y="159336"/>
                  </a:lnTo>
                  <a:lnTo>
                    <a:pt x="51734" y="169680"/>
                  </a:lnTo>
                  <a:lnTo>
                    <a:pt x="43222" y="177804"/>
                  </a:lnTo>
                  <a:lnTo>
                    <a:pt x="33443" y="183885"/>
                  </a:lnTo>
                  <a:lnTo>
                    <a:pt x="25567" y="186587"/>
                  </a:lnTo>
                  <a:lnTo>
                    <a:pt x="23044" y="186249"/>
                  </a:lnTo>
                  <a:lnTo>
                    <a:pt x="21362" y="184965"/>
                  </a:lnTo>
                  <a:lnTo>
                    <a:pt x="20240" y="183052"/>
                  </a:lnTo>
                  <a:lnTo>
                    <a:pt x="20551" y="180717"/>
                  </a:lnTo>
                  <a:lnTo>
                    <a:pt x="27523" y="169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3674"/>
            <p:cNvSpPr/>
            <p:nvPr>
              <p:custDataLst>
                <p:tags r:id="rId8"/>
              </p:custDataLst>
            </p:nvPr>
          </p:nvSpPr>
          <p:spPr>
            <a:xfrm>
              <a:off x="7239915" y="6231691"/>
              <a:ext cx="94336" cy="106259"/>
            </a:xfrm>
            <a:custGeom>
              <a:avLst/>
              <a:gdLst/>
              <a:ahLst/>
              <a:cxnLst/>
              <a:rect l="0" t="0" r="0" b="0"/>
              <a:pathLst>
                <a:path w="94336" h="106259">
                  <a:moveTo>
                    <a:pt x="8610" y="45284"/>
                  </a:moveTo>
                  <a:lnTo>
                    <a:pt x="8610" y="45284"/>
                  </a:lnTo>
                  <a:lnTo>
                    <a:pt x="53748" y="45284"/>
                  </a:lnTo>
                  <a:lnTo>
                    <a:pt x="66065" y="39639"/>
                  </a:lnTo>
                  <a:lnTo>
                    <a:pt x="72314" y="35171"/>
                  </a:lnTo>
                  <a:lnTo>
                    <a:pt x="79256" y="24561"/>
                  </a:lnTo>
                  <a:lnTo>
                    <a:pt x="83713" y="5561"/>
                  </a:lnTo>
                  <a:lnTo>
                    <a:pt x="81962" y="2927"/>
                  </a:lnTo>
                  <a:lnTo>
                    <a:pt x="78678" y="1171"/>
                  </a:lnTo>
                  <a:lnTo>
                    <a:pt x="74373" y="0"/>
                  </a:lnTo>
                  <a:lnTo>
                    <a:pt x="63944" y="1521"/>
                  </a:lnTo>
                  <a:lnTo>
                    <a:pt x="34944" y="16178"/>
                  </a:lnTo>
                  <a:lnTo>
                    <a:pt x="25606" y="24587"/>
                  </a:lnTo>
                  <a:lnTo>
                    <a:pt x="2170" y="56563"/>
                  </a:lnTo>
                  <a:lnTo>
                    <a:pt x="0" y="72144"/>
                  </a:lnTo>
                  <a:lnTo>
                    <a:pt x="1811" y="76949"/>
                  </a:lnTo>
                  <a:lnTo>
                    <a:pt x="9470" y="85111"/>
                  </a:lnTo>
                  <a:lnTo>
                    <a:pt x="52090" y="105481"/>
                  </a:lnTo>
                  <a:lnTo>
                    <a:pt x="65329" y="106258"/>
                  </a:lnTo>
                  <a:lnTo>
                    <a:pt x="71822" y="104983"/>
                  </a:lnTo>
                  <a:lnTo>
                    <a:pt x="94335" y="83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3675"/>
            <p:cNvSpPr/>
            <p:nvPr>
              <p:custDataLst>
                <p:tags r:id="rId9"/>
              </p:custDataLst>
            </p:nvPr>
          </p:nvSpPr>
          <p:spPr>
            <a:xfrm>
              <a:off x="7211899" y="6018102"/>
              <a:ext cx="93777" cy="87424"/>
            </a:xfrm>
            <a:custGeom>
              <a:avLst/>
              <a:gdLst/>
              <a:ahLst/>
              <a:cxnLst/>
              <a:rect l="0" t="0" r="0" b="0"/>
              <a:pathLst>
                <a:path w="93777" h="87424">
                  <a:moveTo>
                    <a:pt x="27101" y="30273"/>
                  </a:moveTo>
                  <a:lnTo>
                    <a:pt x="27101" y="30273"/>
                  </a:lnTo>
                  <a:lnTo>
                    <a:pt x="22045" y="30273"/>
                  </a:lnTo>
                  <a:lnTo>
                    <a:pt x="16740" y="33095"/>
                  </a:lnTo>
                  <a:lnTo>
                    <a:pt x="13844" y="35329"/>
                  </a:lnTo>
                  <a:lnTo>
                    <a:pt x="10626" y="43456"/>
                  </a:lnTo>
                  <a:lnTo>
                    <a:pt x="5991" y="59932"/>
                  </a:lnTo>
                  <a:lnTo>
                    <a:pt x="0" y="79405"/>
                  </a:lnTo>
                  <a:lnTo>
                    <a:pt x="567" y="81020"/>
                  </a:lnTo>
                  <a:lnTo>
                    <a:pt x="2003" y="81037"/>
                  </a:lnTo>
                  <a:lnTo>
                    <a:pt x="9081" y="76006"/>
                  </a:lnTo>
                  <a:lnTo>
                    <a:pt x="14859" y="69649"/>
                  </a:lnTo>
                  <a:lnTo>
                    <a:pt x="36653" y="22437"/>
                  </a:lnTo>
                  <a:lnTo>
                    <a:pt x="49331" y="738"/>
                  </a:lnTo>
                  <a:lnTo>
                    <a:pt x="52505" y="0"/>
                  </a:lnTo>
                  <a:lnTo>
                    <a:pt x="55678" y="1625"/>
                  </a:lnTo>
                  <a:lnTo>
                    <a:pt x="65202" y="14023"/>
                  </a:lnTo>
                  <a:lnTo>
                    <a:pt x="80018" y="48830"/>
                  </a:lnTo>
                  <a:lnTo>
                    <a:pt x="93776" y="87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977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SMARTInkShape-Group876"/>
          <p:cNvGrpSpPr/>
          <p:nvPr/>
        </p:nvGrpSpPr>
        <p:grpSpPr>
          <a:xfrm>
            <a:off x="4069207" y="6157860"/>
            <a:ext cx="2874519" cy="462016"/>
            <a:chOff x="4069207" y="6157860"/>
            <a:chExt cx="2874519" cy="462016"/>
          </a:xfrm>
        </p:grpSpPr>
        <p:sp>
          <p:nvSpPr>
            <p:cNvPr id="528" name="SMARTInkShape-3956"/>
            <p:cNvSpPr/>
            <p:nvPr>
              <p:custDataLst>
                <p:tags r:id="rId257"/>
              </p:custDataLst>
            </p:nvPr>
          </p:nvSpPr>
          <p:spPr>
            <a:xfrm>
              <a:off x="4255894" y="6572250"/>
              <a:ext cx="1411482" cy="47626"/>
            </a:xfrm>
            <a:custGeom>
              <a:avLst/>
              <a:gdLst/>
              <a:ahLst/>
              <a:cxnLst/>
              <a:rect l="0" t="0" r="0" b="0"/>
              <a:pathLst>
                <a:path w="1411482" h="47626">
                  <a:moveTo>
                    <a:pt x="30356" y="0"/>
                  </a:moveTo>
                  <a:lnTo>
                    <a:pt x="30356" y="0"/>
                  </a:lnTo>
                  <a:lnTo>
                    <a:pt x="697" y="8200"/>
                  </a:lnTo>
                  <a:lnTo>
                    <a:pt x="0" y="8642"/>
                  </a:lnTo>
                  <a:lnTo>
                    <a:pt x="43627" y="9447"/>
                  </a:lnTo>
                  <a:lnTo>
                    <a:pt x="78940" y="9491"/>
                  </a:lnTo>
                  <a:lnTo>
                    <a:pt x="113685" y="9509"/>
                  </a:lnTo>
                  <a:lnTo>
                    <a:pt x="146766" y="9518"/>
                  </a:lnTo>
                  <a:lnTo>
                    <a:pt x="179108" y="9522"/>
                  </a:lnTo>
                  <a:lnTo>
                    <a:pt x="216765" y="9524"/>
                  </a:lnTo>
                  <a:lnTo>
                    <a:pt x="258196" y="9524"/>
                  </a:lnTo>
                  <a:lnTo>
                    <a:pt x="301305" y="9525"/>
                  </a:lnTo>
                  <a:lnTo>
                    <a:pt x="325288" y="9525"/>
                  </a:lnTo>
                  <a:lnTo>
                    <a:pt x="350803" y="9525"/>
                  </a:lnTo>
                  <a:lnTo>
                    <a:pt x="377338" y="9525"/>
                  </a:lnTo>
                  <a:lnTo>
                    <a:pt x="404552" y="9525"/>
                  </a:lnTo>
                  <a:lnTo>
                    <a:pt x="432220" y="9525"/>
                  </a:lnTo>
                  <a:lnTo>
                    <a:pt x="460190" y="9525"/>
                  </a:lnTo>
                  <a:lnTo>
                    <a:pt x="488362" y="10583"/>
                  </a:lnTo>
                  <a:lnTo>
                    <a:pt x="516669" y="12347"/>
                  </a:lnTo>
                  <a:lnTo>
                    <a:pt x="545065" y="14581"/>
                  </a:lnTo>
                  <a:lnTo>
                    <a:pt x="573520" y="16070"/>
                  </a:lnTo>
                  <a:lnTo>
                    <a:pt x="602015" y="17063"/>
                  </a:lnTo>
                  <a:lnTo>
                    <a:pt x="630538" y="17725"/>
                  </a:lnTo>
                  <a:lnTo>
                    <a:pt x="660135" y="18167"/>
                  </a:lnTo>
                  <a:lnTo>
                    <a:pt x="690451" y="18462"/>
                  </a:lnTo>
                  <a:lnTo>
                    <a:pt x="721244" y="18657"/>
                  </a:lnTo>
                  <a:lnTo>
                    <a:pt x="751298" y="19846"/>
                  </a:lnTo>
                  <a:lnTo>
                    <a:pt x="780859" y="21698"/>
                  </a:lnTo>
                  <a:lnTo>
                    <a:pt x="810091" y="23990"/>
                  </a:lnTo>
                  <a:lnTo>
                    <a:pt x="838046" y="25519"/>
                  </a:lnTo>
                  <a:lnTo>
                    <a:pt x="865150" y="26537"/>
                  </a:lnTo>
                  <a:lnTo>
                    <a:pt x="891685" y="27216"/>
                  </a:lnTo>
                  <a:lnTo>
                    <a:pt x="917842" y="28728"/>
                  </a:lnTo>
                  <a:lnTo>
                    <a:pt x="943747" y="30793"/>
                  </a:lnTo>
                  <a:lnTo>
                    <a:pt x="969483" y="33229"/>
                  </a:lnTo>
                  <a:lnTo>
                    <a:pt x="1012192" y="35935"/>
                  </a:lnTo>
                  <a:lnTo>
                    <a:pt x="1049869" y="38196"/>
                  </a:lnTo>
                  <a:lnTo>
                    <a:pt x="1087781" y="42728"/>
                  </a:lnTo>
                  <a:lnTo>
                    <a:pt x="1134712" y="46174"/>
                  </a:lnTo>
                  <a:lnTo>
                    <a:pt x="1180892" y="47338"/>
                  </a:lnTo>
                  <a:lnTo>
                    <a:pt x="1206633" y="46482"/>
                  </a:lnTo>
                  <a:lnTo>
                    <a:pt x="1209299" y="44747"/>
                  </a:lnTo>
                  <a:lnTo>
                    <a:pt x="1210018" y="42532"/>
                  </a:lnTo>
                  <a:lnTo>
                    <a:pt x="1206264" y="41054"/>
                  </a:lnTo>
                  <a:lnTo>
                    <a:pt x="1163355" y="33433"/>
                  </a:lnTo>
                  <a:lnTo>
                    <a:pt x="1115916" y="29535"/>
                  </a:lnTo>
                  <a:lnTo>
                    <a:pt x="1083269" y="29001"/>
                  </a:lnTo>
                  <a:lnTo>
                    <a:pt x="1050415" y="28764"/>
                  </a:lnTo>
                  <a:lnTo>
                    <a:pt x="1016057" y="28659"/>
                  </a:lnTo>
                  <a:lnTo>
                    <a:pt x="976092" y="28612"/>
                  </a:lnTo>
                  <a:lnTo>
                    <a:pt x="933636" y="25770"/>
                  </a:lnTo>
                  <a:lnTo>
                    <a:pt x="890072" y="22037"/>
                  </a:lnTo>
                  <a:lnTo>
                    <a:pt x="846016" y="20377"/>
                  </a:lnTo>
                  <a:lnTo>
                    <a:pt x="798919" y="19640"/>
                  </a:lnTo>
                  <a:lnTo>
                    <a:pt x="774506" y="19443"/>
                  </a:lnTo>
                  <a:lnTo>
                    <a:pt x="749764" y="18254"/>
                  </a:lnTo>
                  <a:lnTo>
                    <a:pt x="724805" y="16402"/>
                  </a:lnTo>
                  <a:lnTo>
                    <a:pt x="699696" y="14110"/>
                  </a:lnTo>
                  <a:lnTo>
                    <a:pt x="674491" y="12581"/>
                  </a:lnTo>
                  <a:lnTo>
                    <a:pt x="649221" y="11563"/>
                  </a:lnTo>
                  <a:lnTo>
                    <a:pt x="623907" y="10884"/>
                  </a:lnTo>
                  <a:lnTo>
                    <a:pt x="598565" y="10431"/>
                  </a:lnTo>
                  <a:lnTo>
                    <a:pt x="573204" y="10129"/>
                  </a:lnTo>
                  <a:lnTo>
                    <a:pt x="547830" y="9927"/>
                  </a:lnTo>
                  <a:lnTo>
                    <a:pt x="522447" y="10851"/>
                  </a:lnTo>
                  <a:lnTo>
                    <a:pt x="497058" y="12526"/>
                  </a:lnTo>
                  <a:lnTo>
                    <a:pt x="471666" y="14701"/>
                  </a:lnTo>
                  <a:lnTo>
                    <a:pt x="447329" y="16151"/>
                  </a:lnTo>
                  <a:lnTo>
                    <a:pt x="400533" y="17762"/>
                  </a:lnTo>
                  <a:lnTo>
                    <a:pt x="355040" y="18477"/>
                  </a:lnTo>
                  <a:lnTo>
                    <a:pt x="311185" y="19854"/>
                  </a:lnTo>
                  <a:lnTo>
                    <a:pt x="270527" y="23993"/>
                  </a:lnTo>
                  <a:lnTo>
                    <a:pt x="231291" y="26539"/>
                  </a:lnTo>
                  <a:lnTo>
                    <a:pt x="194802" y="27670"/>
                  </a:lnTo>
                  <a:lnTo>
                    <a:pt x="151518" y="29365"/>
                  </a:lnTo>
                  <a:lnTo>
                    <a:pt x="107911" y="36061"/>
                  </a:lnTo>
                  <a:lnTo>
                    <a:pt x="95517" y="37194"/>
                  </a:lnTo>
                  <a:lnTo>
                    <a:pt x="137819" y="37981"/>
                  </a:lnTo>
                  <a:lnTo>
                    <a:pt x="181318" y="33008"/>
                  </a:lnTo>
                  <a:lnTo>
                    <a:pt x="217748" y="30545"/>
                  </a:lnTo>
                  <a:lnTo>
                    <a:pt x="259691" y="28393"/>
                  </a:lnTo>
                  <a:lnTo>
                    <a:pt x="306555" y="23908"/>
                  </a:lnTo>
                  <a:lnTo>
                    <a:pt x="333022" y="22288"/>
                  </a:lnTo>
                  <a:lnTo>
                    <a:pt x="361250" y="21209"/>
                  </a:lnTo>
                  <a:lnTo>
                    <a:pt x="390652" y="20489"/>
                  </a:lnTo>
                  <a:lnTo>
                    <a:pt x="421895" y="20010"/>
                  </a:lnTo>
                  <a:lnTo>
                    <a:pt x="454365" y="19689"/>
                  </a:lnTo>
                  <a:lnTo>
                    <a:pt x="487654" y="19476"/>
                  </a:lnTo>
                  <a:lnTo>
                    <a:pt x="522546" y="19334"/>
                  </a:lnTo>
                  <a:lnTo>
                    <a:pt x="558508" y="19239"/>
                  </a:lnTo>
                  <a:lnTo>
                    <a:pt x="595182" y="19176"/>
                  </a:lnTo>
                  <a:lnTo>
                    <a:pt x="632332" y="19134"/>
                  </a:lnTo>
                  <a:lnTo>
                    <a:pt x="669798" y="19107"/>
                  </a:lnTo>
                  <a:lnTo>
                    <a:pt x="707476" y="19087"/>
                  </a:lnTo>
                  <a:lnTo>
                    <a:pt x="744236" y="19075"/>
                  </a:lnTo>
                  <a:lnTo>
                    <a:pt x="780383" y="19066"/>
                  </a:lnTo>
                  <a:lnTo>
                    <a:pt x="816125" y="19061"/>
                  </a:lnTo>
                  <a:lnTo>
                    <a:pt x="852652" y="20116"/>
                  </a:lnTo>
                  <a:lnTo>
                    <a:pt x="889703" y="21877"/>
                  </a:lnTo>
                  <a:lnTo>
                    <a:pt x="927103" y="24110"/>
                  </a:lnTo>
                  <a:lnTo>
                    <a:pt x="963680" y="26657"/>
                  </a:lnTo>
                  <a:lnTo>
                    <a:pt x="999705" y="29413"/>
                  </a:lnTo>
                  <a:lnTo>
                    <a:pt x="1035363" y="32308"/>
                  </a:lnTo>
                  <a:lnTo>
                    <a:pt x="1070777" y="34239"/>
                  </a:lnTo>
                  <a:lnTo>
                    <a:pt x="1106029" y="35526"/>
                  </a:lnTo>
                  <a:lnTo>
                    <a:pt x="1141172" y="36385"/>
                  </a:lnTo>
                  <a:lnTo>
                    <a:pt x="1173066" y="38015"/>
                  </a:lnTo>
                  <a:lnTo>
                    <a:pt x="1202796" y="40160"/>
                  </a:lnTo>
                  <a:lnTo>
                    <a:pt x="1231082" y="42648"/>
                  </a:lnTo>
                  <a:lnTo>
                    <a:pt x="1258407" y="44307"/>
                  </a:lnTo>
                  <a:lnTo>
                    <a:pt x="1285090" y="45413"/>
                  </a:lnTo>
                  <a:lnTo>
                    <a:pt x="1311346" y="46151"/>
                  </a:lnTo>
                  <a:lnTo>
                    <a:pt x="1354629" y="46970"/>
                  </a:lnTo>
                  <a:lnTo>
                    <a:pt x="1411481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957"/>
            <p:cNvSpPr/>
            <p:nvPr>
              <p:custDataLst>
                <p:tags r:id="rId258"/>
              </p:custDataLst>
            </p:nvPr>
          </p:nvSpPr>
          <p:spPr>
            <a:xfrm>
              <a:off x="6705035" y="6343650"/>
              <a:ext cx="238691" cy="94151"/>
            </a:xfrm>
            <a:custGeom>
              <a:avLst/>
              <a:gdLst/>
              <a:ahLst/>
              <a:cxnLst/>
              <a:rect l="0" t="0" r="0" b="0"/>
              <a:pathLst>
                <a:path w="238691" h="94151">
                  <a:moveTo>
                    <a:pt x="57715" y="9525"/>
                  </a:moveTo>
                  <a:lnTo>
                    <a:pt x="57715" y="9525"/>
                  </a:lnTo>
                  <a:lnTo>
                    <a:pt x="56657" y="52088"/>
                  </a:lnTo>
                  <a:lnTo>
                    <a:pt x="44458" y="82719"/>
                  </a:lnTo>
                  <a:lnTo>
                    <a:pt x="39352" y="86897"/>
                  </a:lnTo>
                  <a:lnTo>
                    <a:pt x="14570" y="94150"/>
                  </a:lnTo>
                  <a:lnTo>
                    <a:pt x="6438" y="89117"/>
                  </a:lnTo>
                  <a:lnTo>
                    <a:pt x="1305" y="84811"/>
                  </a:lnTo>
                  <a:lnTo>
                    <a:pt x="0" y="79823"/>
                  </a:lnTo>
                  <a:lnTo>
                    <a:pt x="1246" y="74383"/>
                  </a:lnTo>
                  <a:lnTo>
                    <a:pt x="7470" y="59434"/>
                  </a:lnTo>
                  <a:lnTo>
                    <a:pt x="8344" y="55499"/>
                  </a:lnTo>
                  <a:lnTo>
                    <a:pt x="19686" y="39844"/>
                  </a:lnTo>
                  <a:lnTo>
                    <a:pt x="36452" y="26858"/>
                  </a:lnTo>
                  <a:lnTo>
                    <a:pt x="67626" y="14046"/>
                  </a:lnTo>
                  <a:lnTo>
                    <a:pt x="106855" y="10120"/>
                  </a:lnTo>
                  <a:lnTo>
                    <a:pt x="149226" y="3097"/>
                  </a:lnTo>
                  <a:lnTo>
                    <a:pt x="192036" y="408"/>
                  </a:lnTo>
                  <a:lnTo>
                    <a:pt x="2386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3958"/>
            <p:cNvSpPr/>
            <p:nvPr>
              <p:custDataLst>
                <p:tags r:id="rId259"/>
              </p:custDataLst>
            </p:nvPr>
          </p:nvSpPr>
          <p:spPr>
            <a:xfrm>
              <a:off x="6354275" y="6183606"/>
              <a:ext cx="246551" cy="389931"/>
            </a:xfrm>
            <a:custGeom>
              <a:avLst/>
              <a:gdLst/>
              <a:ahLst/>
              <a:cxnLst/>
              <a:rect l="0" t="0" r="0" b="0"/>
              <a:pathLst>
                <a:path w="246551" h="389931">
                  <a:moveTo>
                    <a:pt x="75100" y="179094"/>
                  </a:moveTo>
                  <a:lnTo>
                    <a:pt x="75100" y="179094"/>
                  </a:lnTo>
                  <a:lnTo>
                    <a:pt x="61843" y="165837"/>
                  </a:lnTo>
                  <a:lnTo>
                    <a:pt x="52980" y="162619"/>
                  </a:lnTo>
                  <a:lnTo>
                    <a:pt x="47654" y="161761"/>
                  </a:lnTo>
                  <a:lnTo>
                    <a:pt x="36090" y="163629"/>
                  </a:lnTo>
                  <a:lnTo>
                    <a:pt x="23895" y="169046"/>
                  </a:lnTo>
                  <a:lnTo>
                    <a:pt x="11421" y="178508"/>
                  </a:lnTo>
                  <a:lnTo>
                    <a:pt x="4464" y="192592"/>
                  </a:lnTo>
                  <a:lnTo>
                    <a:pt x="0" y="217391"/>
                  </a:lnTo>
                  <a:lnTo>
                    <a:pt x="2211" y="225396"/>
                  </a:lnTo>
                  <a:lnTo>
                    <a:pt x="4284" y="229012"/>
                  </a:lnTo>
                  <a:lnTo>
                    <a:pt x="8839" y="231424"/>
                  </a:lnTo>
                  <a:lnTo>
                    <a:pt x="22367" y="234101"/>
                  </a:lnTo>
                  <a:lnTo>
                    <a:pt x="47835" y="230552"/>
                  </a:lnTo>
                  <a:lnTo>
                    <a:pt x="63335" y="217134"/>
                  </a:lnTo>
                  <a:lnTo>
                    <a:pt x="85476" y="184139"/>
                  </a:lnTo>
                  <a:lnTo>
                    <a:pt x="92437" y="137600"/>
                  </a:lnTo>
                  <a:lnTo>
                    <a:pt x="90989" y="99088"/>
                  </a:lnTo>
                  <a:lnTo>
                    <a:pt x="84405" y="53044"/>
                  </a:lnTo>
                  <a:lnTo>
                    <a:pt x="76534" y="12407"/>
                  </a:lnTo>
                  <a:lnTo>
                    <a:pt x="77114" y="7644"/>
                  </a:lnTo>
                  <a:lnTo>
                    <a:pt x="78560" y="4469"/>
                  </a:lnTo>
                  <a:lnTo>
                    <a:pt x="80582" y="2352"/>
                  </a:lnTo>
                  <a:lnTo>
                    <a:pt x="88472" y="0"/>
                  </a:lnTo>
                  <a:lnTo>
                    <a:pt x="101151" y="13"/>
                  </a:lnTo>
                  <a:lnTo>
                    <a:pt x="140964" y="5823"/>
                  </a:lnTo>
                  <a:lnTo>
                    <a:pt x="179715" y="12340"/>
                  </a:lnTo>
                  <a:lnTo>
                    <a:pt x="186118" y="16067"/>
                  </a:lnTo>
                  <a:lnTo>
                    <a:pt x="190388" y="20668"/>
                  </a:lnTo>
                  <a:lnTo>
                    <a:pt x="193233" y="25852"/>
                  </a:lnTo>
                  <a:lnTo>
                    <a:pt x="193573" y="40078"/>
                  </a:lnTo>
                  <a:lnTo>
                    <a:pt x="189139" y="56984"/>
                  </a:lnTo>
                  <a:lnTo>
                    <a:pt x="169044" y="90885"/>
                  </a:lnTo>
                  <a:lnTo>
                    <a:pt x="138428" y="131338"/>
                  </a:lnTo>
                  <a:lnTo>
                    <a:pt x="115989" y="162213"/>
                  </a:lnTo>
                  <a:lnTo>
                    <a:pt x="91146" y="207954"/>
                  </a:lnTo>
                  <a:lnTo>
                    <a:pt x="72939" y="243003"/>
                  </a:lnTo>
                  <a:lnTo>
                    <a:pt x="58232" y="266822"/>
                  </a:lnTo>
                  <a:lnTo>
                    <a:pt x="40462" y="308278"/>
                  </a:lnTo>
                  <a:lnTo>
                    <a:pt x="32853" y="345547"/>
                  </a:lnTo>
                  <a:lnTo>
                    <a:pt x="34451" y="367372"/>
                  </a:lnTo>
                  <a:lnTo>
                    <a:pt x="41511" y="382013"/>
                  </a:lnTo>
                  <a:lnTo>
                    <a:pt x="46358" y="387398"/>
                  </a:lnTo>
                  <a:lnTo>
                    <a:pt x="51705" y="389930"/>
                  </a:lnTo>
                  <a:lnTo>
                    <a:pt x="63291" y="389921"/>
                  </a:lnTo>
                  <a:lnTo>
                    <a:pt x="75496" y="380745"/>
                  </a:lnTo>
                  <a:lnTo>
                    <a:pt x="105844" y="339979"/>
                  </a:lnTo>
                  <a:lnTo>
                    <a:pt x="122162" y="296869"/>
                  </a:lnTo>
                  <a:lnTo>
                    <a:pt x="132766" y="269267"/>
                  </a:lnTo>
                  <a:lnTo>
                    <a:pt x="135769" y="264610"/>
                  </a:lnTo>
                  <a:lnTo>
                    <a:pt x="139887" y="261504"/>
                  </a:lnTo>
                  <a:lnTo>
                    <a:pt x="150109" y="258055"/>
                  </a:lnTo>
                  <a:lnTo>
                    <a:pt x="191456" y="250480"/>
                  </a:lnTo>
                  <a:lnTo>
                    <a:pt x="246550" y="236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959"/>
            <p:cNvSpPr/>
            <p:nvPr>
              <p:custDataLst>
                <p:tags r:id="rId260"/>
              </p:custDataLst>
            </p:nvPr>
          </p:nvSpPr>
          <p:spPr>
            <a:xfrm>
              <a:off x="6076950" y="6286500"/>
              <a:ext cx="104776" cy="120969"/>
            </a:xfrm>
            <a:custGeom>
              <a:avLst/>
              <a:gdLst/>
              <a:ahLst/>
              <a:cxnLst/>
              <a:rect l="0" t="0" r="0" b="0"/>
              <a:pathLst>
                <a:path w="104776" h="120969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19246" y="29163"/>
                  </a:lnTo>
                  <a:lnTo>
                    <a:pt x="30867" y="50621"/>
                  </a:lnTo>
                  <a:lnTo>
                    <a:pt x="35957" y="72032"/>
                  </a:lnTo>
                  <a:lnTo>
                    <a:pt x="32408" y="96839"/>
                  </a:lnTo>
                  <a:lnTo>
                    <a:pt x="20710" y="120968"/>
                  </a:lnTo>
                  <a:lnTo>
                    <a:pt x="20157" y="120862"/>
                  </a:lnTo>
                  <a:lnTo>
                    <a:pt x="19542" y="117923"/>
                  </a:lnTo>
                  <a:lnTo>
                    <a:pt x="24252" y="105260"/>
                  </a:lnTo>
                  <a:lnTo>
                    <a:pt x="48728" y="6548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960"/>
            <p:cNvSpPr/>
            <p:nvPr>
              <p:custDataLst>
                <p:tags r:id="rId261"/>
              </p:custDataLst>
            </p:nvPr>
          </p:nvSpPr>
          <p:spPr>
            <a:xfrm>
              <a:off x="5993329" y="6305550"/>
              <a:ext cx="83622" cy="94508"/>
            </a:xfrm>
            <a:custGeom>
              <a:avLst/>
              <a:gdLst/>
              <a:ahLst/>
              <a:cxnLst/>
              <a:rect l="0" t="0" r="0" b="0"/>
              <a:pathLst>
                <a:path w="83622" h="94508">
                  <a:moveTo>
                    <a:pt x="83621" y="0"/>
                  </a:moveTo>
                  <a:lnTo>
                    <a:pt x="83621" y="0"/>
                  </a:lnTo>
                  <a:lnTo>
                    <a:pt x="68411" y="1058"/>
                  </a:lnTo>
                  <a:lnTo>
                    <a:pt x="21607" y="19298"/>
                  </a:lnTo>
                  <a:lnTo>
                    <a:pt x="13726" y="25510"/>
                  </a:lnTo>
                  <a:lnTo>
                    <a:pt x="10223" y="31798"/>
                  </a:lnTo>
                  <a:lnTo>
                    <a:pt x="251" y="65531"/>
                  </a:lnTo>
                  <a:lnTo>
                    <a:pt x="0" y="77809"/>
                  </a:lnTo>
                  <a:lnTo>
                    <a:pt x="3418" y="86793"/>
                  </a:lnTo>
                  <a:lnTo>
                    <a:pt x="5811" y="89612"/>
                  </a:lnTo>
                  <a:lnTo>
                    <a:pt x="11291" y="92746"/>
                  </a:lnTo>
                  <a:lnTo>
                    <a:pt x="30441" y="94507"/>
                  </a:lnTo>
                  <a:lnTo>
                    <a:pt x="41641" y="92098"/>
                  </a:lnTo>
                  <a:lnTo>
                    <a:pt x="46109" y="89974"/>
                  </a:lnTo>
                  <a:lnTo>
                    <a:pt x="49088" y="86441"/>
                  </a:lnTo>
                  <a:lnTo>
                    <a:pt x="52398" y="76871"/>
                  </a:lnTo>
                  <a:lnTo>
                    <a:pt x="51047" y="65562"/>
                  </a:lnTo>
                  <a:lnTo>
                    <a:pt x="35996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961"/>
            <p:cNvSpPr/>
            <p:nvPr>
              <p:custDataLst>
                <p:tags r:id="rId262"/>
              </p:custDataLst>
            </p:nvPr>
          </p:nvSpPr>
          <p:spPr>
            <a:xfrm>
              <a:off x="5891893" y="6293295"/>
              <a:ext cx="108858" cy="21781"/>
            </a:xfrm>
            <a:custGeom>
              <a:avLst/>
              <a:gdLst/>
              <a:ahLst/>
              <a:cxnLst/>
              <a:rect l="0" t="0" r="0" b="0"/>
              <a:pathLst>
                <a:path w="108858" h="21781">
                  <a:moveTo>
                    <a:pt x="32657" y="12255"/>
                  </a:moveTo>
                  <a:lnTo>
                    <a:pt x="32657" y="12255"/>
                  </a:lnTo>
                  <a:lnTo>
                    <a:pt x="22544" y="2142"/>
                  </a:lnTo>
                  <a:lnTo>
                    <a:pt x="18506" y="220"/>
                  </a:lnTo>
                  <a:lnTo>
                    <a:pt x="14757" y="0"/>
                  </a:lnTo>
                  <a:lnTo>
                    <a:pt x="0" y="2369"/>
                  </a:lnTo>
                  <a:lnTo>
                    <a:pt x="302" y="2490"/>
                  </a:lnTo>
                  <a:lnTo>
                    <a:pt x="1562" y="2570"/>
                  </a:lnTo>
                  <a:lnTo>
                    <a:pt x="47296" y="19199"/>
                  </a:lnTo>
                  <a:lnTo>
                    <a:pt x="108857" y="21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962"/>
            <p:cNvSpPr/>
            <p:nvPr>
              <p:custDataLst>
                <p:tags r:id="rId263"/>
              </p:custDataLst>
            </p:nvPr>
          </p:nvSpPr>
          <p:spPr>
            <a:xfrm>
              <a:off x="4069207" y="6345367"/>
              <a:ext cx="83694" cy="127507"/>
            </a:xfrm>
            <a:custGeom>
              <a:avLst/>
              <a:gdLst/>
              <a:ahLst/>
              <a:cxnLst/>
              <a:rect l="0" t="0" r="0" b="0"/>
              <a:pathLst>
                <a:path w="83694" h="127507">
                  <a:moveTo>
                    <a:pt x="83693" y="17333"/>
                  </a:moveTo>
                  <a:lnTo>
                    <a:pt x="83693" y="17333"/>
                  </a:lnTo>
                  <a:lnTo>
                    <a:pt x="67446" y="2145"/>
                  </a:lnTo>
                  <a:lnTo>
                    <a:pt x="61303" y="0"/>
                  </a:lnTo>
                  <a:lnTo>
                    <a:pt x="52222" y="4690"/>
                  </a:lnTo>
                  <a:lnTo>
                    <a:pt x="24045" y="25389"/>
                  </a:lnTo>
                  <a:lnTo>
                    <a:pt x="2539" y="61040"/>
                  </a:lnTo>
                  <a:lnTo>
                    <a:pt x="0" y="72389"/>
                  </a:lnTo>
                  <a:lnTo>
                    <a:pt x="3627" y="95736"/>
                  </a:lnTo>
                  <a:lnTo>
                    <a:pt x="14241" y="110740"/>
                  </a:lnTo>
                  <a:lnTo>
                    <a:pt x="28484" y="122348"/>
                  </a:lnTo>
                  <a:lnTo>
                    <a:pt x="41870" y="127506"/>
                  </a:lnTo>
                  <a:lnTo>
                    <a:pt x="57697" y="124154"/>
                  </a:lnTo>
                  <a:lnTo>
                    <a:pt x="83693" y="112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963"/>
            <p:cNvSpPr/>
            <p:nvPr>
              <p:custDataLst>
                <p:tags r:id="rId264"/>
              </p:custDataLst>
            </p:nvPr>
          </p:nvSpPr>
          <p:spPr>
            <a:xfrm>
              <a:off x="4194307" y="6377144"/>
              <a:ext cx="71432" cy="80089"/>
            </a:xfrm>
            <a:custGeom>
              <a:avLst/>
              <a:gdLst/>
              <a:ahLst/>
              <a:cxnLst/>
              <a:rect l="0" t="0" r="0" b="0"/>
              <a:pathLst>
                <a:path w="71432" h="80089">
                  <a:moveTo>
                    <a:pt x="53843" y="14131"/>
                  </a:moveTo>
                  <a:lnTo>
                    <a:pt x="53843" y="14131"/>
                  </a:lnTo>
                  <a:lnTo>
                    <a:pt x="53843" y="9075"/>
                  </a:lnTo>
                  <a:lnTo>
                    <a:pt x="51021" y="3770"/>
                  </a:lnTo>
                  <a:lnTo>
                    <a:pt x="48786" y="874"/>
                  </a:lnTo>
                  <a:lnTo>
                    <a:pt x="45180" y="0"/>
                  </a:lnTo>
                  <a:lnTo>
                    <a:pt x="35529" y="1854"/>
                  </a:lnTo>
                  <a:lnTo>
                    <a:pt x="23252" y="8848"/>
                  </a:lnTo>
                  <a:lnTo>
                    <a:pt x="7855" y="22679"/>
                  </a:lnTo>
                  <a:lnTo>
                    <a:pt x="1654" y="34158"/>
                  </a:lnTo>
                  <a:lnTo>
                    <a:pt x="0" y="40182"/>
                  </a:lnTo>
                  <a:lnTo>
                    <a:pt x="1014" y="46315"/>
                  </a:lnTo>
                  <a:lnTo>
                    <a:pt x="11497" y="64001"/>
                  </a:lnTo>
                  <a:lnTo>
                    <a:pt x="18442" y="72631"/>
                  </a:lnTo>
                  <a:lnTo>
                    <a:pt x="27879" y="77173"/>
                  </a:lnTo>
                  <a:lnTo>
                    <a:pt x="56240" y="80088"/>
                  </a:lnTo>
                  <a:lnTo>
                    <a:pt x="61791" y="77152"/>
                  </a:lnTo>
                  <a:lnTo>
                    <a:pt x="65492" y="72020"/>
                  </a:lnTo>
                  <a:lnTo>
                    <a:pt x="70700" y="52450"/>
                  </a:lnTo>
                  <a:lnTo>
                    <a:pt x="71431" y="46027"/>
                  </a:lnTo>
                  <a:lnTo>
                    <a:pt x="68743" y="39628"/>
                  </a:lnTo>
                  <a:lnTo>
                    <a:pt x="32200" y="1993"/>
                  </a:lnTo>
                  <a:lnTo>
                    <a:pt x="32006" y="747"/>
                  </a:lnTo>
                  <a:lnTo>
                    <a:pt x="44318" y="4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964"/>
            <p:cNvSpPr/>
            <p:nvPr>
              <p:custDataLst>
                <p:tags r:id="rId265"/>
              </p:custDataLst>
            </p:nvPr>
          </p:nvSpPr>
          <p:spPr>
            <a:xfrm>
              <a:off x="5508491" y="6315468"/>
              <a:ext cx="115243" cy="104383"/>
            </a:xfrm>
            <a:custGeom>
              <a:avLst/>
              <a:gdLst/>
              <a:ahLst/>
              <a:cxnLst/>
              <a:rect l="0" t="0" r="0" b="0"/>
              <a:pathLst>
                <a:path w="115243" h="104383">
                  <a:moveTo>
                    <a:pt x="25534" y="9132"/>
                  </a:moveTo>
                  <a:lnTo>
                    <a:pt x="25534" y="9132"/>
                  </a:lnTo>
                  <a:lnTo>
                    <a:pt x="0" y="9132"/>
                  </a:lnTo>
                  <a:lnTo>
                    <a:pt x="44277" y="8074"/>
                  </a:lnTo>
                  <a:lnTo>
                    <a:pt x="91113" y="0"/>
                  </a:lnTo>
                  <a:lnTo>
                    <a:pt x="99835" y="2604"/>
                  </a:lnTo>
                  <a:lnTo>
                    <a:pt x="114059" y="12900"/>
                  </a:lnTo>
                  <a:lnTo>
                    <a:pt x="115242" y="15877"/>
                  </a:lnTo>
                  <a:lnTo>
                    <a:pt x="114972" y="18921"/>
                  </a:lnTo>
                  <a:lnTo>
                    <a:pt x="113735" y="22008"/>
                  </a:lnTo>
                  <a:lnTo>
                    <a:pt x="108763" y="52808"/>
                  </a:lnTo>
                  <a:lnTo>
                    <a:pt x="106420" y="57300"/>
                  </a:lnTo>
                  <a:lnTo>
                    <a:pt x="92209" y="104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965"/>
            <p:cNvSpPr/>
            <p:nvPr>
              <p:custDataLst>
                <p:tags r:id="rId266"/>
              </p:custDataLst>
            </p:nvPr>
          </p:nvSpPr>
          <p:spPr>
            <a:xfrm>
              <a:off x="5544100" y="6177993"/>
              <a:ext cx="64018" cy="255632"/>
            </a:xfrm>
            <a:custGeom>
              <a:avLst/>
              <a:gdLst/>
              <a:ahLst/>
              <a:cxnLst/>
              <a:rect l="0" t="0" r="0" b="0"/>
              <a:pathLst>
                <a:path w="64018" h="255632">
                  <a:moveTo>
                    <a:pt x="37550" y="13257"/>
                  </a:moveTo>
                  <a:lnTo>
                    <a:pt x="37550" y="13257"/>
                  </a:lnTo>
                  <a:lnTo>
                    <a:pt x="59009" y="0"/>
                  </a:lnTo>
                  <a:lnTo>
                    <a:pt x="61381" y="185"/>
                  </a:lnTo>
                  <a:lnTo>
                    <a:pt x="62962" y="2425"/>
                  </a:lnTo>
                  <a:lnTo>
                    <a:pt x="64017" y="6037"/>
                  </a:lnTo>
                  <a:lnTo>
                    <a:pt x="55486" y="46212"/>
                  </a:lnTo>
                  <a:lnTo>
                    <a:pt x="38624" y="93497"/>
                  </a:lnTo>
                  <a:lnTo>
                    <a:pt x="29061" y="130511"/>
                  </a:lnTo>
                  <a:lnTo>
                    <a:pt x="18077" y="176393"/>
                  </a:lnTo>
                  <a:lnTo>
                    <a:pt x="8850" y="205174"/>
                  </a:lnTo>
                  <a:lnTo>
                    <a:pt x="5716" y="211053"/>
                  </a:lnTo>
                  <a:lnTo>
                    <a:pt x="0" y="254580"/>
                  </a:lnTo>
                  <a:lnTo>
                    <a:pt x="875" y="255631"/>
                  </a:lnTo>
                  <a:lnTo>
                    <a:pt x="2518" y="255272"/>
                  </a:lnTo>
                  <a:lnTo>
                    <a:pt x="4669" y="253976"/>
                  </a:lnTo>
                  <a:lnTo>
                    <a:pt x="8975" y="232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966"/>
            <p:cNvSpPr/>
            <p:nvPr>
              <p:custDataLst>
                <p:tags r:id="rId267"/>
              </p:custDataLst>
            </p:nvPr>
          </p:nvSpPr>
          <p:spPr>
            <a:xfrm>
              <a:off x="5429250" y="6292303"/>
              <a:ext cx="57151" cy="134911"/>
            </a:xfrm>
            <a:custGeom>
              <a:avLst/>
              <a:gdLst/>
              <a:ahLst/>
              <a:cxnLst/>
              <a:rect l="0" t="0" r="0" b="0"/>
              <a:pathLst>
                <a:path w="57151" h="134911">
                  <a:moveTo>
                    <a:pt x="57150" y="22772"/>
                  </a:moveTo>
                  <a:lnTo>
                    <a:pt x="57150" y="22772"/>
                  </a:lnTo>
                  <a:lnTo>
                    <a:pt x="57150" y="12659"/>
                  </a:lnTo>
                  <a:lnTo>
                    <a:pt x="54328" y="4872"/>
                  </a:lnTo>
                  <a:lnTo>
                    <a:pt x="52094" y="1313"/>
                  </a:lnTo>
                  <a:lnTo>
                    <a:pt x="49546" y="0"/>
                  </a:lnTo>
                  <a:lnTo>
                    <a:pt x="46789" y="182"/>
                  </a:lnTo>
                  <a:lnTo>
                    <a:pt x="29704" y="8079"/>
                  </a:lnTo>
                  <a:lnTo>
                    <a:pt x="26152" y="11918"/>
                  </a:lnTo>
                  <a:lnTo>
                    <a:pt x="22208" y="21828"/>
                  </a:lnTo>
                  <a:lnTo>
                    <a:pt x="19985" y="39309"/>
                  </a:lnTo>
                  <a:lnTo>
                    <a:pt x="24384" y="57892"/>
                  </a:lnTo>
                  <a:lnTo>
                    <a:pt x="41464" y="100871"/>
                  </a:lnTo>
                  <a:lnTo>
                    <a:pt x="45800" y="117996"/>
                  </a:lnTo>
                  <a:lnTo>
                    <a:pt x="44291" y="122239"/>
                  </a:lnTo>
                  <a:lnTo>
                    <a:pt x="36971" y="129774"/>
                  </a:lnTo>
                  <a:lnTo>
                    <a:pt x="26662" y="133828"/>
                  </a:lnTo>
                  <a:lnTo>
                    <a:pt x="20949" y="134910"/>
                  </a:lnTo>
                  <a:lnTo>
                    <a:pt x="11781" y="133288"/>
                  </a:lnTo>
                  <a:lnTo>
                    <a:pt x="7854" y="131375"/>
                  </a:lnTo>
                  <a:lnTo>
                    <a:pt x="5236" y="127983"/>
                  </a:lnTo>
                  <a:lnTo>
                    <a:pt x="0" y="98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967"/>
            <p:cNvSpPr/>
            <p:nvPr>
              <p:custDataLst>
                <p:tags r:id="rId268"/>
              </p:custDataLst>
            </p:nvPr>
          </p:nvSpPr>
          <p:spPr>
            <a:xfrm>
              <a:off x="5317390" y="6302268"/>
              <a:ext cx="102336" cy="134443"/>
            </a:xfrm>
            <a:custGeom>
              <a:avLst/>
              <a:gdLst/>
              <a:ahLst/>
              <a:cxnLst/>
              <a:rect l="0" t="0" r="0" b="0"/>
              <a:pathLst>
                <a:path w="102336" h="134443">
                  <a:moveTo>
                    <a:pt x="26135" y="60432"/>
                  </a:moveTo>
                  <a:lnTo>
                    <a:pt x="26135" y="60432"/>
                  </a:lnTo>
                  <a:lnTo>
                    <a:pt x="17934" y="60432"/>
                  </a:lnTo>
                  <a:lnTo>
                    <a:pt x="56369" y="29840"/>
                  </a:lnTo>
                  <a:lnTo>
                    <a:pt x="66962" y="14444"/>
                  </a:lnTo>
                  <a:lnTo>
                    <a:pt x="71746" y="1533"/>
                  </a:lnTo>
                  <a:lnTo>
                    <a:pt x="69241" y="0"/>
                  </a:lnTo>
                  <a:lnTo>
                    <a:pt x="57994" y="1117"/>
                  </a:lnTo>
                  <a:lnTo>
                    <a:pt x="45233" y="7964"/>
                  </a:lnTo>
                  <a:lnTo>
                    <a:pt x="26149" y="26541"/>
                  </a:lnTo>
                  <a:lnTo>
                    <a:pt x="5794" y="51150"/>
                  </a:lnTo>
                  <a:lnTo>
                    <a:pt x="1220" y="64774"/>
                  </a:lnTo>
                  <a:lnTo>
                    <a:pt x="0" y="72851"/>
                  </a:lnTo>
                  <a:lnTo>
                    <a:pt x="4289" y="90293"/>
                  </a:lnTo>
                  <a:lnTo>
                    <a:pt x="13251" y="106512"/>
                  </a:lnTo>
                  <a:lnTo>
                    <a:pt x="24289" y="117248"/>
                  </a:lnTo>
                  <a:lnTo>
                    <a:pt x="54110" y="131706"/>
                  </a:lnTo>
                  <a:lnTo>
                    <a:pt x="64321" y="134442"/>
                  </a:lnTo>
                  <a:lnTo>
                    <a:pt x="102335" y="1271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968"/>
            <p:cNvSpPr/>
            <p:nvPr>
              <p:custDataLst>
                <p:tags r:id="rId269"/>
              </p:custDataLst>
            </p:nvPr>
          </p:nvSpPr>
          <p:spPr>
            <a:xfrm>
              <a:off x="4806874" y="6309099"/>
              <a:ext cx="155652" cy="130556"/>
            </a:xfrm>
            <a:custGeom>
              <a:avLst/>
              <a:gdLst/>
              <a:ahLst/>
              <a:cxnLst/>
              <a:rect l="0" t="0" r="0" b="0"/>
              <a:pathLst>
                <a:path w="155652" h="130556">
                  <a:moveTo>
                    <a:pt x="41351" y="34551"/>
                  </a:moveTo>
                  <a:lnTo>
                    <a:pt x="41351" y="34551"/>
                  </a:lnTo>
                  <a:lnTo>
                    <a:pt x="36294" y="39607"/>
                  </a:lnTo>
                  <a:lnTo>
                    <a:pt x="30990" y="42090"/>
                  </a:lnTo>
                  <a:lnTo>
                    <a:pt x="24018" y="43683"/>
                  </a:lnTo>
                  <a:lnTo>
                    <a:pt x="25886" y="43901"/>
                  </a:lnTo>
                  <a:lnTo>
                    <a:pt x="27865" y="43960"/>
                  </a:lnTo>
                  <a:lnTo>
                    <a:pt x="32888" y="41202"/>
                  </a:lnTo>
                  <a:lnTo>
                    <a:pt x="49793" y="25752"/>
                  </a:lnTo>
                  <a:lnTo>
                    <a:pt x="55686" y="14413"/>
                  </a:lnTo>
                  <a:lnTo>
                    <a:pt x="57257" y="8424"/>
                  </a:lnTo>
                  <a:lnTo>
                    <a:pt x="57247" y="4434"/>
                  </a:lnTo>
                  <a:lnTo>
                    <a:pt x="56181" y="1773"/>
                  </a:lnTo>
                  <a:lnTo>
                    <a:pt x="54413" y="0"/>
                  </a:lnTo>
                  <a:lnTo>
                    <a:pt x="51117" y="933"/>
                  </a:lnTo>
                  <a:lnTo>
                    <a:pt x="14389" y="33123"/>
                  </a:lnTo>
                  <a:lnTo>
                    <a:pt x="1495" y="50944"/>
                  </a:lnTo>
                  <a:lnTo>
                    <a:pt x="0" y="71823"/>
                  </a:lnTo>
                  <a:lnTo>
                    <a:pt x="5110" y="102040"/>
                  </a:lnTo>
                  <a:lnTo>
                    <a:pt x="7666" y="108117"/>
                  </a:lnTo>
                  <a:lnTo>
                    <a:pt x="26431" y="126787"/>
                  </a:lnTo>
                  <a:lnTo>
                    <a:pt x="34579" y="129908"/>
                  </a:lnTo>
                  <a:lnTo>
                    <a:pt x="52100" y="130555"/>
                  </a:lnTo>
                  <a:lnTo>
                    <a:pt x="67647" y="124492"/>
                  </a:lnTo>
                  <a:lnTo>
                    <a:pt x="74757" y="119912"/>
                  </a:lnTo>
                  <a:lnTo>
                    <a:pt x="85479" y="106356"/>
                  </a:lnTo>
                  <a:lnTo>
                    <a:pt x="103333" y="64664"/>
                  </a:lnTo>
                  <a:lnTo>
                    <a:pt x="107408" y="46996"/>
                  </a:lnTo>
                  <a:lnTo>
                    <a:pt x="106556" y="47081"/>
                  </a:lnTo>
                  <a:lnTo>
                    <a:pt x="102786" y="49997"/>
                  </a:lnTo>
                  <a:lnTo>
                    <a:pt x="100406" y="60466"/>
                  </a:lnTo>
                  <a:lnTo>
                    <a:pt x="92206" y="101072"/>
                  </a:lnTo>
                  <a:lnTo>
                    <a:pt x="89102" y="128556"/>
                  </a:lnTo>
                  <a:lnTo>
                    <a:pt x="104172" y="83105"/>
                  </a:lnTo>
                  <a:lnTo>
                    <a:pt x="109001" y="66341"/>
                  </a:lnTo>
                  <a:lnTo>
                    <a:pt x="142649" y="19575"/>
                  </a:lnTo>
                  <a:lnTo>
                    <a:pt x="144866" y="20334"/>
                  </a:lnTo>
                  <a:lnTo>
                    <a:pt x="150152" y="26821"/>
                  </a:lnTo>
                  <a:lnTo>
                    <a:pt x="154022" y="47430"/>
                  </a:lnTo>
                  <a:lnTo>
                    <a:pt x="154271" y="82838"/>
                  </a:lnTo>
                  <a:lnTo>
                    <a:pt x="150068" y="108831"/>
                  </a:lnTo>
                  <a:lnTo>
                    <a:pt x="152465" y="119776"/>
                  </a:lnTo>
                  <a:lnTo>
                    <a:pt x="153527" y="122059"/>
                  </a:lnTo>
                  <a:lnTo>
                    <a:pt x="155651" y="120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969"/>
            <p:cNvSpPr/>
            <p:nvPr>
              <p:custDataLst>
                <p:tags r:id="rId270"/>
              </p:custDataLst>
            </p:nvPr>
          </p:nvSpPr>
          <p:spPr>
            <a:xfrm>
              <a:off x="4674110" y="6343650"/>
              <a:ext cx="136016" cy="8202"/>
            </a:xfrm>
            <a:custGeom>
              <a:avLst/>
              <a:gdLst/>
              <a:ahLst/>
              <a:cxnLst/>
              <a:rect l="0" t="0" r="0" b="0"/>
              <a:pathLst>
                <a:path w="136016" h="8202">
                  <a:moveTo>
                    <a:pt x="21715" y="0"/>
                  </a:moveTo>
                  <a:lnTo>
                    <a:pt x="21715" y="0"/>
                  </a:lnTo>
                  <a:lnTo>
                    <a:pt x="3815" y="7539"/>
                  </a:lnTo>
                  <a:lnTo>
                    <a:pt x="256" y="8201"/>
                  </a:lnTo>
                  <a:lnTo>
                    <a:pt x="0" y="7584"/>
                  </a:lnTo>
                  <a:lnTo>
                    <a:pt x="5361" y="4076"/>
                  </a:lnTo>
                  <a:lnTo>
                    <a:pt x="20280" y="1208"/>
                  </a:lnTo>
                  <a:lnTo>
                    <a:pt x="65596" y="159"/>
                  </a:lnTo>
                  <a:lnTo>
                    <a:pt x="1360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970"/>
            <p:cNvSpPr/>
            <p:nvPr>
              <p:custDataLst>
                <p:tags r:id="rId271"/>
              </p:custDataLst>
            </p:nvPr>
          </p:nvSpPr>
          <p:spPr>
            <a:xfrm>
              <a:off x="4985009" y="6286500"/>
              <a:ext cx="129917" cy="37985"/>
            </a:xfrm>
            <a:custGeom>
              <a:avLst/>
              <a:gdLst/>
              <a:ahLst/>
              <a:cxnLst/>
              <a:rect l="0" t="0" r="0" b="0"/>
              <a:pathLst>
                <a:path w="129917" h="37985">
                  <a:moveTo>
                    <a:pt x="34666" y="28575"/>
                  </a:moveTo>
                  <a:lnTo>
                    <a:pt x="34666" y="28575"/>
                  </a:lnTo>
                  <a:lnTo>
                    <a:pt x="19456" y="35120"/>
                  </a:lnTo>
                  <a:lnTo>
                    <a:pt x="0" y="37707"/>
                  </a:lnTo>
                  <a:lnTo>
                    <a:pt x="12752" y="37984"/>
                  </a:lnTo>
                  <a:lnTo>
                    <a:pt x="49876" y="27724"/>
                  </a:lnTo>
                  <a:lnTo>
                    <a:pt x="91058" y="15706"/>
                  </a:lnTo>
                  <a:lnTo>
                    <a:pt x="1299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971"/>
            <p:cNvSpPr/>
            <p:nvPr>
              <p:custDataLst>
                <p:tags r:id="rId272"/>
              </p:custDataLst>
            </p:nvPr>
          </p:nvSpPr>
          <p:spPr>
            <a:xfrm>
              <a:off x="5021556" y="6159945"/>
              <a:ext cx="71672" cy="281000"/>
            </a:xfrm>
            <a:custGeom>
              <a:avLst/>
              <a:gdLst/>
              <a:ahLst/>
              <a:cxnLst/>
              <a:rect l="0" t="0" r="0" b="0"/>
              <a:pathLst>
                <a:path w="71672" h="281000">
                  <a:moveTo>
                    <a:pt x="55269" y="12255"/>
                  </a:moveTo>
                  <a:lnTo>
                    <a:pt x="55269" y="12255"/>
                  </a:lnTo>
                  <a:lnTo>
                    <a:pt x="68361" y="220"/>
                  </a:lnTo>
                  <a:lnTo>
                    <a:pt x="70347" y="0"/>
                  </a:lnTo>
                  <a:lnTo>
                    <a:pt x="71671" y="910"/>
                  </a:lnTo>
                  <a:lnTo>
                    <a:pt x="60830" y="47399"/>
                  </a:lnTo>
                  <a:lnTo>
                    <a:pt x="45640" y="90053"/>
                  </a:lnTo>
                  <a:lnTo>
                    <a:pt x="29855" y="132919"/>
                  </a:lnTo>
                  <a:lnTo>
                    <a:pt x="20340" y="174656"/>
                  </a:lnTo>
                  <a:lnTo>
                    <a:pt x="7644" y="215509"/>
                  </a:lnTo>
                  <a:lnTo>
                    <a:pt x="0" y="258662"/>
                  </a:lnTo>
                  <a:lnTo>
                    <a:pt x="1777" y="272758"/>
                  </a:lnTo>
                  <a:lnTo>
                    <a:pt x="3733" y="277998"/>
                  </a:lnTo>
                  <a:lnTo>
                    <a:pt x="6095" y="280434"/>
                  </a:lnTo>
                  <a:lnTo>
                    <a:pt x="8728" y="280999"/>
                  </a:lnTo>
                  <a:lnTo>
                    <a:pt x="11542" y="280318"/>
                  </a:lnTo>
                  <a:lnTo>
                    <a:pt x="26694" y="259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972"/>
            <p:cNvSpPr/>
            <p:nvPr>
              <p:custDataLst>
                <p:tags r:id="rId273"/>
              </p:custDataLst>
            </p:nvPr>
          </p:nvSpPr>
          <p:spPr>
            <a:xfrm>
              <a:off x="4524375" y="6353175"/>
              <a:ext cx="8202" cy="85726"/>
            </a:xfrm>
            <a:custGeom>
              <a:avLst/>
              <a:gdLst/>
              <a:ahLst/>
              <a:cxnLst/>
              <a:rect l="0" t="0" r="0" b="0"/>
              <a:pathLst>
                <a:path w="8202" h="85726">
                  <a:moveTo>
                    <a:pt x="0" y="0"/>
                  </a:moveTo>
                  <a:lnTo>
                    <a:pt x="0" y="0"/>
                  </a:lnTo>
                  <a:lnTo>
                    <a:pt x="6546" y="15210"/>
                  </a:lnTo>
                  <a:lnTo>
                    <a:pt x="8201" y="26515"/>
                  </a:lnTo>
                  <a:lnTo>
                    <a:pt x="1208" y="7179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973"/>
            <p:cNvSpPr/>
            <p:nvPr>
              <p:custDataLst>
                <p:tags r:id="rId274"/>
              </p:custDataLst>
            </p:nvPr>
          </p:nvSpPr>
          <p:spPr>
            <a:xfrm>
              <a:off x="4533900" y="62674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1058" y="10702"/>
                  </a:lnTo>
                  <a:lnTo>
                    <a:pt x="2822" y="713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974"/>
            <p:cNvSpPr/>
            <p:nvPr>
              <p:custDataLst>
                <p:tags r:id="rId275"/>
              </p:custDataLst>
            </p:nvPr>
          </p:nvSpPr>
          <p:spPr>
            <a:xfrm>
              <a:off x="4314825" y="6350360"/>
              <a:ext cx="76201" cy="113484"/>
            </a:xfrm>
            <a:custGeom>
              <a:avLst/>
              <a:gdLst/>
              <a:ahLst/>
              <a:cxnLst/>
              <a:rect l="0" t="0" r="0" b="0"/>
              <a:pathLst>
                <a:path w="76201" h="113484">
                  <a:moveTo>
                    <a:pt x="0" y="21865"/>
                  </a:moveTo>
                  <a:lnTo>
                    <a:pt x="0" y="21865"/>
                  </a:lnTo>
                  <a:lnTo>
                    <a:pt x="5057" y="21865"/>
                  </a:lnTo>
                  <a:lnTo>
                    <a:pt x="6546" y="22923"/>
                  </a:lnTo>
                  <a:lnTo>
                    <a:pt x="7539" y="24687"/>
                  </a:lnTo>
                  <a:lnTo>
                    <a:pt x="8936" y="35048"/>
                  </a:lnTo>
                  <a:lnTo>
                    <a:pt x="9473" y="77350"/>
                  </a:lnTo>
                  <a:lnTo>
                    <a:pt x="9523" y="113483"/>
                  </a:lnTo>
                  <a:lnTo>
                    <a:pt x="12347" y="74122"/>
                  </a:lnTo>
                  <a:lnTo>
                    <a:pt x="20284" y="30079"/>
                  </a:lnTo>
                  <a:lnTo>
                    <a:pt x="40392" y="1767"/>
                  </a:lnTo>
                  <a:lnTo>
                    <a:pt x="44920" y="0"/>
                  </a:lnTo>
                  <a:lnTo>
                    <a:pt x="55595" y="858"/>
                  </a:lnTo>
                  <a:lnTo>
                    <a:pt x="60347" y="3626"/>
                  </a:lnTo>
                  <a:lnTo>
                    <a:pt x="68449" y="12348"/>
                  </a:lnTo>
                  <a:lnTo>
                    <a:pt x="72755" y="26102"/>
                  </a:lnTo>
                  <a:lnTo>
                    <a:pt x="75519" y="65859"/>
                  </a:lnTo>
                  <a:lnTo>
                    <a:pt x="76200" y="98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975"/>
            <p:cNvSpPr/>
            <p:nvPr>
              <p:custDataLst>
                <p:tags r:id="rId276"/>
              </p:custDataLst>
            </p:nvPr>
          </p:nvSpPr>
          <p:spPr>
            <a:xfrm>
              <a:off x="4439606" y="6334241"/>
              <a:ext cx="56195" cy="123710"/>
            </a:xfrm>
            <a:custGeom>
              <a:avLst/>
              <a:gdLst/>
              <a:ahLst/>
              <a:cxnLst/>
              <a:rect l="0" t="0" r="0" b="0"/>
              <a:pathLst>
                <a:path w="56195" h="123710">
                  <a:moveTo>
                    <a:pt x="56194" y="9409"/>
                  </a:moveTo>
                  <a:lnTo>
                    <a:pt x="56194" y="9409"/>
                  </a:lnTo>
                  <a:lnTo>
                    <a:pt x="56194" y="1208"/>
                  </a:lnTo>
                  <a:lnTo>
                    <a:pt x="34735" y="0"/>
                  </a:lnTo>
                  <a:lnTo>
                    <a:pt x="27960" y="2758"/>
                  </a:lnTo>
                  <a:lnTo>
                    <a:pt x="2270" y="25422"/>
                  </a:lnTo>
                  <a:lnTo>
                    <a:pt x="478" y="32754"/>
                  </a:lnTo>
                  <a:lnTo>
                    <a:pt x="0" y="37672"/>
                  </a:lnTo>
                  <a:lnTo>
                    <a:pt x="4384" y="54708"/>
                  </a:lnTo>
                  <a:lnTo>
                    <a:pt x="12353" y="64114"/>
                  </a:lnTo>
                  <a:lnTo>
                    <a:pt x="52889" y="101411"/>
                  </a:lnTo>
                  <a:lnTo>
                    <a:pt x="52933" y="104611"/>
                  </a:lnTo>
                  <a:lnTo>
                    <a:pt x="50159" y="113809"/>
                  </a:lnTo>
                  <a:lnTo>
                    <a:pt x="46879" y="117109"/>
                  </a:lnTo>
                  <a:lnTo>
                    <a:pt x="37590" y="120776"/>
                  </a:lnTo>
                  <a:lnTo>
                    <a:pt x="18094" y="123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976"/>
            <p:cNvSpPr/>
            <p:nvPr>
              <p:custDataLst>
                <p:tags r:id="rId277"/>
              </p:custDataLst>
            </p:nvPr>
          </p:nvSpPr>
          <p:spPr>
            <a:xfrm>
              <a:off x="4715009" y="6167594"/>
              <a:ext cx="76067" cy="315238"/>
            </a:xfrm>
            <a:custGeom>
              <a:avLst/>
              <a:gdLst/>
              <a:ahLst/>
              <a:cxnLst/>
              <a:rect l="0" t="0" r="0" b="0"/>
              <a:pathLst>
                <a:path w="76067" h="315238">
                  <a:moveTo>
                    <a:pt x="57016" y="14131"/>
                  </a:moveTo>
                  <a:lnTo>
                    <a:pt x="57016" y="14131"/>
                  </a:lnTo>
                  <a:lnTo>
                    <a:pt x="62073" y="9075"/>
                  </a:lnTo>
                  <a:lnTo>
                    <a:pt x="64555" y="3770"/>
                  </a:lnTo>
                  <a:lnTo>
                    <a:pt x="65217" y="874"/>
                  </a:lnTo>
                  <a:lnTo>
                    <a:pt x="64600" y="0"/>
                  </a:lnTo>
                  <a:lnTo>
                    <a:pt x="63130" y="478"/>
                  </a:lnTo>
                  <a:lnTo>
                    <a:pt x="61092" y="1854"/>
                  </a:lnTo>
                  <a:lnTo>
                    <a:pt x="58828" y="11850"/>
                  </a:lnTo>
                  <a:lnTo>
                    <a:pt x="49650" y="53184"/>
                  </a:lnTo>
                  <a:lnTo>
                    <a:pt x="34943" y="96164"/>
                  </a:lnTo>
                  <a:lnTo>
                    <a:pt x="20843" y="139685"/>
                  </a:lnTo>
                  <a:lnTo>
                    <a:pt x="12784" y="180448"/>
                  </a:lnTo>
                  <a:lnTo>
                    <a:pt x="5005" y="227724"/>
                  </a:lnTo>
                  <a:lnTo>
                    <a:pt x="881" y="274653"/>
                  </a:lnTo>
                  <a:lnTo>
                    <a:pt x="0" y="306462"/>
                  </a:lnTo>
                  <a:lnTo>
                    <a:pt x="3130" y="310619"/>
                  </a:lnTo>
                  <a:lnTo>
                    <a:pt x="15076" y="315237"/>
                  </a:lnTo>
                  <a:lnTo>
                    <a:pt x="21646" y="314351"/>
                  </a:lnTo>
                  <a:lnTo>
                    <a:pt x="39952" y="304050"/>
                  </a:lnTo>
                  <a:lnTo>
                    <a:pt x="64673" y="282256"/>
                  </a:lnTo>
                  <a:lnTo>
                    <a:pt x="76066" y="242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977"/>
            <p:cNvSpPr/>
            <p:nvPr>
              <p:custDataLst>
                <p:tags r:id="rId278"/>
              </p:custDataLst>
            </p:nvPr>
          </p:nvSpPr>
          <p:spPr>
            <a:xfrm>
              <a:off x="4572000" y="6288333"/>
              <a:ext cx="76201" cy="198531"/>
            </a:xfrm>
            <a:custGeom>
              <a:avLst/>
              <a:gdLst/>
              <a:ahLst/>
              <a:cxnLst/>
              <a:rect l="0" t="0" r="0" b="0"/>
              <a:pathLst>
                <a:path w="76201" h="198531">
                  <a:moveTo>
                    <a:pt x="76200" y="26742"/>
                  </a:moveTo>
                  <a:lnTo>
                    <a:pt x="76200" y="26742"/>
                  </a:lnTo>
                  <a:lnTo>
                    <a:pt x="76200" y="21686"/>
                  </a:lnTo>
                  <a:lnTo>
                    <a:pt x="73378" y="16381"/>
                  </a:lnTo>
                  <a:lnTo>
                    <a:pt x="62943" y="4352"/>
                  </a:lnTo>
                  <a:lnTo>
                    <a:pt x="54080" y="916"/>
                  </a:lnTo>
                  <a:lnTo>
                    <a:pt x="48752" y="0"/>
                  </a:lnTo>
                  <a:lnTo>
                    <a:pt x="40013" y="1804"/>
                  </a:lnTo>
                  <a:lnTo>
                    <a:pt x="36201" y="3767"/>
                  </a:lnTo>
                  <a:lnTo>
                    <a:pt x="25777" y="16642"/>
                  </a:lnTo>
                  <a:lnTo>
                    <a:pt x="24862" y="33542"/>
                  </a:lnTo>
                  <a:lnTo>
                    <a:pt x="32898" y="68772"/>
                  </a:lnTo>
                  <a:lnTo>
                    <a:pt x="50901" y="114136"/>
                  </a:lnTo>
                  <a:lnTo>
                    <a:pt x="69859" y="148305"/>
                  </a:lnTo>
                  <a:lnTo>
                    <a:pt x="70560" y="163320"/>
                  </a:lnTo>
                  <a:lnTo>
                    <a:pt x="66285" y="179518"/>
                  </a:lnTo>
                  <a:lnTo>
                    <a:pt x="57329" y="193773"/>
                  </a:lnTo>
                  <a:lnTo>
                    <a:pt x="50919" y="197363"/>
                  </a:lnTo>
                  <a:lnTo>
                    <a:pt x="35331" y="198530"/>
                  </a:lnTo>
                  <a:lnTo>
                    <a:pt x="20642" y="192698"/>
                  </a:lnTo>
                  <a:lnTo>
                    <a:pt x="0" y="1791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978"/>
            <p:cNvSpPr/>
            <p:nvPr>
              <p:custDataLst>
                <p:tags r:id="rId279"/>
              </p:custDataLst>
            </p:nvPr>
          </p:nvSpPr>
          <p:spPr>
            <a:xfrm>
              <a:off x="5629275" y="62484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3979"/>
            <p:cNvSpPr/>
            <p:nvPr>
              <p:custDataLst>
                <p:tags r:id="rId280"/>
              </p:custDataLst>
            </p:nvPr>
          </p:nvSpPr>
          <p:spPr>
            <a:xfrm>
              <a:off x="5659329" y="6157860"/>
              <a:ext cx="345392" cy="249946"/>
            </a:xfrm>
            <a:custGeom>
              <a:avLst/>
              <a:gdLst/>
              <a:ahLst/>
              <a:cxnLst/>
              <a:rect l="0" t="0" r="0" b="0"/>
              <a:pathLst>
                <a:path w="345392" h="249946">
                  <a:moveTo>
                    <a:pt x="46146" y="119115"/>
                  </a:moveTo>
                  <a:lnTo>
                    <a:pt x="46146" y="119115"/>
                  </a:lnTo>
                  <a:lnTo>
                    <a:pt x="30958" y="151608"/>
                  </a:lnTo>
                  <a:lnTo>
                    <a:pt x="19831" y="196635"/>
                  </a:lnTo>
                  <a:lnTo>
                    <a:pt x="6007" y="241345"/>
                  </a:lnTo>
                  <a:lnTo>
                    <a:pt x="3511" y="245052"/>
                  </a:lnTo>
                  <a:lnTo>
                    <a:pt x="1848" y="246465"/>
                  </a:lnTo>
                  <a:lnTo>
                    <a:pt x="739" y="246348"/>
                  </a:lnTo>
                  <a:lnTo>
                    <a:pt x="0" y="245212"/>
                  </a:lnTo>
                  <a:lnTo>
                    <a:pt x="4015" y="233500"/>
                  </a:lnTo>
                  <a:lnTo>
                    <a:pt x="25414" y="189355"/>
                  </a:lnTo>
                  <a:lnTo>
                    <a:pt x="38945" y="167796"/>
                  </a:lnTo>
                  <a:lnTo>
                    <a:pt x="52367" y="151661"/>
                  </a:lnTo>
                  <a:lnTo>
                    <a:pt x="57024" y="149455"/>
                  </a:lnTo>
                  <a:lnTo>
                    <a:pt x="59747" y="148867"/>
                  </a:lnTo>
                  <a:lnTo>
                    <a:pt x="61564" y="149533"/>
                  </a:lnTo>
                  <a:lnTo>
                    <a:pt x="62776" y="151035"/>
                  </a:lnTo>
                  <a:lnTo>
                    <a:pt x="63582" y="153095"/>
                  </a:lnTo>
                  <a:lnTo>
                    <a:pt x="64717" y="171163"/>
                  </a:lnTo>
                  <a:lnTo>
                    <a:pt x="56526" y="207706"/>
                  </a:lnTo>
                  <a:lnTo>
                    <a:pt x="56240" y="207809"/>
                  </a:lnTo>
                  <a:lnTo>
                    <a:pt x="56051" y="206820"/>
                  </a:lnTo>
                  <a:lnTo>
                    <a:pt x="56983" y="206160"/>
                  </a:lnTo>
                  <a:lnTo>
                    <a:pt x="60841" y="205426"/>
                  </a:lnTo>
                  <a:lnTo>
                    <a:pt x="104807" y="164199"/>
                  </a:lnTo>
                  <a:lnTo>
                    <a:pt x="108536" y="162931"/>
                  </a:lnTo>
                  <a:lnTo>
                    <a:pt x="112081" y="163141"/>
                  </a:lnTo>
                  <a:lnTo>
                    <a:pt x="115503" y="164341"/>
                  </a:lnTo>
                  <a:lnTo>
                    <a:pt x="117783" y="167257"/>
                  </a:lnTo>
                  <a:lnTo>
                    <a:pt x="120994" y="180417"/>
                  </a:lnTo>
                  <a:lnTo>
                    <a:pt x="121746" y="187987"/>
                  </a:lnTo>
                  <a:lnTo>
                    <a:pt x="114092" y="224331"/>
                  </a:lnTo>
                  <a:lnTo>
                    <a:pt x="116208" y="232200"/>
                  </a:lnTo>
                  <a:lnTo>
                    <a:pt x="118254" y="235780"/>
                  </a:lnTo>
                  <a:lnTo>
                    <a:pt x="121735" y="237108"/>
                  </a:lnTo>
                  <a:lnTo>
                    <a:pt x="131247" y="235762"/>
                  </a:lnTo>
                  <a:lnTo>
                    <a:pt x="178197" y="206671"/>
                  </a:lnTo>
                  <a:lnTo>
                    <a:pt x="199583" y="192501"/>
                  </a:lnTo>
                  <a:lnTo>
                    <a:pt x="204298" y="185950"/>
                  </a:lnTo>
                  <a:lnTo>
                    <a:pt x="205556" y="182722"/>
                  </a:lnTo>
                  <a:lnTo>
                    <a:pt x="205336" y="180570"/>
                  </a:lnTo>
                  <a:lnTo>
                    <a:pt x="204131" y="179135"/>
                  </a:lnTo>
                  <a:lnTo>
                    <a:pt x="202270" y="178178"/>
                  </a:lnTo>
                  <a:lnTo>
                    <a:pt x="194557" y="179937"/>
                  </a:lnTo>
                  <a:lnTo>
                    <a:pt x="167303" y="194746"/>
                  </a:lnTo>
                  <a:lnTo>
                    <a:pt x="150718" y="206905"/>
                  </a:lnTo>
                  <a:lnTo>
                    <a:pt x="145540" y="216694"/>
                  </a:lnTo>
                  <a:lnTo>
                    <a:pt x="142215" y="235168"/>
                  </a:lnTo>
                  <a:lnTo>
                    <a:pt x="144058" y="236700"/>
                  </a:lnTo>
                  <a:lnTo>
                    <a:pt x="147405" y="236663"/>
                  </a:lnTo>
                  <a:lnTo>
                    <a:pt x="155708" y="233801"/>
                  </a:lnTo>
                  <a:lnTo>
                    <a:pt x="193389" y="210059"/>
                  </a:lnTo>
                  <a:lnTo>
                    <a:pt x="195109" y="210436"/>
                  </a:lnTo>
                  <a:lnTo>
                    <a:pt x="197867" y="213589"/>
                  </a:lnTo>
                  <a:lnTo>
                    <a:pt x="190285" y="243956"/>
                  </a:lnTo>
                  <a:lnTo>
                    <a:pt x="190922" y="246792"/>
                  </a:lnTo>
                  <a:lnTo>
                    <a:pt x="192405" y="248684"/>
                  </a:lnTo>
                  <a:lnTo>
                    <a:pt x="194452" y="249945"/>
                  </a:lnTo>
                  <a:lnTo>
                    <a:pt x="202371" y="248523"/>
                  </a:lnTo>
                  <a:lnTo>
                    <a:pt x="224701" y="238986"/>
                  </a:lnTo>
                  <a:lnTo>
                    <a:pt x="243219" y="219896"/>
                  </a:lnTo>
                  <a:lnTo>
                    <a:pt x="272915" y="174591"/>
                  </a:lnTo>
                  <a:lnTo>
                    <a:pt x="296531" y="127169"/>
                  </a:lnTo>
                  <a:lnTo>
                    <a:pt x="315611" y="80821"/>
                  </a:lnTo>
                  <a:lnTo>
                    <a:pt x="333736" y="37821"/>
                  </a:lnTo>
                  <a:lnTo>
                    <a:pt x="345391" y="5886"/>
                  </a:lnTo>
                  <a:lnTo>
                    <a:pt x="345125" y="2354"/>
                  </a:lnTo>
                  <a:lnTo>
                    <a:pt x="343891" y="0"/>
                  </a:lnTo>
                  <a:lnTo>
                    <a:pt x="340951" y="2663"/>
                  </a:lnTo>
                  <a:lnTo>
                    <a:pt x="315123" y="48733"/>
                  </a:lnTo>
                  <a:lnTo>
                    <a:pt x="301760" y="90030"/>
                  </a:lnTo>
                  <a:lnTo>
                    <a:pt x="287765" y="129637"/>
                  </a:lnTo>
                  <a:lnTo>
                    <a:pt x="271613" y="171340"/>
                  </a:lnTo>
                  <a:lnTo>
                    <a:pt x="259938" y="216724"/>
                  </a:lnTo>
                  <a:lnTo>
                    <a:pt x="257581" y="230583"/>
                  </a:lnTo>
                  <a:lnTo>
                    <a:pt x="259356" y="240270"/>
                  </a:lnTo>
                  <a:lnTo>
                    <a:pt x="261311" y="244335"/>
                  </a:lnTo>
                  <a:lnTo>
                    <a:pt x="264731" y="245987"/>
                  </a:lnTo>
                  <a:lnTo>
                    <a:pt x="274175" y="245000"/>
                  </a:lnTo>
                  <a:lnTo>
                    <a:pt x="277541" y="243255"/>
                  </a:lnTo>
                  <a:lnTo>
                    <a:pt x="284271" y="2334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877"/>
          <p:cNvGrpSpPr/>
          <p:nvPr/>
        </p:nvGrpSpPr>
        <p:grpSpPr>
          <a:xfrm>
            <a:off x="3156812" y="6263368"/>
            <a:ext cx="615089" cy="185058"/>
            <a:chOff x="3156812" y="6263368"/>
            <a:chExt cx="615089" cy="185058"/>
          </a:xfrm>
        </p:grpSpPr>
        <p:sp>
          <p:nvSpPr>
            <p:cNvPr id="553" name="SMARTInkShape-3980"/>
            <p:cNvSpPr/>
            <p:nvPr>
              <p:custDataLst>
                <p:tags r:id="rId253"/>
              </p:custDataLst>
            </p:nvPr>
          </p:nvSpPr>
          <p:spPr>
            <a:xfrm>
              <a:off x="3611617" y="6348938"/>
              <a:ext cx="160284" cy="99488"/>
            </a:xfrm>
            <a:custGeom>
              <a:avLst/>
              <a:gdLst/>
              <a:ahLst/>
              <a:cxnLst/>
              <a:rect l="0" t="0" r="0" b="0"/>
              <a:pathLst>
                <a:path w="160284" h="99488">
                  <a:moveTo>
                    <a:pt x="93608" y="51862"/>
                  </a:moveTo>
                  <a:lnTo>
                    <a:pt x="93608" y="51862"/>
                  </a:lnTo>
                  <a:lnTo>
                    <a:pt x="93608" y="46806"/>
                  </a:lnTo>
                  <a:lnTo>
                    <a:pt x="90786" y="41501"/>
                  </a:lnTo>
                  <a:lnTo>
                    <a:pt x="87062" y="35615"/>
                  </a:lnTo>
                  <a:lnTo>
                    <a:pt x="83907" y="26352"/>
                  </a:lnTo>
                  <a:lnTo>
                    <a:pt x="77799" y="16904"/>
                  </a:lnTo>
                  <a:lnTo>
                    <a:pt x="75998" y="10572"/>
                  </a:lnTo>
                  <a:lnTo>
                    <a:pt x="69554" y="4230"/>
                  </a:lnTo>
                  <a:lnTo>
                    <a:pt x="64872" y="1058"/>
                  </a:lnTo>
                  <a:lnTo>
                    <a:pt x="60692" y="0"/>
                  </a:lnTo>
                  <a:lnTo>
                    <a:pt x="56847" y="355"/>
                  </a:lnTo>
                  <a:lnTo>
                    <a:pt x="38016" y="8527"/>
                  </a:lnTo>
                  <a:lnTo>
                    <a:pt x="20104" y="22324"/>
                  </a:lnTo>
                  <a:lnTo>
                    <a:pt x="13314" y="33795"/>
                  </a:lnTo>
                  <a:lnTo>
                    <a:pt x="0" y="77320"/>
                  </a:lnTo>
                  <a:lnTo>
                    <a:pt x="1910" y="87164"/>
                  </a:lnTo>
                  <a:lnTo>
                    <a:pt x="3901" y="91272"/>
                  </a:lnTo>
                  <a:lnTo>
                    <a:pt x="8404" y="94010"/>
                  </a:lnTo>
                  <a:lnTo>
                    <a:pt x="21873" y="97053"/>
                  </a:lnTo>
                  <a:lnTo>
                    <a:pt x="35620" y="95582"/>
                  </a:lnTo>
                  <a:lnTo>
                    <a:pt x="48786" y="90345"/>
                  </a:lnTo>
                  <a:lnTo>
                    <a:pt x="67039" y="75494"/>
                  </a:lnTo>
                  <a:lnTo>
                    <a:pt x="79621" y="59805"/>
                  </a:lnTo>
                  <a:lnTo>
                    <a:pt x="91557" y="52908"/>
                  </a:lnTo>
                  <a:lnTo>
                    <a:pt x="95519" y="57971"/>
                  </a:lnTo>
                  <a:lnTo>
                    <a:pt x="121001" y="96670"/>
                  </a:lnTo>
                  <a:lnTo>
                    <a:pt x="160283" y="99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981"/>
            <p:cNvSpPr/>
            <p:nvPr>
              <p:custDataLst>
                <p:tags r:id="rId254"/>
              </p:custDataLst>
            </p:nvPr>
          </p:nvSpPr>
          <p:spPr>
            <a:xfrm>
              <a:off x="3234596" y="6296141"/>
              <a:ext cx="66875" cy="150239"/>
            </a:xfrm>
            <a:custGeom>
              <a:avLst/>
              <a:gdLst/>
              <a:ahLst/>
              <a:cxnLst/>
              <a:rect l="0" t="0" r="0" b="0"/>
              <a:pathLst>
                <a:path w="66875" h="150239">
                  <a:moveTo>
                    <a:pt x="61054" y="9409"/>
                  </a:moveTo>
                  <a:lnTo>
                    <a:pt x="61054" y="9409"/>
                  </a:lnTo>
                  <a:lnTo>
                    <a:pt x="61054" y="4353"/>
                  </a:lnTo>
                  <a:lnTo>
                    <a:pt x="59996" y="2864"/>
                  </a:lnTo>
                  <a:lnTo>
                    <a:pt x="58232" y="1870"/>
                  </a:lnTo>
                  <a:lnTo>
                    <a:pt x="47871" y="472"/>
                  </a:lnTo>
                  <a:lnTo>
                    <a:pt x="25406" y="0"/>
                  </a:lnTo>
                  <a:lnTo>
                    <a:pt x="20356" y="2078"/>
                  </a:lnTo>
                  <a:lnTo>
                    <a:pt x="1223" y="21352"/>
                  </a:lnTo>
                  <a:lnTo>
                    <a:pt x="0" y="25838"/>
                  </a:lnTo>
                  <a:lnTo>
                    <a:pt x="1463" y="36467"/>
                  </a:lnTo>
                  <a:lnTo>
                    <a:pt x="8237" y="49294"/>
                  </a:lnTo>
                  <a:lnTo>
                    <a:pt x="51822" y="95328"/>
                  </a:lnTo>
                  <a:lnTo>
                    <a:pt x="62243" y="107920"/>
                  </a:lnTo>
                  <a:lnTo>
                    <a:pt x="66874" y="120573"/>
                  </a:lnTo>
                  <a:lnTo>
                    <a:pt x="65992" y="125852"/>
                  </a:lnTo>
                  <a:lnTo>
                    <a:pt x="63288" y="130429"/>
                  </a:lnTo>
                  <a:lnTo>
                    <a:pt x="49369" y="141928"/>
                  </a:lnTo>
                  <a:lnTo>
                    <a:pt x="34661" y="149216"/>
                  </a:lnTo>
                  <a:lnTo>
                    <a:pt x="30759" y="150238"/>
                  </a:lnTo>
                  <a:lnTo>
                    <a:pt x="27099" y="149862"/>
                  </a:lnTo>
                  <a:lnTo>
                    <a:pt x="13429" y="142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982"/>
            <p:cNvSpPr/>
            <p:nvPr>
              <p:custDataLst>
                <p:tags r:id="rId255"/>
              </p:custDataLst>
            </p:nvPr>
          </p:nvSpPr>
          <p:spPr>
            <a:xfrm>
              <a:off x="3156812" y="6263368"/>
              <a:ext cx="5489" cy="32658"/>
            </a:xfrm>
            <a:custGeom>
              <a:avLst/>
              <a:gdLst/>
              <a:ahLst/>
              <a:cxnLst/>
              <a:rect l="0" t="0" r="0" b="0"/>
              <a:pathLst>
                <a:path w="5489" h="32658">
                  <a:moveTo>
                    <a:pt x="5488" y="32657"/>
                  </a:moveTo>
                  <a:lnTo>
                    <a:pt x="5488" y="32657"/>
                  </a:lnTo>
                  <a:lnTo>
                    <a:pt x="5488" y="11198"/>
                  </a:lnTo>
                  <a:lnTo>
                    <a:pt x="2666" y="4423"/>
                  </a:lnTo>
                  <a:lnTo>
                    <a:pt x="432" y="1135"/>
                  </a:lnTo>
                  <a:lnTo>
                    <a:pt x="0" y="0"/>
                  </a:lnTo>
                  <a:lnTo>
                    <a:pt x="5488" y="4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983"/>
            <p:cNvSpPr/>
            <p:nvPr>
              <p:custDataLst>
                <p:tags r:id="rId256"/>
              </p:custDataLst>
            </p:nvPr>
          </p:nvSpPr>
          <p:spPr>
            <a:xfrm>
              <a:off x="3162300" y="6357212"/>
              <a:ext cx="19051" cy="91214"/>
            </a:xfrm>
            <a:custGeom>
              <a:avLst/>
              <a:gdLst/>
              <a:ahLst/>
              <a:cxnLst/>
              <a:rect l="0" t="0" r="0" b="0"/>
              <a:pathLst>
                <a:path w="19051" h="912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13257" y="14669"/>
                  </a:lnTo>
                  <a:lnTo>
                    <a:pt x="17334" y="31727"/>
                  </a:lnTo>
                  <a:lnTo>
                    <a:pt x="18949" y="76425"/>
                  </a:lnTo>
                  <a:lnTo>
                    <a:pt x="19050" y="91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878"/>
          <p:cNvGrpSpPr/>
          <p:nvPr/>
        </p:nvGrpSpPr>
        <p:grpSpPr>
          <a:xfrm>
            <a:off x="2533688" y="6184297"/>
            <a:ext cx="266663" cy="311716"/>
            <a:chOff x="2533688" y="6184297"/>
            <a:chExt cx="266663" cy="311716"/>
          </a:xfrm>
        </p:grpSpPr>
        <p:sp>
          <p:nvSpPr>
            <p:cNvPr id="558" name="SMARTInkShape-3984"/>
            <p:cNvSpPr/>
            <p:nvPr>
              <p:custDataLst>
                <p:tags r:id="rId251"/>
              </p:custDataLst>
            </p:nvPr>
          </p:nvSpPr>
          <p:spPr>
            <a:xfrm>
              <a:off x="2619422" y="6184297"/>
              <a:ext cx="133304" cy="102204"/>
            </a:xfrm>
            <a:custGeom>
              <a:avLst/>
              <a:gdLst/>
              <a:ahLst/>
              <a:cxnLst/>
              <a:rect l="0" t="0" r="0" b="0"/>
              <a:pathLst>
                <a:path w="133304" h="102204">
                  <a:moveTo>
                    <a:pt x="19003" y="54578"/>
                  </a:moveTo>
                  <a:lnTo>
                    <a:pt x="19003" y="54578"/>
                  </a:lnTo>
                  <a:lnTo>
                    <a:pt x="19003" y="49522"/>
                  </a:lnTo>
                  <a:lnTo>
                    <a:pt x="20061" y="48033"/>
                  </a:lnTo>
                  <a:lnTo>
                    <a:pt x="21825" y="47039"/>
                  </a:lnTo>
                  <a:lnTo>
                    <a:pt x="24059" y="46377"/>
                  </a:lnTo>
                  <a:lnTo>
                    <a:pt x="24491" y="46994"/>
                  </a:lnTo>
                  <a:lnTo>
                    <a:pt x="1751" y="85995"/>
                  </a:lnTo>
                  <a:lnTo>
                    <a:pt x="308" y="96845"/>
                  </a:lnTo>
                  <a:lnTo>
                    <a:pt x="190" y="96515"/>
                  </a:lnTo>
                  <a:lnTo>
                    <a:pt x="0" y="88379"/>
                  </a:lnTo>
                  <a:lnTo>
                    <a:pt x="13215" y="43840"/>
                  </a:lnTo>
                  <a:lnTo>
                    <a:pt x="32010" y="15376"/>
                  </a:lnTo>
                  <a:lnTo>
                    <a:pt x="43553" y="3216"/>
                  </a:lnTo>
                  <a:lnTo>
                    <a:pt x="50375" y="0"/>
                  </a:lnTo>
                  <a:lnTo>
                    <a:pt x="53676" y="201"/>
                  </a:lnTo>
                  <a:lnTo>
                    <a:pt x="60166" y="3247"/>
                  </a:lnTo>
                  <a:lnTo>
                    <a:pt x="69770" y="10911"/>
                  </a:lnTo>
                  <a:lnTo>
                    <a:pt x="99630" y="55192"/>
                  </a:lnTo>
                  <a:lnTo>
                    <a:pt x="118381" y="79825"/>
                  </a:lnTo>
                  <a:lnTo>
                    <a:pt x="133303" y="1022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3985"/>
            <p:cNvSpPr/>
            <p:nvPr>
              <p:custDataLst>
                <p:tags r:id="rId252"/>
              </p:custDataLst>
            </p:nvPr>
          </p:nvSpPr>
          <p:spPr>
            <a:xfrm>
              <a:off x="2533688" y="6400800"/>
              <a:ext cx="266663" cy="95213"/>
            </a:xfrm>
            <a:custGeom>
              <a:avLst/>
              <a:gdLst/>
              <a:ahLst/>
              <a:cxnLst/>
              <a:rect l="0" t="0" r="0" b="0"/>
              <a:pathLst>
                <a:path w="266663" h="95213">
                  <a:moveTo>
                    <a:pt x="85687" y="28575"/>
                  </a:moveTo>
                  <a:lnTo>
                    <a:pt x="85687" y="28575"/>
                  </a:lnTo>
                  <a:lnTo>
                    <a:pt x="85687" y="41832"/>
                  </a:lnTo>
                  <a:lnTo>
                    <a:pt x="84629" y="43763"/>
                  </a:lnTo>
                  <a:lnTo>
                    <a:pt x="82865" y="45050"/>
                  </a:lnTo>
                  <a:lnTo>
                    <a:pt x="80631" y="45908"/>
                  </a:lnTo>
                  <a:lnTo>
                    <a:pt x="79141" y="47538"/>
                  </a:lnTo>
                  <a:lnTo>
                    <a:pt x="75365" y="57226"/>
                  </a:lnTo>
                  <a:lnTo>
                    <a:pt x="69693" y="64463"/>
                  </a:lnTo>
                  <a:lnTo>
                    <a:pt x="66484" y="73309"/>
                  </a:lnTo>
                  <a:lnTo>
                    <a:pt x="49038" y="93765"/>
                  </a:lnTo>
                  <a:lnTo>
                    <a:pt x="42960" y="94811"/>
                  </a:lnTo>
                  <a:lnTo>
                    <a:pt x="30291" y="95212"/>
                  </a:lnTo>
                  <a:lnTo>
                    <a:pt x="21279" y="88697"/>
                  </a:lnTo>
                  <a:lnTo>
                    <a:pt x="15433" y="87045"/>
                  </a:lnTo>
                  <a:lnTo>
                    <a:pt x="13451" y="85547"/>
                  </a:lnTo>
                  <a:lnTo>
                    <a:pt x="9603" y="79440"/>
                  </a:lnTo>
                  <a:lnTo>
                    <a:pt x="4953" y="77640"/>
                  </a:lnTo>
                  <a:lnTo>
                    <a:pt x="3289" y="76102"/>
                  </a:lnTo>
                  <a:lnTo>
                    <a:pt x="1441" y="71570"/>
                  </a:lnTo>
                  <a:lnTo>
                    <a:pt x="0" y="44412"/>
                  </a:lnTo>
                  <a:lnTo>
                    <a:pt x="1046" y="42308"/>
                  </a:lnTo>
                  <a:lnTo>
                    <a:pt x="2801" y="40905"/>
                  </a:lnTo>
                  <a:lnTo>
                    <a:pt x="7574" y="38288"/>
                  </a:lnTo>
                  <a:lnTo>
                    <a:pt x="25473" y="23021"/>
                  </a:lnTo>
                  <a:lnTo>
                    <a:pt x="57955" y="11743"/>
                  </a:lnTo>
                  <a:lnTo>
                    <a:pt x="98467" y="4599"/>
                  </a:lnTo>
                  <a:lnTo>
                    <a:pt x="145831" y="269"/>
                  </a:lnTo>
                  <a:lnTo>
                    <a:pt x="190452" y="17"/>
                  </a:lnTo>
                  <a:lnTo>
                    <a:pt x="237250" y="0"/>
                  </a:lnTo>
                  <a:lnTo>
                    <a:pt x="240704" y="0"/>
                  </a:lnTo>
                  <a:lnTo>
                    <a:pt x="247364" y="2822"/>
                  </a:lnTo>
                  <a:lnTo>
                    <a:pt x="255207" y="8201"/>
                  </a:lnTo>
                  <a:lnTo>
                    <a:pt x="266662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879"/>
          <p:cNvGrpSpPr/>
          <p:nvPr/>
        </p:nvGrpSpPr>
        <p:grpSpPr>
          <a:xfrm>
            <a:off x="1933967" y="6125234"/>
            <a:ext cx="247259" cy="344093"/>
            <a:chOff x="1933967" y="6125234"/>
            <a:chExt cx="247259" cy="344093"/>
          </a:xfrm>
        </p:grpSpPr>
        <p:sp>
          <p:nvSpPr>
            <p:cNvPr id="561" name="SMARTInkShape-3986"/>
            <p:cNvSpPr/>
            <p:nvPr>
              <p:custDataLst>
                <p:tags r:id="rId247"/>
              </p:custDataLst>
            </p:nvPr>
          </p:nvSpPr>
          <p:spPr>
            <a:xfrm>
              <a:off x="2000250" y="6315075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9721" y="46567"/>
                  </a:lnTo>
                  <a:lnTo>
                    <a:pt x="54988" y="35866"/>
                  </a:lnTo>
                  <a:lnTo>
                    <a:pt x="99880" y="30015"/>
                  </a:lnTo>
                  <a:lnTo>
                    <a:pt x="144216" y="1840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3987"/>
            <p:cNvSpPr/>
            <p:nvPr>
              <p:custDataLst>
                <p:tags r:id="rId248"/>
              </p:custDataLst>
            </p:nvPr>
          </p:nvSpPr>
          <p:spPr>
            <a:xfrm>
              <a:off x="2057478" y="6125234"/>
              <a:ext cx="85648" cy="344093"/>
            </a:xfrm>
            <a:custGeom>
              <a:avLst/>
              <a:gdLst/>
              <a:ahLst/>
              <a:cxnLst/>
              <a:rect l="0" t="0" r="0" b="0"/>
              <a:pathLst>
                <a:path w="85648" h="344093">
                  <a:moveTo>
                    <a:pt x="85647" y="37441"/>
                  </a:moveTo>
                  <a:lnTo>
                    <a:pt x="85647" y="37441"/>
                  </a:lnTo>
                  <a:lnTo>
                    <a:pt x="80591" y="32385"/>
                  </a:lnTo>
                  <a:lnTo>
                    <a:pt x="78108" y="24258"/>
                  </a:lnTo>
                  <a:lnTo>
                    <a:pt x="76514" y="6849"/>
                  </a:lnTo>
                  <a:lnTo>
                    <a:pt x="75325" y="4347"/>
                  </a:lnTo>
                  <a:lnTo>
                    <a:pt x="73474" y="2678"/>
                  </a:lnTo>
                  <a:lnTo>
                    <a:pt x="71182" y="1566"/>
                  </a:lnTo>
                  <a:lnTo>
                    <a:pt x="57842" y="0"/>
                  </a:lnTo>
                  <a:lnTo>
                    <a:pt x="53352" y="2955"/>
                  </a:lnTo>
                  <a:lnTo>
                    <a:pt x="21112" y="46899"/>
                  </a:lnTo>
                  <a:lnTo>
                    <a:pt x="6695" y="77409"/>
                  </a:lnTo>
                  <a:lnTo>
                    <a:pt x="1260" y="122673"/>
                  </a:lnTo>
                  <a:lnTo>
                    <a:pt x="318" y="163001"/>
                  </a:lnTo>
                  <a:lnTo>
                    <a:pt x="0" y="202845"/>
                  </a:lnTo>
                  <a:lnTo>
                    <a:pt x="2767" y="238497"/>
                  </a:lnTo>
                  <a:lnTo>
                    <a:pt x="8567" y="280406"/>
                  </a:lnTo>
                  <a:lnTo>
                    <a:pt x="14388" y="323828"/>
                  </a:lnTo>
                  <a:lnTo>
                    <a:pt x="14112" y="336880"/>
                  </a:lnTo>
                  <a:lnTo>
                    <a:pt x="11520" y="344092"/>
                  </a:lnTo>
                  <a:lnTo>
                    <a:pt x="9447" y="3422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3988"/>
            <p:cNvSpPr/>
            <p:nvPr>
              <p:custDataLst>
                <p:tags r:id="rId249"/>
              </p:custDataLst>
            </p:nvPr>
          </p:nvSpPr>
          <p:spPr>
            <a:xfrm>
              <a:off x="1933967" y="6181725"/>
              <a:ext cx="18659" cy="1"/>
            </a:xfrm>
            <a:custGeom>
              <a:avLst/>
              <a:gdLst/>
              <a:ahLst/>
              <a:cxnLst/>
              <a:rect l="0" t="0" r="0" b="0"/>
              <a:pathLst>
                <a:path w="18659" h="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186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3989"/>
            <p:cNvSpPr/>
            <p:nvPr>
              <p:custDataLst>
                <p:tags r:id="rId250"/>
              </p:custDataLst>
            </p:nvPr>
          </p:nvSpPr>
          <p:spPr>
            <a:xfrm>
              <a:off x="1952625" y="6297349"/>
              <a:ext cx="19051" cy="141552"/>
            </a:xfrm>
            <a:custGeom>
              <a:avLst/>
              <a:gdLst/>
              <a:ahLst/>
              <a:cxnLst/>
              <a:rect l="0" t="0" r="0" b="0"/>
              <a:pathLst>
                <a:path w="19051" h="14155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39418"/>
                  </a:lnTo>
                  <a:lnTo>
                    <a:pt x="16228" y="75398"/>
                  </a:lnTo>
                  <a:lnTo>
                    <a:pt x="4861" y="120123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6" name="SMARTInkShape-3990"/>
          <p:cNvSpPr/>
          <p:nvPr>
            <p:custDataLst>
              <p:tags r:id="rId1"/>
            </p:custDataLst>
          </p:nvPr>
        </p:nvSpPr>
        <p:spPr>
          <a:xfrm>
            <a:off x="1335559" y="4381500"/>
            <a:ext cx="3616873" cy="1714444"/>
          </a:xfrm>
          <a:custGeom>
            <a:avLst/>
            <a:gdLst/>
            <a:ahLst/>
            <a:cxnLst/>
            <a:rect l="0" t="0" r="0" b="0"/>
            <a:pathLst>
              <a:path w="3616873" h="1714444">
                <a:moveTo>
                  <a:pt x="3331691" y="171450"/>
                </a:moveTo>
                <a:lnTo>
                  <a:pt x="3331691" y="171450"/>
                </a:lnTo>
                <a:lnTo>
                  <a:pt x="3331691" y="166394"/>
                </a:lnTo>
                <a:lnTo>
                  <a:pt x="3328869" y="161089"/>
                </a:lnTo>
                <a:lnTo>
                  <a:pt x="3326634" y="158193"/>
                </a:lnTo>
                <a:lnTo>
                  <a:pt x="3318508" y="154975"/>
                </a:lnTo>
                <a:lnTo>
                  <a:pt x="3276206" y="145087"/>
                </a:lnTo>
                <a:lnTo>
                  <a:pt x="3234300" y="143312"/>
                </a:lnTo>
                <a:lnTo>
                  <a:pt x="3195762" y="136415"/>
                </a:lnTo>
                <a:lnTo>
                  <a:pt x="3155224" y="133956"/>
                </a:lnTo>
                <a:lnTo>
                  <a:pt x="3116093" y="133470"/>
                </a:lnTo>
                <a:lnTo>
                  <a:pt x="3074145" y="126828"/>
                </a:lnTo>
                <a:lnTo>
                  <a:pt x="3038540" y="123656"/>
                </a:lnTo>
                <a:lnTo>
                  <a:pt x="3001179" y="117543"/>
                </a:lnTo>
                <a:lnTo>
                  <a:pt x="2963299" y="114203"/>
                </a:lnTo>
                <a:lnTo>
                  <a:pt x="2924205" y="108039"/>
                </a:lnTo>
                <a:lnTo>
                  <a:pt x="2879579" y="104684"/>
                </a:lnTo>
                <a:lnTo>
                  <a:pt x="2832842" y="98515"/>
                </a:lnTo>
                <a:lnTo>
                  <a:pt x="2785480" y="95159"/>
                </a:lnTo>
                <a:lnTo>
                  <a:pt x="2753792" y="90624"/>
                </a:lnTo>
                <a:lnTo>
                  <a:pt x="2719247" y="85080"/>
                </a:lnTo>
                <a:lnTo>
                  <a:pt x="2683785" y="80147"/>
                </a:lnTo>
                <a:lnTo>
                  <a:pt x="2650386" y="77955"/>
                </a:lnTo>
                <a:lnTo>
                  <a:pt x="2615080" y="74157"/>
                </a:lnTo>
                <a:lnTo>
                  <a:pt x="2578223" y="70001"/>
                </a:lnTo>
                <a:lnTo>
                  <a:pt x="2540675" y="68153"/>
                </a:lnTo>
                <a:lnTo>
                  <a:pt x="2502820" y="64510"/>
                </a:lnTo>
                <a:lnTo>
                  <a:pt x="2463770" y="59363"/>
                </a:lnTo>
                <a:lnTo>
                  <a:pt x="2421721" y="53548"/>
                </a:lnTo>
                <a:lnTo>
                  <a:pt x="2381160" y="50257"/>
                </a:lnTo>
                <a:lnTo>
                  <a:pt x="2341966" y="47737"/>
                </a:lnTo>
                <a:lnTo>
                  <a:pt x="2303380" y="43088"/>
                </a:lnTo>
                <a:lnTo>
                  <a:pt x="2262242" y="40317"/>
                </a:lnTo>
                <a:lnTo>
                  <a:pt x="2220322" y="38027"/>
                </a:lnTo>
                <a:lnTo>
                  <a:pt x="2180524" y="33481"/>
                </a:lnTo>
                <a:lnTo>
                  <a:pt x="2138847" y="30756"/>
                </a:lnTo>
                <a:lnTo>
                  <a:pt x="2095630" y="28485"/>
                </a:lnTo>
                <a:lnTo>
                  <a:pt x="2051728" y="23949"/>
                </a:lnTo>
                <a:lnTo>
                  <a:pt x="2007521" y="21227"/>
                </a:lnTo>
                <a:lnTo>
                  <a:pt x="1963180" y="18959"/>
                </a:lnTo>
                <a:lnTo>
                  <a:pt x="1918778" y="14424"/>
                </a:lnTo>
                <a:lnTo>
                  <a:pt x="1874349" y="11702"/>
                </a:lnTo>
                <a:lnTo>
                  <a:pt x="1829908" y="10492"/>
                </a:lnTo>
                <a:lnTo>
                  <a:pt x="1785462" y="9955"/>
                </a:lnTo>
                <a:lnTo>
                  <a:pt x="1741014" y="6894"/>
                </a:lnTo>
                <a:lnTo>
                  <a:pt x="1696565" y="3065"/>
                </a:lnTo>
                <a:lnTo>
                  <a:pt x="1652115" y="1362"/>
                </a:lnTo>
                <a:lnTo>
                  <a:pt x="1607666" y="605"/>
                </a:lnTo>
                <a:lnTo>
                  <a:pt x="1563216" y="269"/>
                </a:lnTo>
                <a:lnTo>
                  <a:pt x="1518766" y="119"/>
                </a:lnTo>
                <a:lnTo>
                  <a:pt x="1471494" y="53"/>
                </a:lnTo>
                <a:lnTo>
                  <a:pt x="1447035" y="36"/>
                </a:lnTo>
                <a:lnTo>
                  <a:pt x="1400102" y="16"/>
                </a:lnTo>
                <a:lnTo>
                  <a:pt x="1354549" y="7"/>
                </a:lnTo>
                <a:lnTo>
                  <a:pt x="1309608" y="3"/>
                </a:lnTo>
                <a:lnTo>
                  <a:pt x="1267763" y="1"/>
                </a:lnTo>
                <a:lnTo>
                  <a:pt x="1226940" y="0"/>
                </a:lnTo>
                <a:lnTo>
                  <a:pt x="1184101" y="0"/>
                </a:lnTo>
                <a:lnTo>
                  <a:pt x="1140368" y="0"/>
                </a:lnTo>
                <a:lnTo>
                  <a:pt x="1097295" y="0"/>
                </a:lnTo>
                <a:lnTo>
                  <a:pt x="1056984" y="0"/>
                </a:lnTo>
                <a:lnTo>
                  <a:pt x="1015080" y="2822"/>
                </a:lnTo>
                <a:lnTo>
                  <a:pt x="972819" y="6546"/>
                </a:lnTo>
                <a:lnTo>
                  <a:pt x="932870" y="8201"/>
                </a:lnTo>
                <a:lnTo>
                  <a:pt x="893949" y="11759"/>
                </a:lnTo>
                <a:lnTo>
                  <a:pt x="855483" y="16868"/>
                </a:lnTo>
                <a:lnTo>
                  <a:pt x="817221" y="22666"/>
                </a:lnTo>
                <a:lnTo>
                  <a:pt x="779049" y="25949"/>
                </a:lnTo>
                <a:lnTo>
                  <a:pt x="740917" y="28466"/>
                </a:lnTo>
                <a:lnTo>
                  <a:pt x="702802" y="33113"/>
                </a:lnTo>
                <a:lnTo>
                  <a:pt x="667518" y="41528"/>
                </a:lnTo>
                <a:lnTo>
                  <a:pt x="634198" y="51265"/>
                </a:lnTo>
                <a:lnTo>
                  <a:pt x="601749" y="59120"/>
                </a:lnTo>
                <a:lnTo>
                  <a:pt x="566867" y="66140"/>
                </a:lnTo>
                <a:lnTo>
                  <a:pt x="531255" y="73845"/>
                </a:lnTo>
                <a:lnTo>
                  <a:pt x="497789" y="84325"/>
                </a:lnTo>
                <a:lnTo>
                  <a:pt x="465276" y="96039"/>
                </a:lnTo>
                <a:lnTo>
                  <a:pt x="420044" y="117356"/>
                </a:lnTo>
                <a:lnTo>
                  <a:pt x="377009" y="140958"/>
                </a:lnTo>
                <a:lnTo>
                  <a:pt x="330743" y="164180"/>
                </a:lnTo>
                <a:lnTo>
                  <a:pt x="289166" y="191168"/>
                </a:lnTo>
                <a:lnTo>
                  <a:pt x="241616" y="223675"/>
                </a:lnTo>
                <a:lnTo>
                  <a:pt x="204079" y="254069"/>
                </a:lnTo>
                <a:lnTo>
                  <a:pt x="161073" y="294661"/>
                </a:lnTo>
                <a:lnTo>
                  <a:pt x="122005" y="336076"/>
                </a:lnTo>
                <a:lnTo>
                  <a:pt x="93826" y="379652"/>
                </a:lnTo>
                <a:lnTo>
                  <a:pt x="64977" y="426438"/>
                </a:lnTo>
                <a:lnTo>
                  <a:pt x="44069" y="473623"/>
                </a:lnTo>
                <a:lnTo>
                  <a:pt x="24927" y="518888"/>
                </a:lnTo>
                <a:lnTo>
                  <a:pt x="14286" y="556029"/>
                </a:lnTo>
                <a:lnTo>
                  <a:pt x="9487" y="593844"/>
                </a:lnTo>
                <a:lnTo>
                  <a:pt x="3008" y="631860"/>
                </a:lnTo>
                <a:lnTo>
                  <a:pt x="0" y="676085"/>
                </a:lnTo>
                <a:lnTo>
                  <a:pt x="4784" y="713143"/>
                </a:lnTo>
                <a:lnTo>
                  <a:pt x="7730" y="756108"/>
                </a:lnTo>
                <a:lnTo>
                  <a:pt x="14835" y="796120"/>
                </a:lnTo>
                <a:lnTo>
                  <a:pt x="23643" y="834787"/>
                </a:lnTo>
                <a:lnTo>
                  <a:pt x="32955" y="873054"/>
                </a:lnTo>
                <a:lnTo>
                  <a:pt x="43476" y="911204"/>
                </a:lnTo>
                <a:lnTo>
                  <a:pt x="59528" y="949319"/>
                </a:lnTo>
                <a:lnTo>
                  <a:pt x="77690" y="987423"/>
                </a:lnTo>
                <a:lnTo>
                  <a:pt x="96477" y="1025525"/>
                </a:lnTo>
                <a:lnTo>
                  <a:pt x="115449" y="1063625"/>
                </a:lnTo>
                <a:lnTo>
                  <a:pt x="135534" y="1101725"/>
                </a:lnTo>
                <a:lnTo>
                  <a:pt x="160065" y="1139825"/>
                </a:lnTo>
                <a:lnTo>
                  <a:pt x="182267" y="1177925"/>
                </a:lnTo>
                <a:lnTo>
                  <a:pt x="208484" y="1216025"/>
                </a:lnTo>
                <a:lnTo>
                  <a:pt x="237419" y="1253067"/>
                </a:lnTo>
                <a:lnTo>
                  <a:pt x="281763" y="1297386"/>
                </a:lnTo>
                <a:lnTo>
                  <a:pt x="321410" y="1341536"/>
                </a:lnTo>
                <a:lnTo>
                  <a:pt x="368478" y="1380831"/>
                </a:lnTo>
                <a:lnTo>
                  <a:pt x="411237" y="1409613"/>
                </a:lnTo>
                <a:lnTo>
                  <a:pt x="452245" y="1438249"/>
                </a:lnTo>
                <a:lnTo>
                  <a:pt x="497439" y="1465785"/>
                </a:lnTo>
                <a:lnTo>
                  <a:pt x="528621" y="1480840"/>
                </a:lnTo>
                <a:lnTo>
                  <a:pt x="562940" y="1497408"/>
                </a:lnTo>
                <a:lnTo>
                  <a:pt x="598302" y="1514299"/>
                </a:lnTo>
                <a:lnTo>
                  <a:pt x="631657" y="1528860"/>
                </a:lnTo>
                <a:lnTo>
                  <a:pt x="666942" y="1542388"/>
                </a:lnTo>
                <a:lnTo>
                  <a:pt x="704850" y="1555457"/>
                </a:lnTo>
                <a:lnTo>
                  <a:pt x="746392" y="1568319"/>
                </a:lnTo>
                <a:lnTo>
                  <a:pt x="786728" y="1581092"/>
                </a:lnTo>
                <a:lnTo>
                  <a:pt x="825821" y="1592766"/>
                </a:lnTo>
                <a:lnTo>
                  <a:pt x="864363" y="1601482"/>
                </a:lnTo>
                <a:lnTo>
                  <a:pt x="905481" y="1611706"/>
                </a:lnTo>
                <a:lnTo>
                  <a:pt x="948451" y="1623305"/>
                </a:lnTo>
                <a:lnTo>
                  <a:pt x="992243" y="1635517"/>
                </a:lnTo>
                <a:lnTo>
                  <a:pt x="1033578" y="1645176"/>
                </a:lnTo>
                <a:lnTo>
                  <a:pt x="1075233" y="1652998"/>
                </a:lnTo>
                <a:lnTo>
                  <a:pt x="1121968" y="1660002"/>
                </a:lnTo>
                <a:lnTo>
                  <a:pt x="1168139" y="1666642"/>
                </a:lnTo>
                <a:lnTo>
                  <a:pt x="1213354" y="1673122"/>
                </a:lnTo>
                <a:lnTo>
                  <a:pt x="1258144" y="1679530"/>
                </a:lnTo>
                <a:lnTo>
                  <a:pt x="1302745" y="1685905"/>
                </a:lnTo>
                <a:lnTo>
                  <a:pt x="1348321" y="1691207"/>
                </a:lnTo>
                <a:lnTo>
                  <a:pt x="1372327" y="1692622"/>
                </a:lnTo>
                <a:lnTo>
                  <a:pt x="1396799" y="1693565"/>
                </a:lnTo>
                <a:lnTo>
                  <a:pt x="1443745" y="1697433"/>
                </a:lnTo>
                <a:lnTo>
                  <a:pt x="1490362" y="1701623"/>
                </a:lnTo>
                <a:lnTo>
                  <a:pt x="1514647" y="1702741"/>
                </a:lnTo>
                <a:lnTo>
                  <a:pt x="1539303" y="1703486"/>
                </a:lnTo>
                <a:lnTo>
                  <a:pt x="1586454" y="1707135"/>
                </a:lnTo>
                <a:lnTo>
                  <a:pt x="1633164" y="1711227"/>
                </a:lnTo>
                <a:lnTo>
                  <a:pt x="1657473" y="1712318"/>
                </a:lnTo>
                <a:lnTo>
                  <a:pt x="1682145" y="1713045"/>
                </a:lnTo>
                <a:lnTo>
                  <a:pt x="1729315" y="1713853"/>
                </a:lnTo>
                <a:lnTo>
                  <a:pt x="1776032" y="1714212"/>
                </a:lnTo>
                <a:lnTo>
                  <a:pt x="1800344" y="1714308"/>
                </a:lnTo>
                <a:lnTo>
                  <a:pt x="1825018" y="1714372"/>
                </a:lnTo>
                <a:lnTo>
                  <a:pt x="1872189" y="1714443"/>
                </a:lnTo>
                <a:lnTo>
                  <a:pt x="1917849" y="1713416"/>
                </a:lnTo>
                <a:lnTo>
                  <a:pt x="1962836" y="1709432"/>
                </a:lnTo>
                <a:lnTo>
                  <a:pt x="2007525" y="1706956"/>
                </a:lnTo>
                <a:lnTo>
                  <a:pt x="2052081" y="1704797"/>
                </a:lnTo>
                <a:lnTo>
                  <a:pt x="2096578" y="1700310"/>
                </a:lnTo>
                <a:lnTo>
                  <a:pt x="2141049" y="1694788"/>
                </a:lnTo>
                <a:lnTo>
                  <a:pt x="2186567" y="1688805"/>
                </a:lnTo>
                <a:lnTo>
                  <a:pt x="2210558" y="1685729"/>
                </a:lnTo>
                <a:lnTo>
                  <a:pt x="2257677" y="1679488"/>
                </a:lnTo>
                <a:lnTo>
                  <a:pt x="2299784" y="1673186"/>
                </a:lnTo>
                <a:lnTo>
                  <a:pt x="2342488" y="1666858"/>
                </a:lnTo>
                <a:lnTo>
                  <a:pt x="2386162" y="1659460"/>
                </a:lnTo>
                <a:lnTo>
                  <a:pt x="2430267" y="1649115"/>
                </a:lnTo>
                <a:lnTo>
                  <a:pt x="2471741" y="1640283"/>
                </a:lnTo>
                <a:lnTo>
                  <a:pt x="2512400" y="1631774"/>
                </a:lnTo>
                <a:lnTo>
                  <a:pt x="2555164" y="1620935"/>
                </a:lnTo>
                <a:lnTo>
                  <a:pt x="2596043" y="1609063"/>
                </a:lnTo>
                <a:lnTo>
                  <a:pt x="2635378" y="1596731"/>
                </a:lnTo>
                <a:lnTo>
                  <a:pt x="2674027" y="1584194"/>
                </a:lnTo>
                <a:lnTo>
                  <a:pt x="2712371" y="1571567"/>
                </a:lnTo>
                <a:lnTo>
                  <a:pt x="2750579" y="1557841"/>
                </a:lnTo>
                <a:lnTo>
                  <a:pt x="2788727" y="1541157"/>
                </a:lnTo>
                <a:lnTo>
                  <a:pt x="2826849" y="1525981"/>
                </a:lnTo>
                <a:lnTo>
                  <a:pt x="2863901" y="1511122"/>
                </a:lnTo>
                <a:lnTo>
                  <a:pt x="2898006" y="1493935"/>
                </a:lnTo>
                <a:lnTo>
                  <a:pt x="2933625" y="1475713"/>
                </a:lnTo>
                <a:lnTo>
                  <a:pt x="2969565" y="1457031"/>
                </a:lnTo>
                <a:lnTo>
                  <a:pt x="3003177" y="1438144"/>
                </a:lnTo>
                <a:lnTo>
                  <a:pt x="3035754" y="1419167"/>
                </a:lnTo>
                <a:lnTo>
                  <a:pt x="3081023" y="1390633"/>
                </a:lnTo>
                <a:lnTo>
                  <a:pt x="3124069" y="1362070"/>
                </a:lnTo>
                <a:lnTo>
                  <a:pt x="3167515" y="1333499"/>
                </a:lnTo>
                <a:lnTo>
                  <a:pt x="3207199" y="1304925"/>
                </a:lnTo>
                <a:lnTo>
                  <a:pt x="3245768" y="1273528"/>
                </a:lnTo>
                <a:lnTo>
                  <a:pt x="3284007" y="1240236"/>
                </a:lnTo>
                <a:lnTo>
                  <a:pt x="3329798" y="1200543"/>
                </a:lnTo>
                <a:lnTo>
                  <a:pt x="3369417" y="1154523"/>
                </a:lnTo>
                <a:lnTo>
                  <a:pt x="3407817" y="1107489"/>
                </a:lnTo>
                <a:lnTo>
                  <a:pt x="3445976" y="1062256"/>
                </a:lnTo>
                <a:lnTo>
                  <a:pt x="3469505" y="1025119"/>
                </a:lnTo>
                <a:lnTo>
                  <a:pt x="3502965" y="981191"/>
                </a:lnTo>
                <a:lnTo>
                  <a:pt x="3524373" y="945243"/>
                </a:lnTo>
                <a:lnTo>
                  <a:pt x="3543064" y="907781"/>
                </a:lnTo>
                <a:lnTo>
                  <a:pt x="3555775" y="869871"/>
                </a:lnTo>
                <a:lnTo>
                  <a:pt x="3567303" y="831827"/>
                </a:lnTo>
                <a:lnTo>
                  <a:pt x="3582595" y="793743"/>
                </a:lnTo>
                <a:lnTo>
                  <a:pt x="3594298" y="756707"/>
                </a:lnTo>
                <a:lnTo>
                  <a:pt x="3607735" y="712389"/>
                </a:lnTo>
                <a:lnTo>
                  <a:pt x="3614565" y="667220"/>
                </a:lnTo>
                <a:lnTo>
                  <a:pt x="3616162" y="627800"/>
                </a:lnTo>
                <a:lnTo>
                  <a:pt x="3616872" y="585586"/>
                </a:lnTo>
                <a:lnTo>
                  <a:pt x="3614366" y="544952"/>
                </a:lnTo>
                <a:lnTo>
                  <a:pt x="3609725" y="508901"/>
                </a:lnTo>
                <a:lnTo>
                  <a:pt x="3600103" y="470756"/>
                </a:lnTo>
                <a:lnTo>
                  <a:pt x="3581247" y="429421"/>
                </a:lnTo>
                <a:lnTo>
                  <a:pt x="3561961" y="390682"/>
                </a:lnTo>
                <a:lnTo>
                  <a:pt x="3531518" y="345743"/>
                </a:lnTo>
                <a:lnTo>
                  <a:pt x="3490776" y="305050"/>
                </a:lnTo>
                <a:lnTo>
                  <a:pt x="3445617" y="273083"/>
                </a:lnTo>
                <a:lnTo>
                  <a:pt x="3404995" y="250479"/>
                </a:lnTo>
                <a:lnTo>
                  <a:pt x="3368933" y="236142"/>
                </a:lnTo>
                <a:lnTo>
                  <a:pt x="3331437" y="221309"/>
                </a:lnTo>
                <a:lnTo>
                  <a:pt x="3290694" y="207390"/>
                </a:lnTo>
                <a:lnTo>
                  <a:pt x="3245107" y="192682"/>
                </a:lnTo>
                <a:lnTo>
                  <a:pt x="3198087" y="181622"/>
                </a:lnTo>
                <a:lnTo>
                  <a:pt x="3165420" y="174912"/>
                </a:lnTo>
                <a:lnTo>
                  <a:pt x="3129734" y="168403"/>
                </a:lnTo>
                <a:lnTo>
                  <a:pt x="3092707" y="161982"/>
                </a:lnTo>
                <a:lnTo>
                  <a:pt x="3036416" y="152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SMARTInkShape-3991"/>
          <p:cNvSpPr/>
          <p:nvPr>
            <p:custDataLst>
              <p:tags r:id="rId2"/>
            </p:custDataLst>
          </p:nvPr>
        </p:nvSpPr>
        <p:spPr>
          <a:xfrm>
            <a:off x="905123" y="1543053"/>
            <a:ext cx="4514348" cy="1828787"/>
          </a:xfrm>
          <a:custGeom>
            <a:avLst/>
            <a:gdLst/>
            <a:ahLst/>
            <a:cxnLst/>
            <a:rect l="0" t="0" r="0" b="0"/>
            <a:pathLst>
              <a:path w="4514348" h="1828787">
                <a:moveTo>
                  <a:pt x="4190752" y="419097"/>
                </a:moveTo>
                <a:lnTo>
                  <a:pt x="4190752" y="419097"/>
                </a:lnTo>
                <a:lnTo>
                  <a:pt x="4145234" y="374637"/>
                </a:lnTo>
                <a:lnTo>
                  <a:pt x="4098762" y="345013"/>
                </a:lnTo>
                <a:lnTo>
                  <a:pt x="4080828" y="330001"/>
                </a:lnTo>
                <a:lnTo>
                  <a:pt x="4034921" y="308233"/>
                </a:lnTo>
                <a:lnTo>
                  <a:pt x="3990275" y="292131"/>
                </a:lnTo>
                <a:lnTo>
                  <a:pt x="3951480" y="278346"/>
                </a:lnTo>
                <a:lnTo>
                  <a:pt x="3904148" y="259159"/>
                </a:lnTo>
                <a:lnTo>
                  <a:pt x="3866649" y="248236"/>
                </a:lnTo>
                <a:lnTo>
                  <a:pt x="3828726" y="238297"/>
                </a:lnTo>
                <a:lnTo>
                  <a:pt x="3787858" y="225826"/>
                </a:lnTo>
                <a:lnTo>
                  <a:pt x="3745057" y="211548"/>
                </a:lnTo>
                <a:lnTo>
                  <a:pt x="3702741" y="200615"/>
                </a:lnTo>
                <a:lnTo>
                  <a:pt x="3656690" y="190673"/>
                </a:lnTo>
                <a:lnTo>
                  <a:pt x="3609531" y="178202"/>
                </a:lnTo>
                <a:lnTo>
                  <a:pt x="3576831" y="168099"/>
                </a:lnTo>
                <a:lnTo>
                  <a:pt x="3541132" y="160081"/>
                </a:lnTo>
                <a:lnTo>
                  <a:pt x="3504098" y="152990"/>
                </a:lnTo>
                <a:lnTo>
                  <a:pt x="3466473" y="146311"/>
                </a:lnTo>
                <a:lnTo>
                  <a:pt x="3428583" y="139814"/>
                </a:lnTo>
                <a:lnTo>
                  <a:pt x="3390577" y="133399"/>
                </a:lnTo>
                <a:lnTo>
                  <a:pt x="3352519" y="127020"/>
                </a:lnTo>
                <a:lnTo>
                  <a:pt x="3314438" y="120657"/>
                </a:lnTo>
                <a:lnTo>
                  <a:pt x="3273523" y="111479"/>
                </a:lnTo>
                <a:lnTo>
                  <a:pt x="3230645" y="101403"/>
                </a:lnTo>
                <a:lnTo>
                  <a:pt x="3186893" y="93397"/>
                </a:lnTo>
                <a:lnTo>
                  <a:pt x="3142754" y="86311"/>
                </a:lnTo>
                <a:lnTo>
                  <a:pt x="3098442" y="80692"/>
                </a:lnTo>
                <a:lnTo>
                  <a:pt x="3054053" y="78195"/>
                </a:lnTo>
                <a:lnTo>
                  <a:pt x="3009630" y="74263"/>
                </a:lnTo>
                <a:lnTo>
                  <a:pt x="2964134" y="68987"/>
                </a:lnTo>
                <a:lnTo>
                  <a:pt x="2940148" y="66099"/>
                </a:lnTo>
                <a:lnTo>
                  <a:pt x="2915691" y="63115"/>
                </a:lnTo>
                <a:lnTo>
                  <a:pt x="2890920" y="61126"/>
                </a:lnTo>
                <a:lnTo>
                  <a:pt x="2865939" y="59799"/>
                </a:lnTo>
                <a:lnTo>
                  <a:pt x="2840818" y="58915"/>
                </a:lnTo>
                <a:lnTo>
                  <a:pt x="2815605" y="57268"/>
                </a:lnTo>
                <a:lnTo>
                  <a:pt x="2790329" y="55111"/>
                </a:lnTo>
                <a:lnTo>
                  <a:pt x="2765012" y="52614"/>
                </a:lnTo>
                <a:lnTo>
                  <a:pt x="2739667" y="49892"/>
                </a:lnTo>
                <a:lnTo>
                  <a:pt x="2714304" y="47019"/>
                </a:lnTo>
                <a:lnTo>
                  <a:pt x="2688928" y="44045"/>
                </a:lnTo>
                <a:lnTo>
                  <a:pt x="2663544" y="42062"/>
                </a:lnTo>
                <a:lnTo>
                  <a:pt x="2638155" y="40741"/>
                </a:lnTo>
                <a:lnTo>
                  <a:pt x="2612763" y="39859"/>
                </a:lnTo>
                <a:lnTo>
                  <a:pt x="2587367" y="38213"/>
                </a:lnTo>
                <a:lnTo>
                  <a:pt x="2561970" y="36058"/>
                </a:lnTo>
                <a:lnTo>
                  <a:pt x="2536573" y="33562"/>
                </a:lnTo>
                <a:lnTo>
                  <a:pt x="2510116" y="30841"/>
                </a:lnTo>
                <a:lnTo>
                  <a:pt x="2482953" y="27968"/>
                </a:lnTo>
                <a:lnTo>
                  <a:pt x="2455319" y="24994"/>
                </a:lnTo>
                <a:lnTo>
                  <a:pt x="2428430" y="23012"/>
                </a:lnTo>
                <a:lnTo>
                  <a:pt x="2402038" y="21690"/>
                </a:lnTo>
                <a:lnTo>
                  <a:pt x="2375976" y="20809"/>
                </a:lnTo>
                <a:lnTo>
                  <a:pt x="2350135" y="19163"/>
                </a:lnTo>
                <a:lnTo>
                  <a:pt x="2324440" y="17008"/>
                </a:lnTo>
                <a:lnTo>
                  <a:pt x="2298844" y="14512"/>
                </a:lnTo>
                <a:lnTo>
                  <a:pt x="2273313" y="12849"/>
                </a:lnTo>
                <a:lnTo>
                  <a:pt x="2247826" y="11740"/>
                </a:lnTo>
                <a:lnTo>
                  <a:pt x="2222368" y="11001"/>
                </a:lnTo>
                <a:lnTo>
                  <a:pt x="2196930" y="10508"/>
                </a:lnTo>
                <a:lnTo>
                  <a:pt x="2171503" y="10179"/>
                </a:lnTo>
                <a:lnTo>
                  <a:pt x="2146086" y="9960"/>
                </a:lnTo>
                <a:lnTo>
                  <a:pt x="2120675" y="8756"/>
                </a:lnTo>
                <a:lnTo>
                  <a:pt x="2095267" y="6895"/>
                </a:lnTo>
                <a:lnTo>
                  <a:pt x="2069862" y="4595"/>
                </a:lnTo>
                <a:lnTo>
                  <a:pt x="2044459" y="3063"/>
                </a:lnTo>
                <a:lnTo>
                  <a:pt x="2019057" y="2041"/>
                </a:lnTo>
                <a:lnTo>
                  <a:pt x="1993655" y="1360"/>
                </a:lnTo>
                <a:lnTo>
                  <a:pt x="1968254" y="905"/>
                </a:lnTo>
                <a:lnTo>
                  <a:pt x="1942853" y="602"/>
                </a:lnTo>
                <a:lnTo>
                  <a:pt x="1917453" y="401"/>
                </a:lnTo>
                <a:lnTo>
                  <a:pt x="1893111" y="266"/>
                </a:lnTo>
                <a:lnTo>
                  <a:pt x="1846309" y="117"/>
                </a:lnTo>
                <a:lnTo>
                  <a:pt x="1822398" y="77"/>
                </a:lnTo>
                <a:lnTo>
                  <a:pt x="1797991" y="50"/>
                </a:lnTo>
                <a:lnTo>
                  <a:pt x="1773253" y="32"/>
                </a:lnTo>
                <a:lnTo>
                  <a:pt x="1726010" y="13"/>
                </a:lnTo>
                <a:lnTo>
                  <a:pt x="1680320" y="4"/>
                </a:lnTo>
                <a:lnTo>
                  <a:pt x="1635318" y="0"/>
                </a:lnTo>
                <a:lnTo>
                  <a:pt x="1590623" y="2821"/>
                </a:lnTo>
                <a:lnTo>
                  <a:pt x="1546064" y="6543"/>
                </a:lnTo>
                <a:lnTo>
                  <a:pt x="1501566" y="8198"/>
                </a:lnTo>
                <a:lnTo>
                  <a:pt x="1457094" y="11756"/>
                </a:lnTo>
                <a:lnTo>
                  <a:pt x="1413693" y="16865"/>
                </a:lnTo>
                <a:lnTo>
                  <a:pt x="1373237" y="22663"/>
                </a:lnTo>
                <a:lnTo>
                  <a:pt x="1331267" y="28768"/>
                </a:lnTo>
                <a:lnTo>
                  <a:pt x="1288979" y="35009"/>
                </a:lnTo>
                <a:lnTo>
                  <a:pt x="1249016" y="41311"/>
                </a:lnTo>
                <a:lnTo>
                  <a:pt x="1210089" y="50461"/>
                </a:lnTo>
                <a:lnTo>
                  <a:pt x="1171621" y="60525"/>
                </a:lnTo>
                <a:lnTo>
                  <a:pt x="1133358" y="68526"/>
                </a:lnTo>
                <a:lnTo>
                  <a:pt x="1095185" y="78432"/>
                </a:lnTo>
                <a:lnTo>
                  <a:pt x="1057053" y="89890"/>
                </a:lnTo>
                <a:lnTo>
                  <a:pt x="1018938" y="102038"/>
                </a:lnTo>
                <a:lnTo>
                  <a:pt x="983654" y="111671"/>
                </a:lnTo>
                <a:lnTo>
                  <a:pt x="949275" y="120538"/>
                </a:lnTo>
                <a:lnTo>
                  <a:pt x="912829" y="131535"/>
                </a:lnTo>
                <a:lnTo>
                  <a:pt x="878286" y="143478"/>
                </a:lnTo>
                <a:lnTo>
                  <a:pt x="845295" y="155841"/>
                </a:lnTo>
                <a:lnTo>
                  <a:pt x="812993" y="168392"/>
                </a:lnTo>
                <a:lnTo>
                  <a:pt x="780998" y="183847"/>
                </a:lnTo>
                <a:lnTo>
                  <a:pt x="749139" y="200242"/>
                </a:lnTo>
                <a:lnTo>
                  <a:pt x="702511" y="221371"/>
                </a:lnTo>
                <a:lnTo>
                  <a:pt x="661414" y="242096"/>
                </a:lnTo>
                <a:lnTo>
                  <a:pt x="621368" y="266816"/>
                </a:lnTo>
                <a:lnTo>
                  <a:pt x="577517" y="289075"/>
                </a:lnTo>
                <a:lnTo>
                  <a:pt x="537242" y="315308"/>
                </a:lnTo>
                <a:lnTo>
                  <a:pt x="498498" y="343189"/>
                </a:lnTo>
                <a:lnTo>
                  <a:pt x="461266" y="371559"/>
                </a:lnTo>
                <a:lnTo>
                  <a:pt x="416882" y="409589"/>
                </a:lnTo>
                <a:lnTo>
                  <a:pt x="380168" y="440974"/>
                </a:lnTo>
                <a:lnTo>
                  <a:pt x="334893" y="484449"/>
                </a:lnTo>
                <a:lnTo>
                  <a:pt x="295376" y="531215"/>
                </a:lnTo>
                <a:lnTo>
                  <a:pt x="256996" y="578396"/>
                </a:lnTo>
                <a:lnTo>
                  <a:pt x="218841" y="623660"/>
                </a:lnTo>
                <a:lnTo>
                  <a:pt x="190256" y="660801"/>
                </a:lnTo>
                <a:lnTo>
                  <a:pt x="158699" y="704731"/>
                </a:lnTo>
                <a:lnTo>
                  <a:pt x="133278" y="740678"/>
                </a:lnTo>
                <a:lnTo>
                  <a:pt x="108011" y="787929"/>
                </a:lnTo>
                <a:lnTo>
                  <a:pt x="87459" y="833206"/>
                </a:lnTo>
                <a:lnTo>
                  <a:pt x="69562" y="876370"/>
                </a:lnTo>
                <a:lnTo>
                  <a:pt x="49564" y="921741"/>
                </a:lnTo>
                <a:lnTo>
                  <a:pt x="35109" y="966647"/>
                </a:lnTo>
                <a:lnTo>
                  <a:pt x="25280" y="1003727"/>
                </a:lnTo>
                <a:lnTo>
                  <a:pt x="18859" y="1037355"/>
                </a:lnTo>
                <a:lnTo>
                  <a:pt x="12477" y="1072762"/>
                </a:lnTo>
                <a:lnTo>
                  <a:pt x="3993" y="1111603"/>
                </a:lnTo>
                <a:lnTo>
                  <a:pt x="1009" y="1148394"/>
                </a:lnTo>
                <a:lnTo>
                  <a:pt x="0" y="1192629"/>
                </a:lnTo>
                <a:lnTo>
                  <a:pt x="2648" y="1234961"/>
                </a:lnTo>
                <a:lnTo>
                  <a:pt x="10135" y="1279254"/>
                </a:lnTo>
                <a:lnTo>
                  <a:pt x="22146" y="1322665"/>
                </a:lnTo>
                <a:lnTo>
                  <a:pt x="35769" y="1361814"/>
                </a:lnTo>
                <a:lnTo>
                  <a:pt x="57745" y="1400121"/>
                </a:lnTo>
                <a:lnTo>
                  <a:pt x="89821" y="1446732"/>
                </a:lnTo>
                <a:lnTo>
                  <a:pt x="128618" y="1487220"/>
                </a:lnTo>
                <a:lnTo>
                  <a:pt x="169219" y="1516654"/>
                </a:lnTo>
                <a:lnTo>
                  <a:pt x="211732" y="1542851"/>
                </a:lnTo>
                <a:lnTo>
                  <a:pt x="248122" y="1562039"/>
                </a:lnTo>
                <a:lnTo>
                  <a:pt x="285715" y="1581130"/>
                </a:lnTo>
                <a:lnTo>
                  <a:pt x="326487" y="1600192"/>
                </a:lnTo>
                <a:lnTo>
                  <a:pt x="372082" y="1619245"/>
                </a:lnTo>
                <a:lnTo>
                  <a:pt x="419105" y="1638296"/>
                </a:lnTo>
                <a:lnTo>
                  <a:pt x="466552" y="1654525"/>
                </a:lnTo>
                <a:lnTo>
                  <a:pt x="499319" y="1663501"/>
                </a:lnTo>
                <a:lnTo>
                  <a:pt x="535048" y="1674546"/>
                </a:lnTo>
                <a:lnTo>
                  <a:pt x="574917" y="1686511"/>
                </a:lnTo>
                <a:lnTo>
                  <a:pt x="616273" y="1697825"/>
                </a:lnTo>
                <a:lnTo>
                  <a:pt x="655819" y="1706382"/>
                </a:lnTo>
                <a:lnTo>
                  <a:pt x="697385" y="1713713"/>
                </a:lnTo>
                <a:lnTo>
                  <a:pt x="739494" y="1720499"/>
                </a:lnTo>
                <a:lnTo>
                  <a:pt x="779376" y="1727042"/>
                </a:lnTo>
                <a:lnTo>
                  <a:pt x="823913" y="1733478"/>
                </a:lnTo>
                <a:lnTo>
                  <a:pt x="870871" y="1739866"/>
                </a:lnTo>
                <a:lnTo>
                  <a:pt x="916435" y="1746233"/>
                </a:lnTo>
                <a:lnTo>
                  <a:pt x="940016" y="1749413"/>
                </a:lnTo>
                <a:lnTo>
                  <a:pt x="964203" y="1752591"/>
                </a:lnTo>
                <a:lnTo>
                  <a:pt x="988794" y="1755768"/>
                </a:lnTo>
                <a:lnTo>
                  <a:pt x="1013655" y="1758944"/>
                </a:lnTo>
                <a:lnTo>
                  <a:pt x="1038696" y="1762120"/>
                </a:lnTo>
                <a:lnTo>
                  <a:pt x="1063856" y="1765296"/>
                </a:lnTo>
                <a:lnTo>
                  <a:pt x="1089096" y="1768471"/>
                </a:lnTo>
                <a:lnTo>
                  <a:pt x="1114390" y="1771647"/>
                </a:lnTo>
                <a:lnTo>
                  <a:pt x="1139719" y="1774822"/>
                </a:lnTo>
                <a:lnTo>
                  <a:pt x="1165072" y="1777997"/>
                </a:lnTo>
                <a:lnTo>
                  <a:pt x="1190440" y="1781172"/>
                </a:lnTo>
                <a:lnTo>
                  <a:pt x="1215819" y="1784347"/>
                </a:lnTo>
                <a:lnTo>
                  <a:pt x="1241205" y="1786464"/>
                </a:lnTo>
                <a:lnTo>
                  <a:pt x="1266596" y="1787875"/>
                </a:lnTo>
                <a:lnTo>
                  <a:pt x="1291989" y="1788815"/>
                </a:lnTo>
                <a:lnTo>
                  <a:pt x="1318444" y="1790501"/>
                </a:lnTo>
                <a:lnTo>
                  <a:pt x="1345605" y="1792683"/>
                </a:lnTo>
                <a:lnTo>
                  <a:pt x="1373237" y="1795196"/>
                </a:lnTo>
                <a:lnTo>
                  <a:pt x="1401184" y="1797930"/>
                </a:lnTo>
                <a:lnTo>
                  <a:pt x="1429340" y="1800811"/>
                </a:lnTo>
                <a:lnTo>
                  <a:pt x="1457636" y="1803790"/>
                </a:lnTo>
                <a:lnTo>
                  <a:pt x="1486025" y="1805775"/>
                </a:lnTo>
                <a:lnTo>
                  <a:pt x="1514475" y="1807099"/>
                </a:lnTo>
                <a:lnTo>
                  <a:pt x="1542967" y="1807982"/>
                </a:lnTo>
                <a:lnTo>
                  <a:pt x="1571487" y="1809628"/>
                </a:lnTo>
                <a:lnTo>
                  <a:pt x="1600025" y="1811784"/>
                </a:lnTo>
                <a:lnTo>
                  <a:pt x="1628576" y="1814280"/>
                </a:lnTo>
                <a:lnTo>
                  <a:pt x="1658193" y="1815944"/>
                </a:lnTo>
                <a:lnTo>
                  <a:pt x="1688521" y="1817054"/>
                </a:lnTo>
                <a:lnTo>
                  <a:pt x="1719323" y="1817793"/>
                </a:lnTo>
                <a:lnTo>
                  <a:pt x="1749383" y="1818286"/>
                </a:lnTo>
                <a:lnTo>
                  <a:pt x="1778947" y="1818615"/>
                </a:lnTo>
                <a:lnTo>
                  <a:pt x="1808182" y="1818834"/>
                </a:lnTo>
                <a:lnTo>
                  <a:pt x="1837197" y="1820038"/>
                </a:lnTo>
                <a:lnTo>
                  <a:pt x="1866065" y="1821899"/>
                </a:lnTo>
                <a:lnTo>
                  <a:pt x="1894836" y="1824198"/>
                </a:lnTo>
                <a:lnTo>
                  <a:pt x="1924600" y="1825731"/>
                </a:lnTo>
                <a:lnTo>
                  <a:pt x="1955025" y="1826753"/>
                </a:lnTo>
                <a:lnTo>
                  <a:pt x="1985892" y="1827435"/>
                </a:lnTo>
                <a:lnTo>
                  <a:pt x="2017054" y="1827889"/>
                </a:lnTo>
                <a:lnTo>
                  <a:pt x="2048411" y="1828191"/>
                </a:lnTo>
                <a:lnTo>
                  <a:pt x="2079900" y="1828393"/>
                </a:lnTo>
                <a:lnTo>
                  <a:pt x="2111476" y="1828528"/>
                </a:lnTo>
                <a:lnTo>
                  <a:pt x="2143110" y="1828618"/>
                </a:lnTo>
                <a:lnTo>
                  <a:pt x="2174782" y="1828677"/>
                </a:lnTo>
                <a:lnTo>
                  <a:pt x="2207539" y="1828717"/>
                </a:lnTo>
                <a:lnTo>
                  <a:pt x="2241018" y="1828744"/>
                </a:lnTo>
                <a:lnTo>
                  <a:pt x="2274979" y="1828762"/>
                </a:lnTo>
                <a:lnTo>
                  <a:pt x="2307145" y="1828773"/>
                </a:lnTo>
                <a:lnTo>
                  <a:pt x="2338114" y="1828781"/>
                </a:lnTo>
                <a:lnTo>
                  <a:pt x="2368285" y="1828786"/>
                </a:lnTo>
                <a:lnTo>
                  <a:pt x="2397924" y="1827732"/>
                </a:lnTo>
                <a:lnTo>
                  <a:pt x="2427208" y="1825970"/>
                </a:lnTo>
                <a:lnTo>
                  <a:pt x="2456256" y="1823737"/>
                </a:lnTo>
                <a:lnTo>
                  <a:pt x="2485146" y="1822249"/>
                </a:lnTo>
                <a:lnTo>
                  <a:pt x="2513932" y="1821256"/>
                </a:lnTo>
                <a:lnTo>
                  <a:pt x="2542647" y="1820595"/>
                </a:lnTo>
                <a:lnTo>
                  <a:pt x="2573432" y="1820154"/>
                </a:lnTo>
                <a:lnTo>
                  <a:pt x="2605597" y="1819860"/>
                </a:lnTo>
                <a:lnTo>
                  <a:pt x="2638682" y="1819664"/>
                </a:lnTo>
                <a:lnTo>
                  <a:pt x="2671322" y="1818475"/>
                </a:lnTo>
                <a:lnTo>
                  <a:pt x="2703665" y="1816624"/>
                </a:lnTo>
                <a:lnTo>
                  <a:pt x="2735811" y="1814332"/>
                </a:lnTo>
                <a:lnTo>
                  <a:pt x="2766766" y="1812803"/>
                </a:lnTo>
                <a:lnTo>
                  <a:pt x="2796928" y="1811784"/>
                </a:lnTo>
                <a:lnTo>
                  <a:pt x="2826561" y="1811105"/>
                </a:lnTo>
                <a:lnTo>
                  <a:pt x="2856900" y="1809594"/>
                </a:lnTo>
                <a:lnTo>
                  <a:pt x="2887709" y="1807529"/>
                </a:lnTo>
                <a:lnTo>
                  <a:pt x="2918832" y="1805093"/>
                </a:lnTo>
                <a:lnTo>
                  <a:pt x="2950163" y="1802411"/>
                </a:lnTo>
                <a:lnTo>
                  <a:pt x="2981635" y="1799565"/>
                </a:lnTo>
                <a:lnTo>
                  <a:pt x="3013199" y="1796609"/>
                </a:lnTo>
                <a:lnTo>
                  <a:pt x="3043767" y="1793580"/>
                </a:lnTo>
                <a:lnTo>
                  <a:pt x="3073670" y="1790502"/>
                </a:lnTo>
                <a:lnTo>
                  <a:pt x="3103130" y="1787392"/>
                </a:lnTo>
                <a:lnTo>
                  <a:pt x="3133354" y="1784261"/>
                </a:lnTo>
                <a:lnTo>
                  <a:pt x="3164087" y="1781114"/>
                </a:lnTo>
                <a:lnTo>
                  <a:pt x="3195159" y="1777959"/>
                </a:lnTo>
                <a:lnTo>
                  <a:pt x="3226457" y="1774796"/>
                </a:lnTo>
                <a:lnTo>
                  <a:pt x="3257905" y="1771630"/>
                </a:lnTo>
                <a:lnTo>
                  <a:pt x="3289454" y="1768461"/>
                </a:lnTo>
                <a:lnTo>
                  <a:pt x="3318954" y="1765290"/>
                </a:lnTo>
                <a:lnTo>
                  <a:pt x="3347086" y="1762117"/>
                </a:lnTo>
                <a:lnTo>
                  <a:pt x="3374308" y="1758944"/>
                </a:lnTo>
                <a:lnTo>
                  <a:pt x="3403040" y="1755770"/>
                </a:lnTo>
                <a:lnTo>
                  <a:pt x="3432777" y="1752595"/>
                </a:lnTo>
                <a:lnTo>
                  <a:pt x="3463186" y="1749421"/>
                </a:lnTo>
                <a:lnTo>
                  <a:pt x="3494041" y="1745188"/>
                </a:lnTo>
                <a:lnTo>
                  <a:pt x="3525195" y="1740249"/>
                </a:lnTo>
                <a:lnTo>
                  <a:pt x="3556547" y="1734840"/>
                </a:lnTo>
                <a:lnTo>
                  <a:pt x="3586974" y="1730176"/>
                </a:lnTo>
                <a:lnTo>
                  <a:pt x="3616784" y="1726008"/>
                </a:lnTo>
                <a:lnTo>
                  <a:pt x="3646181" y="1722171"/>
                </a:lnTo>
                <a:lnTo>
                  <a:pt x="3674247" y="1717496"/>
                </a:lnTo>
                <a:lnTo>
                  <a:pt x="3701424" y="1712263"/>
                </a:lnTo>
                <a:lnTo>
                  <a:pt x="3728008" y="1706658"/>
                </a:lnTo>
                <a:lnTo>
                  <a:pt x="3754198" y="1700804"/>
                </a:lnTo>
                <a:lnTo>
                  <a:pt x="3780124" y="1694786"/>
                </a:lnTo>
                <a:lnTo>
                  <a:pt x="3805875" y="1688656"/>
                </a:lnTo>
                <a:lnTo>
                  <a:pt x="3832568" y="1682453"/>
                </a:lnTo>
                <a:lnTo>
                  <a:pt x="3859887" y="1676201"/>
                </a:lnTo>
                <a:lnTo>
                  <a:pt x="3887626" y="1669916"/>
                </a:lnTo>
                <a:lnTo>
                  <a:pt x="3913526" y="1663610"/>
                </a:lnTo>
                <a:lnTo>
                  <a:pt x="3938202" y="1657289"/>
                </a:lnTo>
                <a:lnTo>
                  <a:pt x="3962060" y="1650958"/>
                </a:lnTo>
                <a:lnTo>
                  <a:pt x="3986432" y="1644621"/>
                </a:lnTo>
                <a:lnTo>
                  <a:pt x="4011146" y="1638280"/>
                </a:lnTo>
                <a:lnTo>
                  <a:pt x="4036091" y="1631936"/>
                </a:lnTo>
                <a:lnTo>
                  <a:pt x="4080739" y="1619242"/>
                </a:lnTo>
                <a:lnTo>
                  <a:pt x="4120691" y="1605487"/>
                </a:lnTo>
                <a:lnTo>
                  <a:pt x="4156086" y="1588789"/>
                </a:lnTo>
                <a:lnTo>
                  <a:pt x="4192278" y="1570785"/>
                </a:lnTo>
                <a:lnTo>
                  <a:pt x="4227412" y="1552200"/>
                </a:lnTo>
                <a:lnTo>
                  <a:pt x="4272053" y="1523887"/>
                </a:lnTo>
                <a:lnTo>
                  <a:pt x="4317264" y="1494331"/>
                </a:lnTo>
                <a:lnTo>
                  <a:pt x="4356883" y="1460291"/>
                </a:lnTo>
                <a:lnTo>
                  <a:pt x="4399251" y="1414164"/>
                </a:lnTo>
                <a:lnTo>
                  <a:pt x="4425744" y="1372920"/>
                </a:lnTo>
                <a:lnTo>
                  <a:pt x="4446998" y="1333889"/>
                </a:lnTo>
                <a:lnTo>
                  <a:pt x="4466702" y="1295513"/>
                </a:lnTo>
                <a:lnTo>
                  <a:pt x="4483123" y="1254509"/>
                </a:lnTo>
                <a:lnTo>
                  <a:pt x="4494692" y="1211668"/>
                </a:lnTo>
                <a:lnTo>
                  <a:pt x="4504822" y="1169341"/>
                </a:lnTo>
                <a:lnTo>
                  <a:pt x="4511705" y="1123286"/>
                </a:lnTo>
                <a:lnTo>
                  <a:pt x="4513743" y="1078948"/>
                </a:lnTo>
                <a:lnTo>
                  <a:pt x="4514347" y="1036178"/>
                </a:lnTo>
                <a:lnTo>
                  <a:pt x="4511705" y="989991"/>
                </a:lnTo>
                <a:lnTo>
                  <a:pt x="4504218" y="945615"/>
                </a:lnTo>
                <a:lnTo>
                  <a:pt x="4495297" y="902833"/>
                </a:lnTo>
                <a:lnTo>
                  <a:pt x="4485951" y="859465"/>
                </a:lnTo>
                <a:lnTo>
                  <a:pt x="4473658" y="819804"/>
                </a:lnTo>
                <a:lnTo>
                  <a:pt x="4456609" y="778419"/>
                </a:lnTo>
                <a:lnTo>
                  <a:pt x="4440974" y="735466"/>
                </a:lnTo>
                <a:lnTo>
                  <a:pt x="4426817" y="695928"/>
                </a:lnTo>
                <a:lnTo>
                  <a:pt x="4403070" y="649698"/>
                </a:lnTo>
                <a:lnTo>
                  <a:pt x="4377996" y="603446"/>
                </a:lnTo>
                <a:lnTo>
                  <a:pt x="4352660" y="562638"/>
                </a:lnTo>
                <a:lnTo>
                  <a:pt x="4322217" y="524004"/>
                </a:lnTo>
                <a:lnTo>
                  <a:pt x="4276229" y="479087"/>
                </a:lnTo>
                <a:lnTo>
                  <a:pt x="4228819" y="444871"/>
                </a:lnTo>
                <a:lnTo>
                  <a:pt x="4187923" y="421993"/>
                </a:lnTo>
                <a:lnTo>
                  <a:pt x="4151814" y="410430"/>
                </a:lnTo>
                <a:lnTo>
                  <a:pt x="4114303" y="400301"/>
                </a:lnTo>
                <a:lnTo>
                  <a:pt x="4073556" y="393419"/>
                </a:lnTo>
                <a:lnTo>
                  <a:pt x="4027969" y="394203"/>
                </a:lnTo>
                <a:lnTo>
                  <a:pt x="3983770" y="398315"/>
                </a:lnTo>
                <a:lnTo>
                  <a:pt x="3941040" y="399534"/>
                </a:lnTo>
                <a:lnTo>
                  <a:pt x="3895477" y="4000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SMARTInkShape-3992"/>
          <p:cNvSpPr/>
          <p:nvPr>
            <p:custDataLst>
              <p:tags r:id="rId3"/>
            </p:custDataLst>
          </p:nvPr>
        </p:nvSpPr>
        <p:spPr>
          <a:xfrm>
            <a:off x="8143875" y="6457950"/>
            <a:ext cx="3342440" cy="219076"/>
          </a:xfrm>
          <a:custGeom>
            <a:avLst/>
            <a:gdLst/>
            <a:ahLst/>
            <a:cxnLst/>
            <a:rect l="0" t="0" r="0" b="0"/>
            <a:pathLst>
              <a:path w="3342440" h="219076">
                <a:moveTo>
                  <a:pt x="66675" y="0"/>
                </a:moveTo>
                <a:lnTo>
                  <a:pt x="66675" y="0"/>
                </a:lnTo>
                <a:lnTo>
                  <a:pt x="81845" y="10113"/>
                </a:lnTo>
                <a:lnTo>
                  <a:pt x="121617" y="21459"/>
                </a:lnTo>
                <a:lnTo>
                  <a:pt x="163506" y="26467"/>
                </a:lnTo>
                <a:lnTo>
                  <a:pt x="207783" y="22893"/>
                </a:lnTo>
                <a:lnTo>
                  <a:pt x="254418" y="20188"/>
                </a:lnTo>
                <a:lnTo>
                  <a:pt x="291580" y="19557"/>
                </a:lnTo>
                <a:lnTo>
                  <a:pt x="332791" y="19275"/>
                </a:lnTo>
                <a:lnTo>
                  <a:pt x="375801" y="19150"/>
                </a:lnTo>
                <a:lnTo>
                  <a:pt x="399760" y="19117"/>
                </a:lnTo>
                <a:lnTo>
                  <a:pt x="425256" y="19095"/>
                </a:lnTo>
                <a:lnTo>
                  <a:pt x="451779" y="19079"/>
                </a:lnTo>
                <a:lnTo>
                  <a:pt x="478985" y="18010"/>
                </a:lnTo>
                <a:lnTo>
                  <a:pt x="506649" y="16241"/>
                </a:lnTo>
                <a:lnTo>
                  <a:pt x="534615" y="14001"/>
                </a:lnTo>
                <a:lnTo>
                  <a:pt x="563844" y="12510"/>
                </a:lnTo>
                <a:lnTo>
                  <a:pt x="593912" y="11515"/>
                </a:lnTo>
                <a:lnTo>
                  <a:pt x="624542" y="10852"/>
                </a:lnTo>
                <a:lnTo>
                  <a:pt x="656603" y="10410"/>
                </a:lnTo>
                <a:lnTo>
                  <a:pt x="689618" y="10114"/>
                </a:lnTo>
                <a:lnTo>
                  <a:pt x="723271" y="9918"/>
                </a:lnTo>
                <a:lnTo>
                  <a:pt x="757347" y="8729"/>
                </a:lnTo>
                <a:lnTo>
                  <a:pt x="791707" y="6877"/>
                </a:lnTo>
                <a:lnTo>
                  <a:pt x="826254" y="4585"/>
                </a:lnTo>
                <a:lnTo>
                  <a:pt x="861987" y="3056"/>
                </a:lnTo>
                <a:lnTo>
                  <a:pt x="898507" y="2037"/>
                </a:lnTo>
                <a:lnTo>
                  <a:pt x="935555" y="1358"/>
                </a:lnTo>
                <a:lnTo>
                  <a:pt x="975070" y="907"/>
                </a:lnTo>
                <a:lnTo>
                  <a:pt x="1016230" y="603"/>
                </a:lnTo>
                <a:lnTo>
                  <a:pt x="1058487" y="402"/>
                </a:lnTo>
                <a:lnTo>
                  <a:pt x="1100417" y="268"/>
                </a:lnTo>
                <a:lnTo>
                  <a:pt x="1142128" y="179"/>
                </a:lnTo>
                <a:lnTo>
                  <a:pt x="1183693" y="119"/>
                </a:lnTo>
                <a:lnTo>
                  <a:pt x="1224104" y="79"/>
                </a:lnTo>
                <a:lnTo>
                  <a:pt x="1263744" y="54"/>
                </a:lnTo>
                <a:lnTo>
                  <a:pt x="1302872" y="35"/>
                </a:lnTo>
                <a:lnTo>
                  <a:pt x="1343772" y="1082"/>
                </a:lnTo>
                <a:lnTo>
                  <a:pt x="1385856" y="2838"/>
                </a:lnTo>
                <a:lnTo>
                  <a:pt x="1428729" y="5068"/>
                </a:lnTo>
                <a:lnTo>
                  <a:pt x="1472128" y="6553"/>
                </a:lnTo>
                <a:lnTo>
                  <a:pt x="1515876" y="7544"/>
                </a:lnTo>
                <a:lnTo>
                  <a:pt x="1559859" y="8204"/>
                </a:lnTo>
                <a:lnTo>
                  <a:pt x="1603998" y="8643"/>
                </a:lnTo>
                <a:lnTo>
                  <a:pt x="1648238" y="8939"/>
                </a:lnTo>
                <a:lnTo>
                  <a:pt x="1692552" y="9134"/>
                </a:lnTo>
                <a:lnTo>
                  <a:pt x="1735851" y="10323"/>
                </a:lnTo>
                <a:lnTo>
                  <a:pt x="1778475" y="12174"/>
                </a:lnTo>
                <a:lnTo>
                  <a:pt x="1820651" y="14465"/>
                </a:lnTo>
                <a:lnTo>
                  <a:pt x="1864642" y="17052"/>
                </a:lnTo>
                <a:lnTo>
                  <a:pt x="1909844" y="19833"/>
                </a:lnTo>
                <a:lnTo>
                  <a:pt x="1955853" y="22748"/>
                </a:lnTo>
                <a:lnTo>
                  <a:pt x="2000287" y="25748"/>
                </a:lnTo>
                <a:lnTo>
                  <a:pt x="2043667" y="28808"/>
                </a:lnTo>
                <a:lnTo>
                  <a:pt x="2086345" y="31905"/>
                </a:lnTo>
                <a:lnTo>
                  <a:pt x="2127496" y="35028"/>
                </a:lnTo>
                <a:lnTo>
                  <a:pt x="2167630" y="38169"/>
                </a:lnTo>
                <a:lnTo>
                  <a:pt x="2207087" y="41320"/>
                </a:lnTo>
                <a:lnTo>
                  <a:pt x="2247150" y="44480"/>
                </a:lnTo>
                <a:lnTo>
                  <a:pt x="2287616" y="47645"/>
                </a:lnTo>
                <a:lnTo>
                  <a:pt x="2328352" y="50814"/>
                </a:lnTo>
                <a:lnTo>
                  <a:pt x="2369269" y="53984"/>
                </a:lnTo>
                <a:lnTo>
                  <a:pt x="2410305" y="57156"/>
                </a:lnTo>
                <a:lnTo>
                  <a:pt x="2451419" y="60329"/>
                </a:lnTo>
                <a:lnTo>
                  <a:pt x="2490471" y="63502"/>
                </a:lnTo>
                <a:lnTo>
                  <a:pt x="2528147" y="66677"/>
                </a:lnTo>
                <a:lnTo>
                  <a:pt x="2564906" y="69852"/>
                </a:lnTo>
                <a:lnTo>
                  <a:pt x="2601054" y="73026"/>
                </a:lnTo>
                <a:lnTo>
                  <a:pt x="2636795" y="76201"/>
                </a:lnTo>
                <a:lnTo>
                  <a:pt x="2672264" y="79375"/>
                </a:lnTo>
                <a:lnTo>
                  <a:pt x="2707552" y="82550"/>
                </a:lnTo>
                <a:lnTo>
                  <a:pt x="2742717" y="85725"/>
                </a:lnTo>
                <a:lnTo>
                  <a:pt x="2777803" y="88900"/>
                </a:lnTo>
                <a:lnTo>
                  <a:pt x="2810718" y="92075"/>
                </a:lnTo>
                <a:lnTo>
                  <a:pt x="2842187" y="95250"/>
                </a:lnTo>
                <a:lnTo>
                  <a:pt x="2872691" y="98425"/>
                </a:lnTo>
                <a:lnTo>
                  <a:pt x="2901494" y="101600"/>
                </a:lnTo>
                <a:lnTo>
                  <a:pt x="2929163" y="104775"/>
                </a:lnTo>
                <a:lnTo>
                  <a:pt x="2956076" y="107950"/>
                </a:lnTo>
                <a:lnTo>
                  <a:pt x="2982482" y="111125"/>
                </a:lnTo>
                <a:lnTo>
                  <a:pt x="3008557" y="114300"/>
                </a:lnTo>
                <a:lnTo>
                  <a:pt x="3034403" y="117475"/>
                </a:lnTo>
                <a:lnTo>
                  <a:pt x="3059044" y="120650"/>
                </a:lnTo>
                <a:lnTo>
                  <a:pt x="3106177" y="127000"/>
                </a:lnTo>
                <a:lnTo>
                  <a:pt x="3148998" y="133350"/>
                </a:lnTo>
                <a:lnTo>
                  <a:pt x="3187080" y="138642"/>
                </a:lnTo>
                <a:lnTo>
                  <a:pt x="3232320" y="142679"/>
                </a:lnTo>
                <a:lnTo>
                  <a:pt x="3273590" y="149050"/>
                </a:lnTo>
                <a:lnTo>
                  <a:pt x="3315690" y="152466"/>
                </a:lnTo>
                <a:lnTo>
                  <a:pt x="3339805" y="158652"/>
                </a:lnTo>
                <a:lnTo>
                  <a:pt x="3342020" y="159743"/>
                </a:lnTo>
                <a:lnTo>
                  <a:pt x="3342439" y="160470"/>
                </a:lnTo>
                <a:lnTo>
                  <a:pt x="3295228" y="148541"/>
                </a:lnTo>
                <a:lnTo>
                  <a:pt x="3249863" y="143994"/>
                </a:lnTo>
                <a:lnTo>
                  <a:pt x="3210586" y="142149"/>
                </a:lnTo>
                <a:lnTo>
                  <a:pt x="3177410" y="137967"/>
                </a:lnTo>
                <a:lnTo>
                  <a:pt x="3144322" y="135402"/>
                </a:lnTo>
                <a:lnTo>
                  <a:pt x="3109859" y="133203"/>
                </a:lnTo>
                <a:lnTo>
                  <a:pt x="3069849" y="128698"/>
                </a:lnTo>
                <a:lnTo>
                  <a:pt x="3027372" y="125991"/>
                </a:lnTo>
                <a:lnTo>
                  <a:pt x="2983797" y="123730"/>
                </a:lnTo>
                <a:lnTo>
                  <a:pt x="2939738" y="119197"/>
                </a:lnTo>
                <a:lnTo>
                  <a:pt x="2892639" y="116476"/>
                </a:lnTo>
                <a:lnTo>
                  <a:pt x="2868226" y="115751"/>
                </a:lnTo>
                <a:lnTo>
                  <a:pt x="2842427" y="114209"/>
                </a:lnTo>
                <a:lnTo>
                  <a:pt x="2815701" y="112123"/>
                </a:lnTo>
                <a:lnTo>
                  <a:pt x="2788359" y="109674"/>
                </a:lnTo>
                <a:lnTo>
                  <a:pt x="2760606" y="108041"/>
                </a:lnTo>
                <a:lnTo>
                  <a:pt x="2732578" y="106952"/>
                </a:lnTo>
                <a:lnTo>
                  <a:pt x="2704368" y="106226"/>
                </a:lnTo>
                <a:lnTo>
                  <a:pt x="2674980" y="105742"/>
                </a:lnTo>
                <a:lnTo>
                  <a:pt x="2644803" y="105420"/>
                </a:lnTo>
                <a:lnTo>
                  <a:pt x="2614102" y="105205"/>
                </a:lnTo>
                <a:lnTo>
                  <a:pt x="2583052" y="104004"/>
                </a:lnTo>
                <a:lnTo>
                  <a:pt x="2551767" y="102143"/>
                </a:lnTo>
                <a:lnTo>
                  <a:pt x="2520329" y="99846"/>
                </a:lnTo>
                <a:lnTo>
                  <a:pt x="2487727" y="98314"/>
                </a:lnTo>
                <a:lnTo>
                  <a:pt x="2454350" y="97293"/>
                </a:lnTo>
                <a:lnTo>
                  <a:pt x="2420458" y="96612"/>
                </a:lnTo>
                <a:lnTo>
                  <a:pt x="2386221" y="96158"/>
                </a:lnTo>
                <a:lnTo>
                  <a:pt x="2351755" y="95855"/>
                </a:lnTo>
                <a:lnTo>
                  <a:pt x="2317138" y="95654"/>
                </a:lnTo>
                <a:lnTo>
                  <a:pt x="2281358" y="95519"/>
                </a:lnTo>
                <a:lnTo>
                  <a:pt x="2244806" y="95429"/>
                </a:lnTo>
                <a:lnTo>
                  <a:pt x="2207737" y="95370"/>
                </a:lnTo>
                <a:lnTo>
                  <a:pt x="2169266" y="95330"/>
                </a:lnTo>
                <a:lnTo>
                  <a:pt x="2129861" y="95303"/>
                </a:lnTo>
                <a:lnTo>
                  <a:pt x="2089832" y="95286"/>
                </a:lnTo>
                <a:lnTo>
                  <a:pt x="2049388" y="95274"/>
                </a:lnTo>
                <a:lnTo>
                  <a:pt x="2008667" y="95266"/>
                </a:lnTo>
                <a:lnTo>
                  <a:pt x="1967761" y="95261"/>
                </a:lnTo>
                <a:lnTo>
                  <a:pt x="1926732" y="96316"/>
                </a:lnTo>
                <a:lnTo>
                  <a:pt x="1885621" y="98077"/>
                </a:lnTo>
                <a:lnTo>
                  <a:pt x="1844456" y="100310"/>
                </a:lnTo>
                <a:lnTo>
                  <a:pt x="1803254" y="101798"/>
                </a:lnTo>
                <a:lnTo>
                  <a:pt x="1762028" y="102791"/>
                </a:lnTo>
                <a:lnTo>
                  <a:pt x="1720786" y="103452"/>
                </a:lnTo>
                <a:lnTo>
                  <a:pt x="1678474" y="103893"/>
                </a:lnTo>
                <a:lnTo>
                  <a:pt x="1635450" y="104187"/>
                </a:lnTo>
                <a:lnTo>
                  <a:pt x="1591949" y="104384"/>
                </a:lnTo>
                <a:lnTo>
                  <a:pt x="1548132" y="105572"/>
                </a:lnTo>
                <a:lnTo>
                  <a:pt x="1504104" y="107424"/>
                </a:lnTo>
                <a:lnTo>
                  <a:pt x="1459936" y="109715"/>
                </a:lnTo>
                <a:lnTo>
                  <a:pt x="1415674" y="111244"/>
                </a:lnTo>
                <a:lnTo>
                  <a:pt x="1371350" y="112262"/>
                </a:lnTo>
                <a:lnTo>
                  <a:pt x="1326983" y="112941"/>
                </a:lnTo>
                <a:lnTo>
                  <a:pt x="1282588" y="114453"/>
                </a:lnTo>
                <a:lnTo>
                  <a:pt x="1238176" y="116518"/>
                </a:lnTo>
                <a:lnTo>
                  <a:pt x="1193750" y="118954"/>
                </a:lnTo>
                <a:lnTo>
                  <a:pt x="1150376" y="121635"/>
                </a:lnTo>
                <a:lnTo>
                  <a:pt x="1107700" y="124482"/>
                </a:lnTo>
                <a:lnTo>
                  <a:pt x="1065492" y="127438"/>
                </a:lnTo>
                <a:lnTo>
                  <a:pt x="1023594" y="130467"/>
                </a:lnTo>
                <a:lnTo>
                  <a:pt x="981904" y="133545"/>
                </a:lnTo>
                <a:lnTo>
                  <a:pt x="940353" y="136654"/>
                </a:lnTo>
                <a:lnTo>
                  <a:pt x="898893" y="139786"/>
                </a:lnTo>
                <a:lnTo>
                  <a:pt x="857496" y="142932"/>
                </a:lnTo>
                <a:lnTo>
                  <a:pt x="816139" y="146089"/>
                </a:lnTo>
                <a:lnTo>
                  <a:pt x="775868" y="149251"/>
                </a:lnTo>
                <a:lnTo>
                  <a:pt x="736320" y="152417"/>
                </a:lnTo>
                <a:lnTo>
                  <a:pt x="697256" y="155586"/>
                </a:lnTo>
                <a:lnTo>
                  <a:pt x="658511" y="158757"/>
                </a:lnTo>
                <a:lnTo>
                  <a:pt x="619983" y="161930"/>
                </a:lnTo>
                <a:lnTo>
                  <a:pt x="581598" y="165102"/>
                </a:lnTo>
                <a:lnTo>
                  <a:pt x="544364" y="168277"/>
                </a:lnTo>
                <a:lnTo>
                  <a:pt x="507902" y="171451"/>
                </a:lnTo>
                <a:lnTo>
                  <a:pt x="471950" y="174626"/>
                </a:lnTo>
                <a:lnTo>
                  <a:pt x="437400" y="177800"/>
                </a:lnTo>
                <a:lnTo>
                  <a:pt x="403784" y="180975"/>
                </a:lnTo>
                <a:lnTo>
                  <a:pt x="370789" y="184150"/>
                </a:lnTo>
                <a:lnTo>
                  <a:pt x="340326" y="187325"/>
                </a:lnTo>
                <a:lnTo>
                  <a:pt x="311551" y="190500"/>
                </a:lnTo>
                <a:lnTo>
                  <a:pt x="283901" y="193675"/>
                </a:lnTo>
                <a:lnTo>
                  <a:pt x="257001" y="195792"/>
                </a:lnTo>
                <a:lnTo>
                  <a:pt x="230601" y="197203"/>
                </a:lnTo>
                <a:lnTo>
                  <a:pt x="204534" y="198144"/>
                </a:lnTo>
                <a:lnTo>
                  <a:pt x="158638" y="202012"/>
                </a:lnTo>
                <a:lnTo>
                  <a:pt x="117073" y="206200"/>
                </a:lnTo>
                <a:lnTo>
                  <a:pt x="77432" y="208061"/>
                </a:lnTo>
                <a:lnTo>
                  <a:pt x="0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SMARTInkShape-3993"/>
          <p:cNvSpPr/>
          <p:nvPr>
            <p:custDataLst>
              <p:tags r:id="rId4"/>
            </p:custDataLst>
          </p:nvPr>
        </p:nvSpPr>
        <p:spPr>
          <a:xfrm>
            <a:off x="1667040" y="4533900"/>
            <a:ext cx="237961" cy="1076326"/>
          </a:xfrm>
          <a:custGeom>
            <a:avLst/>
            <a:gdLst/>
            <a:ahLst/>
            <a:cxnLst/>
            <a:rect l="0" t="0" r="0" b="0"/>
            <a:pathLst>
              <a:path w="237961" h="1076326">
                <a:moveTo>
                  <a:pt x="56985" y="0"/>
                </a:moveTo>
                <a:lnTo>
                  <a:pt x="56985" y="0"/>
                </a:lnTo>
                <a:lnTo>
                  <a:pt x="49381" y="42451"/>
                </a:lnTo>
                <a:lnTo>
                  <a:pt x="40738" y="76783"/>
                </a:lnTo>
                <a:lnTo>
                  <a:pt x="31475" y="119529"/>
                </a:lnTo>
                <a:lnTo>
                  <a:pt x="22027" y="166767"/>
                </a:lnTo>
                <a:lnTo>
                  <a:pt x="15695" y="202177"/>
                </a:lnTo>
                <a:lnTo>
                  <a:pt x="9354" y="241903"/>
                </a:lnTo>
                <a:lnTo>
                  <a:pt x="4065" y="283196"/>
                </a:lnTo>
                <a:lnTo>
                  <a:pt x="1715" y="322715"/>
                </a:lnTo>
                <a:lnTo>
                  <a:pt x="671" y="367090"/>
                </a:lnTo>
                <a:lnTo>
                  <a:pt x="392" y="390777"/>
                </a:lnTo>
                <a:lnTo>
                  <a:pt x="206" y="415035"/>
                </a:lnTo>
                <a:lnTo>
                  <a:pt x="82" y="439672"/>
                </a:lnTo>
                <a:lnTo>
                  <a:pt x="0" y="464565"/>
                </a:lnTo>
                <a:lnTo>
                  <a:pt x="2731" y="511978"/>
                </a:lnTo>
                <a:lnTo>
                  <a:pt x="7472" y="558805"/>
                </a:lnTo>
                <a:lnTo>
                  <a:pt x="10218" y="583145"/>
                </a:lnTo>
                <a:lnTo>
                  <a:pt x="13107" y="607838"/>
                </a:lnTo>
                <a:lnTo>
                  <a:pt x="19139" y="655031"/>
                </a:lnTo>
                <a:lnTo>
                  <a:pt x="26406" y="699642"/>
                </a:lnTo>
                <a:lnTo>
                  <a:pt x="36692" y="740635"/>
                </a:lnTo>
                <a:lnTo>
                  <a:pt x="48318" y="780021"/>
                </a:lnTo>
                <a:lnTo>
                  <a:pt x="61600" y="818693"/>
                </a:lnTo>
                <a:lnTo>
                  <a:pt x="78086" y="857047"/>
                </a:lnTo>
                <a:lnTo>
                  <a:pt x="93174" y="892437"/>
                </a:lnTo>
                <a:lnTo>
                  <a:pt x="116391" y="939290"/>
                </a:lnTo>
                <a:lnTo>
                  <a:pt x="143379" y="979982"/>
                </a:lnTo>
                <a:lnTo>
                  <a:pt x="180942" y="1026602"/>
                </a:lnTo>
                <a:lnTo>
                  <a:pt x="237960" y="1076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6" name="SMARTInkShape-Group884"/>
          <p:cNvGrpSpPr/>
          <p:nvPr/>
        </p:nvGrpSpPr>
        <p:grpSpPr>
          <a:xfrm>
            <a:off x="3845968" y="4648200"/>
            <a:ext cx="781053" cy="969786"/>
            <a:chOff x="3845968" y="4648200"/>
            <a:chExt cx="781053" cy="969786"/>
          </a:xfrm>
        </p:grpSpPr>
        <p:sp>
          <p:nvSpPr>
            <p:cNvPr id="570" name="SMARTInkShape-3994"/>
            <p:cNvSpPr/>
            <p:nvPr>
              <p:custDataLst>
                <p:tags r:id="rId241"/>
              </p:custDataLst>
            </p:nvPr>
          </p:nvSpPr>
          <p:spPr>
            <a:xfrm>
              <a:off x="4514850" y="4648200"/>
              <a:ext cx="112171" cy="847726"/>
            </a:xfrm>
            <a:custGeom>
              <a:avLst/>
              <a:gdLst/>
              <a:ahLst/>
              <a:cxnLst/>
              <a:rect l="0" t="0" r="0" b="0"/>
              <a:pathLst>
                <a:path w="112171" h="8477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4716" y="16005"/>
                  </a:lnTo>
                  <a:lnTo>
                    <a:pt x="3155" y="30397"/>
                  </a:lnTo>
                  <a:lnTo>
                    <a:pt x="9284" y="52516"/>
                  </a:lnTo>
                  <a:lnTo>
                    <a:pt x="26958" y="94021"/>
                  </a:lnTo>
                  <a:lnTo>
                    <a:pt x="40444" y="129105"/>
                  </a:lnTo>
                  <a:lnTo>
                    <a:pt x="55023" y="173014"/>
                  </a:lnTo>
                  <a:lnTo>
                    <a:pt x="62555" y="204954"/>
                  </a:lnTo>
                  <a:lnTo>
                    <a:pt x="69430" y="240316"/>
                  </a:lnTo>
                  <a:lnTo>
                    <a:pt x="76014" y="277200"/>
                  </a:lnTo>
                  <a:lnTo>
                    <a:pt x="83526" y="315815"/>
                  </a:lnTo>
                  <a:lnTo>
                    <a:pt x="93920" y="357673"/>
                  </a:lnTo>
                  <a:lnTo>
                    <a:pt x="99950" y="398149"/>
                  </a:lnTo>
                  <a:lnTo>
                    <a:pt x="103689" y="438364"/>
                  </a:lnTo>
                  <a:lnTo>
                    <a:pt x="108879" y="480931"/>
                  </a:lnTo>
                  <a:lnTo>
                    <a:pt x="111890" y="521722"/>
                  </a:lnTo>
                  <a:lnTo>
                    <a:pt x="112170" y="562077"/>
                  </a:lnTo>
                  <a:lnTo>
                    <a:pt x="108767" y="604706"/>
                  </a:lnTo>
                  <a:lnTo>
                    <a:pt x="106549" y="642703"/>
                  </a:lnTo>
                  <a:lnTo>
                    <a:pt x="104505" y="678286"/>
                  </a:lnTo>
                  <a:lnTo>
                    <a:pt x="100069" y="715269"/>
                  </a:lnTo>
                  <a:lnTo>
                    <a:pt x="91748" y="750049"/>
                  </a:lnTo>
                  <a:lnTo>
                    <a:pt x="80994" y="783148"/>
                  </a:lnTo>
                  <a:lnTo>
                    <a:pt x="57150" y="847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3995"/>
            <p:cNvSpPr/>
            <p:nvPr>
              <p:custDataLst>
                <p:tags r:id="rId242"/>
              </p:custDataLst>
            </p:nvPr>
          </p:nvSpPr>
          <p:spPr>
            <a:xfrm>
              <a:off x="4114800" y="5432226"/>
              <a:ext cx="171451" cy="130375"/>
            </a:xfrm>
            <a:custGeom>
              <a:avLst/>
              <a:gdLst/>
              <a:ahLst/>
              <a:cxnLst/>
              <a:rect l="0" t="0" r="0" b="0"/>
              <a:pathLst>
                <a:path w="171451" h="130375">
                  <a:moveTo>
                    <a:pt x="0" y="25599"/>
                  </a:moveTo>
                  <a:lnTo>
                    <a:pt x="0" y="25599"/>
                  </a:lnTo>
                  <a:lnTo>
                    <a:pt x="1058" y="52605"/>
                  </a:lnTo>
                  <a:lnTo>
                    <a:pt x="8201" y="88265"/>
                  </a:lnTo>
                  <a:lnTo>
                    <a:pt x="1208" y="117012"/>
                  </a:lnTo>
                  <a:lnTo>
                    <a:pt x="805" y="117233"/>
                  </a:lnTo>
                  <a:lnTo>
                    <a:pt x="358" y="114656"/>
                  </a:lnTo>
                  <a:lnTo>
                    <a:pt x="17326" y="71421"/>
                  </a:lnTo>
                  <a:lnTo>
                    <a:pt x="45059" y="25362"/>
                  </a:lnTo>
                  <a:lnTo>
                    <a:pt x="63680" y="7068"/>
                  </a:lnTo>
                  <a:lnTo>
                    <a:pt x="79103" y="1488"/>
                  </a:lnTo>
                  <a:lnTo>
                    <a:pt x="87660" y="0"/>
                  </a:lnTo>
                  <a:lnTo>
                    <a:pt x="95481" y="1125"/>
                  </a:lnTo>
                  <a:lnTo>
                    <a:pt x="115544" y="11763"/>
                  </a:lnTo>
                  <a:lnTo>
                    <a:pt x="124731" y="18744"/>
                  </a:lnTo>
                  <a:lnTo>
                    <a:pt x="135853" y="38737"/>
                  </a:lnTo>
                  <a:lnTo>
                    <a:pt x="155516" y="82478"/>
                  </a:lnTo>
                  <a:lnTo>
                    <a:pt x="171450" y="130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3996"/>
            <p:cNvSpPr/>
            <p:nvPr>
              <p:custDataLst>
                <p:tags r:id="rId243"/>
              </p:custDataLst>
            </p:nvPr>
          </p:nvSpPr>
          <p:spPr>
            <a:xfrm>
              <a:off x="3992299" y="5334000"/>
              <a:ext cx="322527" cy="283986"/>
            </a:xfrm>
            <a:custGeom>
              <a:avLst/>
              <a:gdLst/>
              <a:ahLst/>
              <a:cxnLst/>
              <a:rect l="0" t="0" r="0" b="0"/>
              <a:pathLst>
                <a:path w="322527" h="283986">
                  <a:moveTo>
                    <a:pt x="8201" y="171450"/>
                  </a:moveTo>
                  <a:lnTo>
                    <a:pt x="8201" y="171450"/>
                  </a:lnTo>
                  <a:lnTo>
                    <a:pt x="3144" y="181563"/>
                  </a:lnTo>
                  <a:lnTo>
                    <a:pt x="0" y="203021"/>
                  </a:lnTo>
                  <a:lnTo>
                    <a:pt x="5483" y="245263"/>
                  </a:lnTo>
                  <a:lnTo>
                    <a:pt x="7843" y="279792"/>
                  </a:lnTo>
                  <a:lnTo>
                    <a:pt x="9020" y="281778"/>
                  </a:lnTo>
                  <a:lnTo>
                    <a:pt x="10864" y="283101"/>
                  </a:lnTo>
                  <a:lnTo>
                    <a:pt x="13151" y="283985"/>
                  </a:lnTo>
                  <a:lnTo>
                    <a:pt x="15734" y="283514"/>
                  </a:lnTo>
                  <a:lnTo>
                    <a:pt x="21427" y="280170"/>
                  </a:lnTo>
                  <a:lnTo>
                    <a:pt x="30581" y="262224"/>
                  </a:lnTo>
                  <a:lnTo>
                    <a:pt x="34940" y="226686"/>
                  </a:lnTo>
                  <a:lnTo>
                    <a:pt x="36232" y="182642"/>
                  </a:lnTo>
                  <a:lnTo>
                    <a:pt x="31558" y="141134"/>
                  </a:lnTo>
                  <a:lnTo>
                    <a:pt x="28102" y="101217"/>
                  </a:lnTo>
                  <a:lnTo>
                    <a:pt x="30241" y="54134"/>
                  </a:lnTo>
                  <a:lnTo>
                    <a:pt x="32419" y="45615"/>
                  </a:lnTo>
                  <a:lnTo>
                    <a:pt x="46129" y="30504"/>
                  </a:lnTo>
                  <a:lnTo>
                    <a:pt x="66333" y="18849"/>
                  </a:lnTo>
                  <a:lnTo>
                    <a:pt x="113797" y="11367"/>
                  </a:lnTo>
                  <a:lnTo>
                    <a:pt x="158882" y="4832"/>
                  </a:lnTo>
                  <a:lnTo>
                    <a:pt x="198780" y="1432"/>
                  </a:lnTo>
                  <a:lnTo>
                    <a:pt x="239059" y="424"/>
                  </a:lnTo>
                  <a:lnTo>
                    <a:pt x="277804" y="126"/>
                  </a:lnTo>
                  <a:lnTo>
                    <a:pt x="3225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3997"/>
            <p:cNvSpPr/>
            <p:nvPr>
              <p:custDataLst>
                <p:tags r:id="rId244"/>
              </p:custDataLst>
            </p:nvPr>
          </p:nvSpPr>
          <p:spPr>
            <a:xfrm>
              <a:off x="3914775" y="5163433"/>
              <a:ext cx="314326" cy="8643"/>
            </a:xfrm>
            <a:custGeom>
              <a:avLst/>
              <a:gdLst/>
              <a:ahLst/>
              <a:cxnLst/>
              <a:rect l="0" t="0" r="0" b="0"/>
              <a:pathLst>
                <a:path w="314326" h="8643">
                  <a:moveTo>
                    <a:pt x="0" y="8642"/>
                  </a:moveTo>
                  <a:lnTo>
                    <a:pt x="0" y="8642"/>
                  </a:lnTo>
                  <a:lnTo>
                    <a:pt x="40118" y="7584"/>
                  </a:lnTo>
                  <a:lnTo>
                    <a:pt x="81855" y="2097"/>
                  </a:lnTo>
                  <a:lnTo>
                    <a:pt x="126676" y="0"/>
                  </a:lnTo>
                  <a:lnTo>
                    <a:pt x="169355" y="437"/>
                  </a:lnTo>
                  <a:lnTo>
                    <a:pt x="203328" y="4290"/>
                  </a:lnTo>
                  <a:lnTo>
                    <a:pt x="236770" y="6708"/>
                  </a:lnTo>
                  <a:lnTo>
                    <a:pt x="314325" y="8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3998"/>
            <p:cNvSpPr/>
            <p:nvPr>
              <p:custDataLst>
                <p:tags r:id="rId245"/>
              </p:custDataLst>
            </p:nvPr>
          </p:nvSpPr>
          <p:spPr>
            <a:xfrm>
              <a:off x="3983201" y="4699597"/>
              <a:ext cx="122075" cy="117208"/>
            </a:xfrm>
            <a:custGeom>
              <a:avLst/>
              <a:gdLst/>
              <a:ahLst/>
              <a:cxnLst/>
              <a:rect l="0" t="0" r="0" b="0"/>
              <a:pathLst>
                <a:path w="122075" h="117208">
                  <a:moveTo>
                    <a:pt x="26824" y="34328"/>
                  </a:moveTo>
                  <a:lnTo>
                    <a:pt x="26824" y="34328"/>
                  </a:lnTo>
                  <a:lnTo>
                    <a:pt x="26824" y="26127"/>
                  </a:lnTo>
                  <a:lnTo>
                    <a:pt x="26824" y="30252"/>
                  </a:lnTo>
                  <a:lnTo>
                    <a:pt x="17123" y="76284"/>
                  </a:lnTo>
                  <a:lnTo>
                    <a:pt x="7112" y="105646"/>
                  </a:lnTo>
                  <a:lnTo>
                    <a:pt x="0" y="117207"/>
                  </a:lnTo>
                  <a:lnTo>
                    <a:pt x="6019" y="98955"/>
                  </a:lnTo>
                  <a:lnTo>
                    <a:pt x="12484" y="70142"/>
                  </a:lnTo>
                  <a:lnTo>
                    <a:pt x="34322" y="23962"/>
                  </a:lnTo>
                  <a:lnTo>
                    <a:pt x="49272" y="5386"/>
                  </a:lnTo>
                  <a:lnTo>
                    <a:pt x="57262" y="298"/>
                  </a:lnTo>
                  <a:lnTo>
                    <a:pt x="59816" y="0"/>
                  </a:lnTo>
                  <a:lnTo>
                    <a:pt x="61519" y="859"/>
                  </a:lnTo>
                  <a:lnTo>
                    <a:pt x="79703" y="23223"/>
                  </a:lnTo>
                  <a:lnTo>
                    <a:pt x="94566" y="68484"/>
                  </a:lnTo>
                  <a:lnTo>
                    <a:pt x="122074" y="110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3999"/>
            <p:cNvSpPr/>
            <p:nvPr>
              <p:custDataLst>
                <p:tags r:id="rId246"/>
              </p:custDataLst>
            </p:nvPr>
          </p:nvSpPr>
          <p:spPr>
            <a:xfrm>
              <a:off x="3845968" y="4933950"/>
              <a:ext cx="278358" cy="139268"/>
            </a:xfrm>
            <a:custGeom>
              <a:avLst/>
              <a:gdLst/>
              <a:ahLst/>
              <a:cxnLst/>
              <a:rect l="0" t="0" r="0" b="0"/>
              <a:pathLst>
                <a:path w="278358" h="139268">
                  <a:moveTo>
                    <a:pt x="78332" y="19050"/>
                  </a:moveTo>
                  <a:lnTo>
                    <a:pt x="78332" y="19050"/>
                  </a:lnTo>
                  <a:lnTo>
                    <a:pt x="83389" y="19050"/>
                  </a:lnTo>
                  <a:lnTo>
                    <a:pt x="84878" y="17992"/>
                  </a:lnTo>
                  <a:lnTo>
                    <a:pt x="85871" y="16228"/>
                  </a:lnTo>
                  <a:lnTo>
                    <a:pt x="86533" y="13994"/>
                  </a:lnTo>
                  <a:lnTo>
                    <a:pt x="86974" y="13562"/>
                  </a:lnTo>
                  <a:lnTo>
                    <a:pt x="87268" y="14334"/>
                  </a:lnTo>
                  <a:lnTo>
                    <a:pt x="87823" y="42144"/>
                  </a:lnTo>
                  <a:lnTo>
                    <a:pt x="77491" y="81541"/>
                  </a:lnTo>
                  <a:lnTo>
                    <a:pt x="70550" y="100799"/>
                  </a:lnTo>
                  <a:lnTo>
                    <a:pt x="42800" y="130697"/>
                  </a:lnTo>
                  <a:lnTo>
                    <a:pt x="27615" y="137463"/>
                  </a:lnTo>
                  <a:lnTo>
                    <a:pt x="19121" y="139267"/>
                  </a:lnTo>
                  <a:lnTo>
                    <a:pt x="12399" y="138353"/>
                  </a:lnTo>
                  <a:lnTo>
                    <a:pt x="6860" y="135627"/>
                  </a:lnTo>
                  <a:lnTo>
                    <a:pt x="2109" y="131693"/>
                  </a:lnTo>
                  <a:lnTo>
                    <a:pt x="0" y="125896"/>
                  </a:lnTo>
                  <a:lnTo>
                    <a:pt x="479" y="110987"/>
                  </a:lnTo>
                  <a:lnTo>
                    <a:pt x="9410" y="77662"/>
                  </a:lnTo>
                  <a:lnTo>
                    <a:pt x="15244" y="66971"/>
                  </a:lnTo>
                  <a:lnTo>
                    <a:pt x="34592" y="49947"/>
                  </a:lnTo>
                  <a:lnTo>
                    <a:pt x="75062" y="26290"/>
                  </a:lnTo>
                  <a:lnTo>
                    <a:pt x="91343" y="17681"/>
                  </a:lnTo>
                  <a:lnTo>
                    <a:pt x="127577" y="11942"/>
                  </a:lnTo>
                  <a:lnTo>
                    <a:pt x="172021" y="3456"/>
                  </a:lnTo>
                  <a:lnTo>
                    <a:pt x="214196" y="683"/>
                  </a:lnTo>
                  <a:lnTo>
                    <a:pt x="259246" y="90"/>
                  </a:lnTo>
                  <a:lnTo>
                    <a:pt x="278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885"/>
          <p:cNvGrpSpPr/>
          <p:nvPr/>
        </p:nvGrpSpPr>
        <p:grpSpPr>
          <a:xfrm>
            <a:off x="2923131" y="4859770"/>
            <a:ext cx="696370" cy="373582"/>
            <a:chOff x="2923131" y="4859770"/>
            <a:chExt cx="696370" cy="373582"/>
          </a:xfrm>
        </p:grpSpPr>
        <p:sp>
          <p:nvSpPr>
            <p:cNvPr id="577" name="SMARTInkShape-4000"/>
            <p:cNvSpPr/>
            <p:nvPr>
              <p:custDataLst>
                <p:tags r:id="rId237"/>
              </p:custDataLst>
            </p:nvPr>
          </p:nvSpPr>
          <p:spPr>
            <a:xfrm>
              <a:off x="3439849" y="5124842"/>
              <a:ext cx="179652" cy="108510"/>
            </a:xfrm>
            <a:custGeom>
              <a:avLst/>
              <a:gdLst/>
              <a:ahLst/>
              <a:cxnLst/>
              <a:rect l="0" t="0" r="0" b="0"/>
              <a:pathLst>
                <a:path w="179652" h="108510">
                  <a:moveTo>
                    <a:pt x="8201" y="9133"/>
                  </a:moveTo>
                  <a:lnTo>
                    <a:pt x="8201" y="9133"/>
                  </a:lnTo>
                  <a:lnTo>
                    <a:pt x="0" y="9133"/>
                  </a:lnTo>
                  <a:lnTo>
                    <a:pt x="9182" y="4077"/>
                  </a:lnTo>
                  <a:lnTo>
                    <a:pt x="31247" y="491"/>
                  </a:lnTo>
                  <a:lnTo>
                    <a:pt x="43491" y="0"/>
                  </a:lnTo>
                  <a:lnTo>
                    <a:pt x="55988" y="5427"/>
                  </a:lnTo>
                  <a:lnTo>
                    <a:pt x="66482" y="13835"/>
                  </a:lnTo>
                  <a:lnTo>
                    <a:pt x="71145" y="21101"/>
                  </a:lnTo>
                  <a:lnTo>
                    <a:pt x="70396" y="30680"/>
                  </a:lnTo>
                  <a:lnTo>
                    <a:pt x="68714" y="36198"/>
                  </a:lnTo>
                  <a:lnTo>
                    <a:pt x="58379" y="47973"/>
                  </a:lnTo>
                  <a:lnTo>
                    <a:pt x="16582" y="86669"/>
                  </a:lnTo>
                  <a:lnTo>
                    <a:pt x="11926" y="94041"/>
                  </a:lnTo>
                  <a:lnTo>
                    <a:pt x="10684" y="97488"/>
                  </a:lnTo>
                  <a:lnTo>
                    <a:pt x="10915" y="100845"/>
                  </a:lnTo>
                  <a:lnTo>
                    <a:pt x="13993" y="107397"/>
                  </a:lnTo>
                  <a:lnTo>
                    <a:pt x="18412" y="108509"/>
                  </a:lnTo>
                  <a:lnTo>
                    <a:pt x="59702" y="104885"/>
                  </a:lnTo>
                  <a:lnTo>
                    <a:pt x="97514" y="104482"/>
                  </a:lnTo>
                  <a:lnTo>
                    <a:pt x="127445" y="101591"/>
                  </a:lnTo>
                  <a:lnTo>
                    <a:pt x="179651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001"/>
            <p:cNvSpPr/>
            <p:nvPr>
              <p:custDataLst>
                <p:tags r:id="rId238"/>
              </p:custDataLst>
            </p:nvPr>
          </p:nvSpPr>
          <p:spPr>
            <a:xfrm>
              <a:off x="3371850" y="4991100"/>
              <a:ext cx="85726" cy="200026"/>
            </a:xfrm>
            <a:custGeom>
              <a:avLst/>
              <a:gdLst/>
              <a:ahLst/>
              <a:cxnLst/>
              <a:rect l="0" t="0" r="0" b="0"/>
              <a:pathLst>
                <a:path w="85726" h="200026">
                  <a:moveTo>
                    <a:pt x="85725" y="0"/>
                  </a:moveTo>
                  <a:lnTo>
                    <a:pt x="85725" y="0"/>
                  </a:lnTo>
                  <a:lnTo>
                    <a:pt x="66427" y="41419"/>
                  </a:lnTo>
                  <a:lnTo>
                    <a:pt x="47603" y="88002"/>
                  </a:lnTo>
                  <a:lnTo>
                    <a:pt x="30689" y="126045"/>
                  </a:lnTo>
                  <a:lnTo>
                    <a:pt x="7674" y="163681"/>
                  </a:lnTo>
                  <a:lnTo>
                    <a:pt x="1516" y="18516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4002"/>
            <p:cNvSpPr/>
            <p:nvPr>
              <p:custDataLst>
                <p:tags r:id="rId239"/>
              </p:custDataLst>
            </p:nvPr>
          </p:nvSpPr>
          <p:spPr>
            <a:xfrm>
              <a:off x="3207120" y="5014187"/>
              <a:ext cx="153882" cy="119789"/>
            </a:xfrm>
            <a:custGeom>
              <a:avLst/>
              <a:gdLst/>
              <a:ahLst/>
              <a:cxnLst/>
              <a:rect l="0" t="0" r="0" b="0"/>
              <a:pathLst>
                <a:path w="153882" h="119789">
                  <a:moveTo>
                    <a:pt x="145680" y="5488"/>
                  </a:moveTo>
                  <a:lnTo>
                    <a:pt x="145680" y="5488"/>
                  </a:lnTo>
                  <a:lnTo>
                    <a:pt x="150737" y="5488"/>
                  </a:lnTo>
                  <a:lnTo>
                    <a:pt x="152226" y="4430"/>
                  </a:lnTo>
                  <a:lnTo>
                    <a:pt x="153219" y="2666"/>
                  </a:lnTo>
                  <a:lnTo>
                    <a:pt x="153881" y="432"/>
                  </a:lnTo>
                  <a:lnTo>
                    <a:pt x="153264" y="0"/>
                  </a:lnTo>
                  <a:lnTo>
                    <a:pt x="149756" y="2344"/>
                  </a:lnTo>
                  <a:lnTo>
                    <a:pt x="138881" y="13529"/>
                  </a:lnTo>
                  <a:lnTo>
                    <a:pt x="111578" y="53736"/>
                  </a:lnTo>
                  <a:lnTo>
                    <a:pt x="68753" y="87702"/>
                  </a:lnTo>
                  <a:lnTo>
                    <a:pt x="32294" y="104709"/>
                  </a:lnTo>
                  <a:lnTo>
                    <a:pt x="17323" y="107794"/>
                  </a:lnTo>
                  <a:lnTo>
                    <a:pt x="6435" y="106343"/>
                  </a:lnTo>
                  <a:lnTo>
                    <a:pt x="2050" y="104475"/>
                  </a:lnTo>
                  <a:lnTo>
                    <a:pt x="185" y="101113"/>
                  </a:lnTo>
                  <a:lnTo>
                    <a:pt x="0" y="96755"/>
                  </a:lnTo>
                  <a:lnTo>
                    <a:pt x="7307" y="74552"/>
                  </a:lnTo>
                  <a:lnTo>
                    <a:pt x="18564" y="65111"/>
                  </a:lnTo>
                  <a:lnTo>
                    <a:pt x="26011" y="61111"/>
                  </a:lnTo>
                  <a:lnTo>
                    <a:pt x="39930" y="59490"/>
                  </a:lnTo>
                  <a:lnTo>
                    <a:pt x="71169" y="67073"/>
                  </a:lnTo>
                  <a:lnTo>
                    <a:pt x="86458" y="78367"/>
                  </a:lnTo>
                  <a:lnTo>
                    <a:pt x="12663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4003"/>
            <p:cNvSpPr/>
            <p:nvPr>
              <p:custDataLst>
                <p:tags r:id="rId240"/>
              </p:custDataLst>
            </p:nvPr>
          </p:nvSpPr>
          <p:spPr>
            <a:xfrm>
              <a:off x="2923131" y="4859770"/>
              <a:ext cx="259366" cy="241949"/>
            </a:xfrm>
            <a:custGeom>
              <a:avLst/>
              <a:gdLst/>
              <a:ahLst/>
              <a:cxnLst/>
              <a:rect l="0" t="0" r="0" b="0"/>
              <a:pathLst>
                <a:path w="259366" h="241949">
                  <a:moveTo>
                    <a:pt x="20094" y="26555"/>
                  </a:moveTo>
                  <a:lnTo>
                    <a:pt x="20094" y="26555"/>
                  </a:lnTo>
                  <a:lnTo>
                    <a:pt x="29815" y="25497"/>
                  </a:lnTo>
                  <a:lnTo>
                    <a:pt x="74056" y="18354"/>
                  </a:lnTo>
                  <a:lnTo>
                    <a:pt x="110285" y="16234"/>
                  </a:lnTo>
                  <a:lnTo>
                    <a:pt x="149240" y="10561"/>
                  </a:lnTo>
                  <a:lnTo>
                    <a:pt x="188064" y="7353"/>
                  </a:lnTo>
                  <a:lnTo>
                    <a:pt x="230642" y="145"/>
                  </a:lnTo>
                  <a:lnTo>
                    <a:pt x="242788" y="0"/>
                  </a:lnTo>
                  <a:lnTo>
                    <a:pt x="255241" y="3464"/>
                  </a:lnTo>
                  <a:lnTo>
                    <a:pt x="258350" y="6928"/>
                  </a:lnTo>
                  <a:lnTo>
                    <a:pt x="259365" y="11354"/>
                  </a:lnTo>
                  <a:lnTo>
                    <a:pt x="258983" y="16421"/>
                  </a:lnTo>
                  <a:lnTo>
                    <a:pt x="252914" y="27696"/>
                  </a:lnTo>
                  <a:lnTo>
                    <a:pt x="226715" y="57237"/>
                  </a:lnTo>
                  <a:lnTo>
                    <a:pt x="184455" y="85132"/>
                  </a:lnTo>
                  <a:lnTo>
                    <a:pt x="146987" y="114443"/>
                  </a:lnTo>
                  <a:lnTo>
                    <a:pt x="99521" y="149829"/>
                  </a:lnTo>
                  <a:lnTo>
                    <a:pt x="61419" y="180727"/>
                  </a:lnTo>
                  <a:lnTo>
                    <a:pt x="14585" y="214802"/>
                  </a:lnTo>
                  <a:lnTo>
                    <a:pt x="0" y="233203"/>
                  </a:lnTo>
                  <a:lnTo>
                    <a:pt x="347" y="237344"/>
                  </a:lnTo>
                  <a:lnTo>
                    <a:pt x="3755" y="240107"/>
                  </a:lnTo>
                  <a:lnTo>
                    <a:pt x="9201" y="241948"/>
                  </a:lnTo>
                  <a:lnTo>
                    <a:pt x="23719" y="241171"/>
                  </a:lnTo>
                  <a:lnTo>
                    <a:pt x="69023" y="237105"/>
                  </a:lnTo>
                  <a:lnTo>
                    <a:pt x="115837" y="228699"/>
                  </a:lnTo>
                  <a:lnTo>
                    <a:pt x="155472" y="220975"/>
                  </a:lnTo>
                  <a:lnTo>
                    <a:pt x="258219" y="207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886"/>
          <p:cNvGrpSpPr/>
          <p:nvPr/>
        </p:nvGrpSpPr>
        <p:grpSpPr>
          <a:xfrm>
            <a:off x="2366237" y="4838700"/>
            <a:ext cx="253139" cy="266309"/>
            <a:chOff x="2366237" y="4838700"/>
            <a:chExt cx="253139" cy="266309"/>
          </a:xfrm>
        </p:grpSpPr>
        <p:sp>
          <p:nvSpPr>
            <p:cNvPr id="582" name="SMARTInkShape-4004"/>
            <p:cNvSpPr/>
            <p:nvPr>
              <p:custDataLst>
                <p:tags r:id="rId234"/>
              </p:custDataLst>
            </p:nvPr>
          </p:nvSpPr>
          <p:spPr>
            <a:xfrm>
              <a:off x="2366237" y="5086350"/>
              <a:ext cx="253139" cy="18659"/>
            </a:xfrm>
            <a:custGeom>
              <a:avLst/>
              <a:gdLst/>
              <a:ahLst/>
              <a:cxnLst/>
              <a:rect l="0" t="0" r="0" b="0"/>
              <a:pathLst>
                <a:path w="253139" h="18659">
                  <a:moveTo>
                    <a:pt x="5488" y="9525"/>
                  </a:moveTo>
                  <a:lnTo>
                    <a:pt x="5488" y="9525"/>
                  </a:lnTo>
                  <a:lnTo>
                    <a:pt x="432" y="14581"/>
                  </a:lnTo>
                  <a:lnTo>
                    <a:pt x="0" y="16070"/>
                  </a:lnTo>
                  <a:lnTo>
                    <a:pt x="771" y="17064"/>
                  </a:lnTo>
                  <a:lnTo>
                    <a:pt x="2343" y="17726"/>
                  </a:lnTo>
                  <a:lnTo>
                    <a:pt x="14669" y="18658"/>
                  </a:lnTo>
                  <a:lnTo>
                    <a:pt x="61861" y="11459"/>
                  </a:lnTo>
                  <a:lnTo>
                    <a:pt x="105641" y="9908"/>
                  </a:lnTo>
                  <a:lnTo>
                    <a:pt x="152638" y="4582"/>
                  </a:lnTo>
                  <a:lnTo>
                    <a:pt x="196049" y="904"/>
                  </a:lnTo>
                  <a:lnTo>
                    <a:pt x="253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005"/>
            <p:cNvSpPr/>
            <p:nvPr>
              <p:custDataLst>
                <p:tags r:id="rId235"/>
              </p:custDataLst>
            </p:nvPr>
          </p:nvSpPr>
          <p:spPr>
            <a:xfrm>
              <a:off x="2453728" y="4838700"/>
              <a:ext cx="22773" cy="209551"/>
            </a:xfrm>
            <a:custGeom>
              <a:avLst/>
              <a:gdLst/>
              <a:ahLst/>
              <a:cxnLst/>
              <a:rect l="0" t="0" r="0" b="0"/>
              <a:pathLst>
                <a:path w="22773" h="209551">
                  <a:moveTo>
                    <a:pt x="22772" y="0"/>
                  </a:moveTo>
                  <a:lnTo>
                    <a:pt x="22772" y="0"/>
                  </a:lnTo>
                  <a:lnTo>
                    <a:pt x="4872" y="7539"/>
                  </a:lnTo>
                  <a:lnTo>
                    <a:pt x="1313" y="8201"/>
                  </a:lnTo>
                  <a:lnTo>
                    <a:pt x="0" y="11817"/>
                  </a:lnTo>
                  <a:lnTo>
                    <a:pt x="8079" y="59294"/>
                  </a:lnTo>
                  <a:lnTo>
                    <a:pt x="13285" y="104375"/>
                  </a:lnTo>
                  <a:lnTo>
                    <a:pt x="21314" y="150296"/>
                  </a:lnTo>
                  <a:lnTo>
                    <a:pt x="1324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006"/>
            <p:cNvSpPr/>
            <p:nvPr>
              <p:custDataLst>
                <p:tags r:id="rId236"/>
              </p:custDataLst>
            </p:nvPr>
          </p:nvSpPr>
          <p:spPr>
            <a:xfrm>
              <a:off x="2375762" y="4943475"/>
              <a:ext cx="167414" cy="19051"/>
            </a:xfrm>
            <a:custGeom>
              <a:avLst/>
              <a:gdLst/>
              <a:ahLst/>
              <a:cxnLst/>
              <a:rect l="0" t="0" r="0" b="0"/>
              <a:pathLst>
                <a:path w="16741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46460" y="19050"/>
                  </a:lnTo>
                  <a:lnTo>
                    <a:pt x="89585" y="16228"/>
                  </a:lnTo>
                  <a:lnTo>
                    <a:pt x="132078" y="9349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887"/>
          <p:cNvGrpSpPr/>
          <p:nvPr/>
        </p:nvGrpSpPr>
        <p:grpSpPr>
          <a:xfrm>
            <a:off x="1838325" y="4669438"/>
            <a:ext cx="295276" cy="569313"/>
            <a:chOff x="1838325" y="4669438"/>
            <a:chExt cx="295276" cy="569313"/>
          </a:xfrm>
        </p:grpSpPr>
        <p:sp>
          <p:nvSpPr>
            <p:cNvPr id="586" name="SMARTInkShape-4007"/>
            <p:cNvSpPr/>
            <p:nvPr>
              <p:custDataLst>
                <p:tags r:id="rId232"/>
              </p:custDataLst>
            </p:nvPr>
          </p:nvSpPr>
          <p:spPr>
            <a:xfrm>
              <a:off x="1914699" y="4669438"/>
              <a:ext cx="133177" cy="102588"/>
            </a:xfrm>
            <a:custGeom>
              <a:avLst/>
              <a:gdLst/>
              <a:ahLst/>
              <a:cxnLst/>
              <a:rect l="0" t="0" r="0" b="0"/>
              <a:pathLst>
                <a:path w="133177" h="102588">
                  <a:moveTo>
                    <a:pt x="47451" y="26387"/>
                  </a:moveTo>
                  <a:lnTo>
                    <a:pt x="47451" y="26387"/>
                  </a:lnTo>
                  <a:lnTo>
                    <a:pt x="42395" y="26387"/>
                  </a:lnTo>
                  <a:lnTo>
                    <a:pt x="29137" y="31443"/>
                  </a:lnTo>
                  <a:lnTo>
                    <a:pt x="20614" y="39570"/>
                  </a:lnTo>
                  <a:lnTo>
                    <a:pt x="9866" y="58868"/>
                  </a:lnTo>
                  <a:lnTo>
                    <a:pt x="0" y="92242"/>
                  </a:lnTo>
                  <a:lnTo>
                    <a:pt x="919" y="76633"/>
                  </a:lnTo>
                  <a:lnTo>
                    <a:pt x="13088" y="35002"/>
                  </a:lnTo>
                  <a:lnTo>
                    <a:pt x="17161" y="17180"/>
                  </a:lnTo>
                  <a:lnTo>
                    <a:pt x="19849" y="12841"/>
                  </a:lnTo>
                  <a:lnTo>
                    <a:pt x="28481" y="5196"/>
                  </a:lnTo>
                  <a:lnTo>
                    <a:pt x="36550" y="1094"/>
                  </a:lnTo>
                  <a:lnTo>
                    <a:pt x="40184" y="0"/>
                  </a:lnTo>
                  <a:lnTo>
                    <a:pt x="44723" y="1387"/>
                  </a:lnTo>
                  <a:lnTo>
                    <a:pt x="55411" y="8574"/>
                  </a:lnTo>
                  <a:lnTo>
                    <a:pt x="85763" y="51571"/>
                  </a:lnTo>
                  <a:lnTo>
                    <a:pt x="133176" y="102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4008"/>
            <p:cNvSpPr/>
            <p:nvPr>
              <p:custDataLst>
                <p:tags r:id="rId233"/>
              </p:custDataLst>
            </p:nvPr>
          </p:nvSpPr>
          <p:spPr>
            <a:xfrm>
              <a:off x="1838325" y="4885043"/>
              <a:ext cx="295276" cy="353708"/>
            </a:xfrm>
            <a:custGeom>
              <a:avLst/>
              <a:gdLst/>
              <a:ahLst/>
              <a:cxnLst/>
              <a:rect l="0" t="0" r="0" b="0"/>
              <a:pathLst>
                <a:path w="295276" h="353708">
                  <a:moveTo>
                    <a:pt x="0" y="353707"/>
                  </a:moveTo>
                  <a:lnTo>
                    <a:pt x="0" y="353707"/>
                  </a:lnTo>
                  <a:lnTo>
                    <a:pt x="5056" y="348651"/>
                  </a:lnTo>
                  <a:lnTo>
                    <a:pt x="15188" y="324369"/>
                  </a:lnTo>
                  <a:lnTo>
                    <a:pt x="20022" y="308796"/>
                  </a:lnTo>
                  <a:lnTo>
                    <a:pt x="45414" y="262028"/>
                  </a:lnTo>
                  <a:lnTo>
                    <a:pt x="62436" y="214517"/>
                  </a:lnTo>
                  <a:lnTo>
                    <a:pt x="75990" y="173459"/>
                  </a:lnTo>
                  <a:lnTo>
                    <a:pt x="85501" y="131749"/>
                  </a:lnTo>
                  <a:lnTo>
                    <a:pt x="93011" y="90318"/>
                  </a:lnTo>
                  <a:lnTo>
                    <a:pt x="97409" y="52710"/>
                  </a:lnTo>
                  <a:lnTo>
                    <a:pt x="100443" y="32606"/>
                  </a:lnTo>
                  <a:lnTo>
                    <a:pt x="97259" y="12562"/>
                  </a:lnTo>
                  <a:lnTo>
                    <a:pt x="96589" y="10919"/>
                  </a:lnTo>
                  <a:lnTo>
                    <a:pt x="96143" y="10881"/>
                  </a:lnTo>
                  <a:lnTo>
                    <a:pt x="80114" y="58492"/>
                  </a:lnTo>
                  <a:lnTo>
                    <a:pt x="76973" y="94859"/>
                  </a:lnTo>
                  <a:lnTo>
                    <a:pt x="79251" y="134136"/>
                  </a:lnTo>
                  <a:lnTo>
                    <a:pt x="89502" y="180277"/>
                  </a:lnTo>
                  <a:lnTo>
                    <a:pt x="96231" y="205816"/>
                  </a:lnTo>
                  <a:lnTo>
                    <a:pt x="104859" y="217775"/>
                  </a:lnTo>
                  <a:lnTo>
                    <a:pt x="115748" y="224501"/>
                  </a:lnTo>
                  <a:lnTo>
                    <a:pt x="121615" y="226295"/>
                  </a:lnTo>
                  <a:lnTo>
                    <a:pt x="127644" y="225374"/>
                  </a:lnTo>
                  <a:lnTo>
                    <a:pt x="145182" y="215023"/>
                  </a:lnTo>
                  <a:lnTo>
                    <a:pt x="153778" y="208109"/>
                  </a:lnTo>
                  <a:lnTo>
                    <a:pt x="167920" y="179837"/>
                  </a:lnTo>
                  <a:lnTo>
                    <a:pt x="183727" y="146501"/>
                  </a:lnTo>
                  <a:lnTo>
                    <a:pt x="205483" y="111657"/>
                  </a:lnTo>
                  <a:lnTo>
                    <a:pt x="222133" y="72497"/>
                  </a:lnTo>
                  <a:lnTo>
                    <a:pt x="238109" y="27306"/>
                  </a:lnTo>
                  <a:lnTo>
                    <a:pt x="243410" y="16024"/>
                  </a:lnTo>
                  <a:lnTo>
                    <a:pt x="246812" y="0"/>
                  </a:lnTo>
                  <a:lnTo>
                    <a:pt x="247092" y="427"/>
                  </a:lnTo>
                  <a:lnTo>
                    <a:pt x="247577" y="39792"/>
                  </a:lnTo>
                  <a:lnTo>
                    <a:pt x="252692" y="82620"/>
                  </a:lnTo>
                  <a:lnTo>
                    <a:pt x="257348" y="129728"/>
                  </a:lnTo>
                  <a:lnTo>
                    <a:pt x="261838" y="146916"/>
                  </a:lnTo>
                  <a:lnTo>
                    <a:pt x="265575" y="152346"/>
                  </a:lnTo>
                  <a:lnTo>
                    <a:pt x="270184" y="155967"/>
                  </a:lnTo>
                  <a:lnTo>
                    <a:pt x="295275" y="163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888"/>
          <p:cNvGrpSpPr/>
          <p:nvPr/>
        </p:nvGrpSpPr>
        <p:grpSpPr>
          <a:xfrm>
            <a:off x="4752975" y="3687179"/>
            <a:ext cx="495301" cy="381448"/>
            <a:chOff x="4752975" y="3687179"/>
            <a:chExt cx="495301" cy="381448"/>
          </a:xfrm>
        </p:grpSpPr>
        <p:sp>
          <p:nvSpPr>
            <p:cNvPr id="589" name="SMARTInkShape-4009"/>
            <p:cNvSpPr/>
            <p:nvPr>
              <p:custDataLst>
                <p:tags r:id="rId228"/>
              </p:custDataLst>
            </p:nvPr>
          </p:nvSpPr>
          <p:spPr>
            <a:xfrm>
              <a:off x="4858269" y="3687179"/>
              <a:ext cx="151882" cy="75197"/>
            </a:xfrm>
            <a:custGeom>
              <a:avLst/>
              <a:gdLst/>
              <a:ahLst/>
              <a:cxnLst/>
              <a:rect l="0" t="0" r="0" b="0"/>
              <a:pathLst>
                <a:path w="151882" h="75197">
                  <a:moveTo>
                    <a:pt x="37581" y="37096"/>
                  </a:moveTo>
                  <a:lnTo>
                    <a:pt x="37581" y="37096"/>
                  </a:lnTo>
                  <a:lnTo>
                    <a:pt x="29380" y="28895"/>
                  </a:lnTo>
                  <a:lnTo>
                    <a:pt x="28939" y="29512"/>
                  </a:lnTo>
                  <a:lnTo>
                    <a:pt x="28448" y="33020"/>
                  </a:lnTo>
                  <a:lnTo>
                    <a:pt x="20568" y="46921"/>
                  </a:lnTo>
                  <a:lnTo>
                    <a:pt x="19889" y="49996"/>
                  </a:lnTo>
                  <a:lnTo>
                    <a:pt x="18379" y="52046"/>
                  </a:lnTo>
                  <a:lnTo>
                    <a:pt x="16313" y="53412"/>
                  </a:lnTo>
                  <a:lnTo>
                    <a:pt x="8349" y="55336"/>
                  </a:lnTo>
                  <a:lnTo>
                    <a:pt x="1232" y="55986"/>
                  </a:lnTo>
                  <a:lnTo>
                    <a:pt x="0" y="40929"/>
                  </a:lnTo>
                  <a:lnTo>
                    <a:pt x="2534" y="30686"/>
                  </a:lnTo>
                  <a:lnTo>
                    <a:pt x="12784" y="10430"/>
                  </a:lnTo>
                  <a:lnTo>
                    <a:pt x="16818" y="6618"/>
                  </a:lnTo>
                  <a:lnTo>
                    <a:pt x="26941" y="2384"/>
                  </a:lnTo>
                  <a:lnTo>
                    <a:pt x="39486" y="0"/>
                  </a:lnTo>
                  <a:lnTo>
                    <a:pt x="60017" y="9407"/>
                  </a:lnTo>
                  <a:lnTo>
                    <a:pt x="106127" y="45943"/>
                  </a:lnTo>
                  <a:lnTo>
                    <a:pt x="151881" y="75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4010"/>
            <p:cNvSpPr/>
            <p:nvPr>
              <p:custDataLst>
                <p:tags r:id="rId229"/>
              </p:custDataLst>
            </p:nvPr>
          </p:nvSpPr>
          <p:spPr>
            <a:xfrm>
              <a:off x="4752975" y="3871890"/>
              <a:ext cx="304801" cy="195894"/>
            </a:xfrm>
            <a:custGeom>
              <a:avLst/>
              <a:gdLst/>
              <a:ahLst/>
              <a:cxnLst/>
              <a:rect l="0" t="0" r="0" b="0"/>
              <a:pathLst>
                <a:path w="304801" h="195894">
                  <a:moveTo>
                    <a:pt x="0" y="195285"/>
                  </a:moveTo>
                  <a:lnTo>
                    <a:pt x="0" y="195285"/>
                  </a:lnTo>
                  <a:lnTo>
                    <a:pt x="5057" y="185172"/>
                  </a:lnTo>
                  <a:lnTo>
                    <a:pt x="13183" y="177385"/>
                  </a:lnTo>
                  <a:lnTo>
                    <a:pt x="18314" y="173826"/>
                  </a:lnTo>
                  <a:lnTo>
                    <a:pt x="26837" y="161406"/>
                  </a:lnTo>
                  <a:lnTo>
                    <a:pt x="35211" y="147419"/>
                  </a:lnTo>
                  <a:lnTo>
                    <a:pt x="63956" y="116127"/>
                  </a:lnTo>
                  <a:lnTo>
                    <a:pt x="84949" y="73893"/>
                  </a:lnTo>
                  <a:lnTo>
                    <a:pt x="101498" y="32426"/>
                  </a:lnTo>
                  <a:lnTo>
                    <a:pt x="112405" y="782"/>
                  </a:lnTo>
                  <a:lnTo>
                    <a:pt x="111978" y="0"/>
                  </a:lnTo>
                  <a:lnTo>
                    <a:pt x="110635" y="536"/>
                  </a:lnTo>
                  <a:lnTo>
                    <a:pt x="108682" y="1952"/>
                  </a:lnTo>
                  <a:lnTo>
                    <a:pt x="100876" y="14058"/>
                  </a:lnTo>
                  <a:lnTo>
                    <a:pt x="89816" y="58867"/>
                  </a:lnTo>
                  <a:lnTo>
                    <a:pt x="87995" y="96891"/>
                  </a:lnTo>
                  <a:lnTo>
                    <a:pt x="93503" y="142022"/>
                  </a:lnTo>
                  <a:lnTo>
                    <a:pt x="97555" y="165039"/>
                  </a:lnTo>
                  <a:lnTo>
                    <a:pt x="103682" y="178668"/>
                  </a:lnTo>
                  <a:lnTo>
                    <a:pt x="113462" y="191780"/>
                  </a:lnTo>
                  <a:lnTo>
                    <a:pt x="120092" y="195065"/>
                  </a:lnTo>
                  <a:lnTo>
                    <a:pt x="135923" y="195893"/>
                  </a:lnTo>
                  <a:lnTo>
                    <a:pt x="150721" y="189911"/>
                  </a:lnTo>
                  <a:lnTo>
                    <a:pt x="164354" y="179138"/>
                  </a:lnTo>
                  <a:lnTo>
                    <a:pt x="196588" y="140062"/>
                  </a:lnTo>
                  <a:lnTo>
                    <a:pt x="216829" y="100730"/>
                  </a:lnTo>
                  <a:lnTo>
                    <a:pt x="233595" y="54618"/>
                  </a:lnTo>
                  <a:lnTo>
                    <a:pt x="237529" y="36368"/>
                  </a:lnTo>
                  <a:lnTo>
                    <a:pt x="245641" y="82434"/>
                  </a:lnTo>
                  <a:lnTo>
                    <a:pt x="248874" y="100679"/>
                  </a:lnTo>
                  <a:lnTo>
                    <a:pt x="257366" y="119371"/>
                  </a:lnTo>
                  <a:lnTo>
                    <a:pt x="268196" y="132618"/>
                  </a:lnTo>
                  <a:lnTo>
                    <a:pt x="280065" y="140975"/>
                  </a:lnTo>
                  <a:lnTo>
                    <a:pt x="304800" y="14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4011"/>
            <p:cNvSpPr/>
            <p:nvPr>
              <p:custDataLst>
                <p:tags r:id="rId230"/>
              </p:custDataLst>
            </p:nvPr>
          </p:nvSpPr>
          <p:spPr>
            <a:xfrm>
              <a:off x="5238750" y="4057650"/>
              <a:ext cx="9526" cy="10977"/>
            </a:xfrm>
            <a:custGeom>
              <a:avLst/>
              <a:gdLst/>
              <a:ahLst/>
              <a:cxnLst/>
              <a:rect l="0" t="0" r="0" b="0"/>
              <a:pathLst>
                <a:path w="9526" h="10977">
                  <a:moveTo>
                    <a:pt x="9525" y="0"/>
                  </a:moveTo>
                  <a:lnTo>
                    <a:pt x="9525" y="0"/>
                  </a:lnTo>
                  <a:lnTo>
                    <a:pt x="9525" y="10976"/>
                  </a:lnTo>
                  <a:lnTo>
                    <a:pt x="9525" y="6289"/>
                  </a:lnTo>
                  <a:lnTo>
                    <a:pt x="8467" y="5251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012"/>
            <p:cNvSpPr/>
            <p:nvPr>
              <p:custDataLst>
                <p:tags r:id="rId231"/>
              </p:custDataLst>
            </p:nvPr>
          </p:nvSpPr>
          <p:spPr>
            <a:xfrm>
              <a:off x="5229225" y="39147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4" name="SMARTInkShape-4013"/>
          <p:cNvSpPr/>
          <p:nvPr>
            <p:custDataLst>
              <p:tags r:id="rId5"/>
            </p:custDataLst>
          </p:nvPr>
        </p:nvSpPr>
        <p:spPr>
          <a:xfrm>
            <a:off x="4029392" y="3707110"/>
            <a:ext cx="285434" cy="498344"/>
          </a:xfrm>
          <a:custGeom>
            <a:avLst/>
            <a:gdLst/>
            <a:ahLst/>
            <a:cxnLst/>
            <a:rect l="0" t="0" r="0" b="0"/>
            <a:pathLst>
              <a:path w="285434" h="498344">
                <a:moveTo>
                  <a:pt x="85408" y="198140"/>
                </a:moveTo>
                <a:lnTo>
                  <a:pt x="85408" y="198140"/>
                </a:lnTo>
                <a:lnTo>
                  <a:pt x="100596" y="181893"/>
                </a:lnTo>
                <a:lnTo>
                  <a:pt x="102741" y="175750"/>
                </a:lnTo>
                <a:lnTo>
                  <a:pt x="102255" y="173688"/>
                </a:lnTo>
                <a:lnTo>
                  <a:pt x="100873" y="172314"/>
                </a:lnTo>
                <a:lnTo>
                  <a:pt x="98893" y="171397"/>
                </a:lnTo>
                <a:lnTo>
                  <a:pt x="85994" y="170108"/>
                </a:lnTo>
                <a:lnTo>
                  <a:pt x="58653" y="179839"/>
                </a:lnTo>
                <a:lnTo>
                  <a:pt x="18157" y="209303"/>
                </a:lnTo>
                <a:lnTo>
                  <a:pt x="1746" y="230023"/>
                </a:lnTo>
                <a:lnTo>
                  <a:pt x="0" y="237386"/>
                </a:lnTo>
                <a:lnTo>
                  <a:pt x="953" y="244413"/>
                </a:lnTo>
                <a:lnTo>
                  <a:pt x="6597" y="255748"/>
                </a:lnTo>
                <a:lnTo>
                  <a:pt x="12634" y="260785"/>
                </a:lnTo>
                <a:lnTo>
                  <a:pt x="32095" y="263621"/>
                </a:lnTo>
                <a:lnTo>
                  <a:pt x="46191" y="258640"/>
                </a:lnTo>
                <a:lnTo>
                  <a:pt x="67431" y="243252"/>
                </a:lnTo>
                <a:lnTo>
                  <a:pt x="78435" y="228205"/>
                </a:lnTo>
                <a:lnTo>
                  <a:pt x="83342" y="200228"/>
                </a:lnTo>
                <a:lnTo>
                  <a:pt x="77597" y="153612"/>
                </a:lnTo>
                <a:lnTo>
                  <a:pt x="70621" y="111569"/>
                </a:lnTo>
                <a:lnTo>
                  <a:pt x="74912" y="85706"/>
                </a:lnTo>
                <a:lnTo>
                  <a:pt x="80038" y="74791"/>
                </a:lnTo>
                <a:lnTo>
                  <a:pt x="106395" y="44209"/>
                </a:lnTo>
                <a:lnTo>
                  <a:pt x="148033" y="23660"/>
                </a:lnTo>
                <a:lnTo>
                  <a:pt x="188285" y="10844"/>
                </a:lnTo>
                <a:lnTo>
                  <a:pt x="232502" y="0"/>
                </a:lnTo>
                <a:lnTo>
                  <a:pt x="243564" y="1775"/>
                </a:lnTo>
                <a:lnTo>
                  <a:pt x="247995" y="3730"/>
                </a:lnTo>
                <a:lnTo>
                  <a:pt x="250949" y="9267"/>
                </a:lnTo>
                <a:lnTo>
                  <a:pt x="254232" y="26707"/>
                </a:lnTo>
                <a:lnTo>
                  <a:pt x="247224" y="45748"/>
                </a:lnTo>
                <a:lnTo>
                  <a:pt x="222115" y="92307"/>
                </a:lnTo>
                <a:lnTo>
                  <a:pt x="198020" y="132789"/>
                </a:lnTo>
                <a:lnTo>
                  <a:pt x="170493" y="179265"/>
                </a:lnTo>
                <a:lnTo>
                  <a:pt x="145606" y="217224"/>
                </a:lnTo>
                <a:lnTo>
                  <a:pt x="126854" y="261843"/>
                </a:lnTo>
                <a:lnTo>
                  <a:pt x="106687" y="305150"/>
                </a:lnTo>
                <a:lnTo>
                  <a:pt x="92198" y="349100"/>
                </a:lnTo>
                <a:lnTo>
                  <a:pt x="79145" y="388355"/>
                </a:lnTo>
                <a:lnTo>
                  <a:pt x="68251" y="431171"/>
                </a:lnTo>
                <a:lnTo>
                  <a:pt x="67790" y="471203"/>
                </a:lnTo>
                <a:lnTo>
                  <a:pt x="71581" y="487424"/>
                </a:lnTo>
                <a:lnTo>
                  <a:pt x="75131" y="492596"/>
                </a:lnTo>
                <a:lnTo>
                  <a:pt x="79615" y="496044"/>
                </a:lnTo>
                <a:lnTo>
                  <a:pt x="84721" y="498343"/>
                </a:lnTo>
                <a:lnTo>
                  <a:pt x="90242" y="497759"/>
                </a:lnTo>
                <a:lnTo>
                  <a:pt x="102021" y="491465"/>
                </a:lnTo>
                <a:lnTo>
                  <a:pt x="115495" y="476021"/>
                </a:lnTo>
                <a:lnTo>
                  <a:pt x="137134" y="437690"/>
                </a:lnTo>
                <a:lnTo>
                  <a:pt x="156146" y="401269"/>
                </a:lnTo>
                <a:lnTo>
                  <a:pt x="168493" y="361336"/>
                </a:lnTo>
                <a:lnTo>
                  <a:pt x="174546" y="350752"/>
                </a:lnTo>
                <a:lnTo>
                  <a:pt x="188960" y="338843"/>
                </a:lnTo>
                <a:lnTo>
                  <a:pt x="236487" y="321416"/>
                </a:lnTo>
                <a:lnTo>
                  <a:pt x="285433" y="2933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9" name="SMARTInkShape-Group890"/>
          <p:cNvGrpSpPr/>
          <p:nvPr/>
        </p:nvGrpSpPr>
        <p:grpSpPr>
          <a:xfrm>
            <a:off x="3402732" y="3810000"/>
            <a:ext cx="312019" cy="203980"/>
            <a:chOff x="3402732" y="3810000"/>
            <a:chExt cx="312019" cy="203980"/>
          </a:xfrm>
        </p:grpSpPr>
        <p:sp>
          <p:nvSpPr>
            <p:cNvPr id="595" name="SMARTInkShape-4014"/>
            <p:cNvSpPr/>
            <p:nvPr>
              <p:custDataLst>
                <p:tags r:id="rId224"/>
              </p:custDataLst>
            </p:nvPr>
          </p:nvSpPr>
          <p:spPr>
            <a:xfrm>
              <a:off x="3496166" y="3971925"/>
              <a:ext cx="218585" cy="42055"/>
            </a:xfrm>
            <a:custGeom>
              <a:avLst/>
              <a:gdLst/>
              <a:ahLst/>
              <a:cxnLst/>
              <a:rect l="0" t="0" r="0" b="0"/>
              <a:pathLst>
                <a:path w="218585" h="42055">
                  <a:moveTo>
                    <a:pt x="18559" y="19050"/>
                  </a:moveTo>
                  <a:lnTo>
                    <a:pt x="18559" y="19050"/>
                  </a:lnTo>
                  <a:lnTo>
                    <a:pt x="9896" y="26654"/>
                  </a:lnTo>
                  <a:lnTo>
                    <a:pt x="245" y="32307"/>
                  </a:lnTo>
                  <a:lnTo>
                    <a:pt x="0" y="35297"/>
                  </a:lnTo>
                  <a:lnTo>
                    <a:pt x="3011" y="38348"/>
                  </a:lnTo>
                  <a:lnTo>
                    <a:pt x="8194" y="41440"/>
                  </a:lnTo>
                  <a:lnTo>
                    <a:pt x="25241" y="42054"/>
                  </a:lnTo>
                  <a:lnTo>
                    <a:pt x="65622" y="33825"/>
                  </a:lnTo>
                  <a:lnTo>
                    <a:pt x="104706" y="25074"/>
                  </a:lnTo>
                  <a:lnTo>
                    <a:pt x="145682" y="13694"/>
                  </a:lnTo>
                  <a:lnTo>
                    <a:pt x="218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4015"/>
            <p:cNvSpPr/>
            <p:nvPr>
              <p:custDataLst>
                <p:tags r:id="rId225"/>
              </p:custDataLst>
            </p:nvPr>
          </p:nvSpPr>
          <p:spPr>
            <a:xfrm>
              <a:off x="3554149" y="3823576"/>
              <a:ext cx="132027" cy="24525"/>
            </a:xfrm>
            <a:custGeom>
              <a:avLst/>
              <a:gdLst/>
              <a:ahLst/>
              <a:cxnLst/>
              <a:rect l="0" t="0" r="0" b="0"/>
              <a:pathLst>
                <a:path w="132027" h="24525">
                  <a:moveTo>
                    <a:pt x="8201" y="24524"/>
                  </a:moveTo>
                  <a:lnTo>
                    <a:pt x="8201" y="24524"/>
                  </a:lnTo>
                  <a:lnTo>
                    <a:pt x="0" y="8122"/>
                  </a:lnTo>
                  <a:lnTo>
                    <a:pt x="617" y="7239"/>
                  </a:lnTo>
                  <a:lnTo>
                    <a:pt x="4125" y="6259"/>
                  </a:lnTo>
                  <a:lnTo>
                    <a:pt x="48060" y="4462"/>
                  </a:lnTo>
                  <a:lnTo>
                    <a:pt x="76455" y="0"/>
                  </a:lnTo>
                  <a:lnTo>
                    <a:pt x="132026" y="5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4016"/>
            <p:cNvSpPr/>
            <p:nvPr>
              <p:custDataLst>
                <p:tags r:id="rId226"/>
              </p:custDataLst>
            </p:nvPr>
          </p:nvSpPr>
          <p:spPr>
            <a:xfrm>
              <a:off x="3600450" y="38100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9050" y="42214"/>
                  </a:lnTo>
                  <a:lnTo>
                    <a:pt x="17992" y="80359"/>
                  </a:lnTo>
                  <a:lnTo>
                    <a:pt x="11511" y="125587"/>
                  </a:lnTo>
                  <a:lnTo>
                    <a:pt x="7291" y="15680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4017"/>
            <p:cNvSpPr/>
            <p:nvPr>
              <p:custDataLst>
                <p:tags r:id="rId227"/>
              </p:custDataLst>
            </p:nvPr>
          </p:nvSpPr>
          <p:spPr>
            <a:xfrm>
              <a:off x="3402732" y="3810471"/>
              <a:ext cx="79198" cy="190030"/>
            </a:xfrm>
            <a:custGeom>
              <a:avLst/>
              <a:gdLst/>
              <a:ahLst/>
              <a:cxnLst/>
              <a:rect l="0" t="0" r="0" b="0"/>
              <a:pathLst>
                <a:path w="79198" h="190030">
                  <a:moveTo>
                    <a:pt x="73893" y="37629"/>
                  </a:moveTo>
                  <a:lnTo>
                    <a:pt x="73893" y="37629"/>
                  </a:lnTo>
                  <a:lnTo>
                    <a:pt x="68836" y="32572"/>
                  </a:lnTo>
                  <a:lnTo>
                    <a:pt x="68405" y="28966"/>
                  </a:lnTo>
                  <a:lnTo>
                    <a:pt x="72961" y="12094"/>
                  </a:lnTo>
                  <a:lnTo>
                    <a:pt x="78674" y="4898"/>
                  </a:lnTo>
                  <a:lnTo>
                    <a:pt x="79197" y="3108"/>
                  </a:lnTo>
                  <a:lnTo>
                    <a:pt x="78487" y="1915"/>
                  </a:lnTo>
                  <a:lnTo>
                    <a:pt x="76956" y="1120"/>
                  </a:lnTo>
                  <a:lnTo>
                    <a:pt x="69744" y="0"/>
                  </a:lnTo>
                  <a:lnTo>
                    <a:pt x="63935" y="2561"/>
                  </a:lnTo>
                  <a:lnTo>
                    <a:pt x="56767" y="9343"/>
                  </a:lnTo>
                  <a:lnTo>
                    <a:pt x="24023" y="54523"/>
                  </a:lnTo>
                  <a:lnTo>
                    <a:pt x="5481" y="94353"/>
                  </a:lnTo>
                  <a:lnTo>
                    <a:pt x="0" y="118171"/>
                  </a:lnTo>
                  <a:lnTo>
                    <a:pt x="3433" y="143690"/>
                  </a:lnTo>
                  <a:lnTo>
                    <a:pt x="16210" y="171360"/>
                  </a:lnTo>
                  <a:lnTo>
                    <a:pt x="23796" y="177583"/>
                  </a:lnTo>
                  <a:lnTo>
                    <a:pt x="64368" y="190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891"/>
          <p:cNvGrpSpPr/>
          <p:nvPr/>
        </p:nvGrpSpPr>
        <p:grpSpPr>
          <a:xfrm>
            <a:off x="2495689" y="3765023"/>
            <a:ext cx="599620" cy="235478"/>
            <a:chOff x="2495689" y="3765023"/>
            <a:chExt cx="599620" cy="235478"/>
          </a:xfrm>
        </p:grpSpPr>
        <p:sp>
          <p:nvSpPr>
            <p:cNvPr id="600" name="SMARTInkShape-4018"/>
            <p:cNvSpPr/>
            <p:nvPr>
              <p:custDataLst>
                <p:tags r:id="rId219"/>
              </p:custDataLst>
            </p:nvPr>
          </p:nvSpPr>
          <p:spPr>
            <a:xfrm>
              <a:off x="3028950" y="3765023"/>
              <a:ext cx="66359" cy="235478"/>
            </a:xfrm>
            <a:custGeom>
              <a:avLst/>
              <a:gdLst/>
              <a:ahLst/>
              <a:cxnLst/>
              <a:rect l="0" t="0" r="0" b="0"/>
              <a:pathLst>
                <a:path w="66359" h="235478">
                  <a:moveTo>
                    <a:pt x="0" y="16402"/>
                  </a:moveTo>
                  <a:lnTo>
                    <a:pt x="0" y="16402"/>
                  </a:lnTo>
                  <a:lnTo>
                    <a:pt x="14150" y="3310"/>
                  </a:lnTo>
                  <a:lnTo>
                    <a:pt x="21459" y="0"/>
                  </a:lnTo>
                  <a:lnTo>
                    <a:pt x="24889" y="1234"/>
                  </a:lnTo>
                  <a:lnTo>
                    <a:pt x="31523" y="8249"/>
                  </a:lnTo>
                  <a:lnTo>
                    <a:pt x="52312" y="48307"/>
                  </a:lnTo>
                  <a:lnTo>
                    <a:pt x="64264" y="90908"/>
                  </a:lnTo>
                  <a:lnTo>
                    <a:pt x="66358" y="137221"/>
                  </a:lnTo>
                  <a:lnTo>
                    <a:pt x="63790" y="170403"/>
                  </a:lnTo>
                  <a:lnTo>
                    <a:pt x="53473" y="197851"/>
                  </a:lnTo>
                  <a:lnTo>
                    <a:pt x="36080" y="225457"/>
                  </a:lnTo>
                  <a:lnTo>
                    <a:pt x="19050" y="23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4019"/>
            <p:cNvSpPr/>
            <p:nvPr>
              <p:custDataLst>
                <p:tags r:id="rId220"/>
              </p:custDataLst>
            </p:nvPr>
          </p:nvSpPr>
          <p:spPr>
            <a:xfrm>
              <a:off x="2842106" y="3810000"/>
              <a:ext cx="129695" cy="122668"/>
            </a:xfrm>
            <a:custGeom>
              <a:avLst/>
              <a:gdLst/>
              <a:ahLst/>
              <a:cxnLst/>
              <a:rect l="0" t="0" r="0" b="0"/>
              <a:pathLst>
                <a:path w="129695" h="122668">
                  <a:moveTo>
                    <a:pt x="120169" y="0"/>
                  </a:moveTo>
                  <a:lnTo>
                    <a:pt x="120169" y="0"/>
                  </a:lnTo>
                  <a:lnTo>
                    <a:pt x="125225" y="5057"/>
                  </a:lnTo>
                  <a:lnTo>
                    <a:pt x="125657" y="8663"/>
                  </a:lnTo>
                  <a:lnTo>
                    <a:pt x="116044" y="40704"/>
                  </a:lnTo>
                  <a:lnTo>
                    <a:pt x="102131" y="67447"/>
                  </a:lnTo>
                  <a:lnTo>
                    <a:pt x="57803" y="110635"/>
                  </a:lnTo>
                  <a:lnTo>
                    <a:pt x="47295" y="117963"/>
                  </a:lnTo>
                  <a:lnTo>
                    <a:pt x="38039" y="121220"/>
                  </a:lnTo>
                  <a:lnTo>
                    <a:pt x="26869" y="122667"/>
                  </a:lnTo>
                  <a:lnTo>
                    <a:pt x="8681" y="118426"/>
                  </a:lnTo>
                  <a:lnTo>
                    <a:pt x="4569" y="114934"/>
                  </a:lnTo>
                  <a:lnTo>
                    <a:pt x="0" y="105409"/>
                  </a:lnTo>
                  <a:lnTo>
                    <a:pt x="791" y="91299"/>
                  </a:lnTo>
                  <a:lnTo>
                    <a:pt x="4671" y="76560"/>
                  </a:lnTo>
                  <a:lnTo>
                    <a:pt x="9922" y="66482"/>
                  </a:lnTo>
                  <a:lnTo>
                    <a:pt x="14921" y="63371"/>
                  </a:lnTo>
                  <a:lnTo>
                    <a:pt x="28942" y="59915"/>
                  </a:lnTo>
                  <a:lnTo>
                    <a:pt x="42935" y="61201"/>
                  </a:lnTo>
                  <a:lnTo>
                    <a:pt x="89733" y="73559"/>
                  </a:lnTo>
                  <a:lnTo>
                    <a:pt x="12969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4020"/>
            <p:cNvSpPr/>
            <p:nvPr>
              <p:custDataLst>
                <p:tags r:id="rId221"/>
              </p:custDataLst>
            </p:nvPr>
          </p:nvSpPr>
          <p:spPr>
            <a:xfrm>
              <a:off x="2676525" y="386715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22120" y="18802"/>
                  </a:lnTo>
                  <a:lnTo>
                    <a:pt x="56692" y="420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4021"/>
            <p:cNvSpPr/>
            <p:nvPr>
              <p:custDataLst>
                <p:tags r:id="rId222"/>
              </p:custDataLst>
            </p:nvPr>
          </p:nvSpPr>
          <p:spPr>
            <a:xfrm>
              <a:off x="2619375" y="3829050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6246" y="48303"/>
                  </a:lnTo>
                  <a:lnTo>
                    <a:pt x="24452" y="71227"/>
                  </a:lnTo>
                  <a:lnTo>
                    <a:pt x="2857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4022"/>
            <p:cNvSpPr/>
            <p:nvPr>
              <p:custDataLst>
                <p:tags r:id="rId223"/>
              </p:custDataLst>
            </p:nvPr>
          </p:nvSpPr>
          <p:spPr>
            <a:xfrm>
              <a:off x="2495689" y="3768439"/>
              <a:ext cx="66537" cy="226870"/>
            </a:xfrm>
            <a:custGeom>
              <a:avLst/>
              <a:gdLst/>
              <a:ahLst/>
              <a:cxnLst/>
              <a:rect l="0" t="0" r="0" b="0"/>
              <a:pathLst>
                <a:path w="66537" h="226870">
                  <a:moveTo>
                    <a:pt x="57011" y="32036"/>
                  </a:moveTo>
                  <a:lnTo>
                    <a:pt x="57011" y="32036"/>
                  </a:lnTo>
                  <a:lnTo>
                    <a:pt x="57011" y="26979"/>
                  </a:lnTo>
                  <a:lnTo>
                    <a:pt x="48810" y="1445"/>
                  </a:lnTo>
                  <a:lnTo>
                    <a:pt x="46252" y="0"/>
                  </a:lnTo>
                  <a:lnTo>
                    <a:pt x="37765" y="1217"/>
                  </a:lnTo>
                  <a:lnTo>
                    <a:pt x="34656" y="4082"/>
                  </a:lnTo>
                  <a:lnTo>
                    <a:pt x="13722" y="41969"/>
                  </a:lnTo>
                  <a:lnTo>
                    <a:pt x="3411" y="86456"/>
                  </a:lnTo>
                  <a:lnTo>
                    <a:pt x="562" y="125062"/>
                  </a:lnTo>
                  <a:lnTo>
                    <a:pt x="0" y="172591"/>
                  </a:lnTo>
                  <a:lnTo>
                    <a:pt x="4959" y="202798"/>
                  </a:lnTo>
                  <a:lnTo>
                    <a:pt x="10241" y="213764"/>
                  </a:lnTo>
                  <a:lnTo>
                    <a:pt x="22255" y="225859"/>
                  </a:lnTo>
                  <a:lnTo>
                    <a:pt x="27490" y="226869"/>
                  </a:lnTo>
                  <a:lnTo>
                    <a:pt x="41774" y="225167"/>
                  </a:lnTo>
                  <a:lnTo>
                    <a:pt x="66536" y="21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SMARTInkShape-Group892"/>
          <p:cNvGrpSpPr/>
          <p:nvPr/>
        </p:nvGrpSpPr>
        <p:grpSpPr>
          <a:xfrm>
            <a:off x="1771650" y="3652112"/>
            <a:ext cx="314326" cy="300764"/>
            <a:chOff x="1771650" y="3652112"/>
            <a:chExt cx="314326" cy="300764"/>
          </a:xfrm>
        </p:grpSpPr>
        <p:sp>
          <p:nvSpPr>
            <p:cNvPr id="606" name="SMARTInkShape-4023"/>
            <p:cNvSpPr/>
            <p:nvPr>
              <p:custDataLst>
                <p:tags r:id="rId216"/>
              </p:custDataLst>
            </p:nvPr>
          </p:nvSpPr>
          <p:spPr>
            <a:xfrm>
              <a:off x="1905290" y="3819525"/>
              <a:ext cx="180686" cy="119726"/>
            </a:xfrm>
            <a:custGeom>
              <a:avLst/>
              <a:gdLst/>
              <a:ahLst/>
              <a:cxnLst/>
              <a:rect l="0" t="0" r="0" b="0"/>
              <a:pathLst>
                <a:path w="180686" h="119726">
                  <a:moveTo>
                    <a:pt x="56860" y="0"/>
                  </a:moveTo>
                  <a:lnTo>
                    <a:pt x="56860" y="0"/>
                  </a:lnTo>
                  <a:lnTo>
                    <a:pt x="51804" y="0"/>
                  </a:lnTo>
                  <a:lnTo>
                    <a:pt x="21649" y="10759"/>
                  </a:lnTo>
                  <a:lnTo>
                    <a:pt x="3017" y="25810"/>
                  </a:lnTo>
                  <a:lnTo>
                    <a:pt x="1180" y="32991"/>
                  </a:lnTo>
                  <a:lnTo>
                    <a:pt x="0" y="54847"/>
                  </a:lnTo>
                  <a:lnTo>
                    <a:pt x="2661" y="64241"/>
                  </a:lnTo>
                  <a:lnTo>
                    <a:pt x="4853" y="68227"/>
                  </a:lnTo>
                  <a:lnTo>
                    <a:pt x="18049" y="78894"/>
                  </a:lnTo>
                  <a:lnTo>
                    <a:pt x="30309" y="83701"/>
                  </a:lnTo>
                  <a:lnTo>
                    <a:pt x="40644" y="85125"/>
                  </a:lnTo>
                  <a:lnTo>
                    <a:pt x="42874" y="83208"/>
                  </a:lnTo>
                  <a:lnTo>
                    <a:pt x="45352" y="75435"/>
                  </a:lnTo>
                  <a:lnTo>
                    <a:pt x="47312" y="30589"/>
                  </a:lnTo>
                  <a:lnTo>
                    <a:pt x="47320" y="26743"/>
                  </a:lnTo>
                  <a:lnTo>
                    <a:pt x="50151" y="19646"/>
                  </a:lnTo>
                  <a:lnTo>
                    <a:pt x="52387" y="16273"/>
                  </a:lnTo>
                  <a:lnTo>
                    <a:pt x="63339" y="12524"/>
                  </a:lnTo>
                  <a:lnTo>
                    <a:pt x="76673" y="11916"/>
                  </a:lnTo>
                  <a:lnTo>
                    <a:pt x="86127" y="15174"/>
                  </a:lnTo>
                  <a:lnTo>
                    <a:pt x="102456" y="33071"/>
                  </a:lnTo>
                  <a:lnTo>
                    <a:pt x="108875" y="46801"/>
                  </a:lnTo>
                  <a:lnTo>
                    <a:pt x="112996" y="82975"/>
                  </a:lnTo>
                  <a:lnTo>
                    <a:pt x="105720" y="119263"/>
                  </a:lnTo>
                  <a:lnTo>
                    <a:pt x="105308" y="119725"/>
                  </a:lnTo>
                  <a:lnTo>
                    <a:pt x="105034" y="118975"/>
                  </a:lnTo>
                  <a:lnTo>
                    <a:pt x="104851" y="117416"/>
                  </a:lnTo>
                  <a:lnTo>
                    <a:pt x="109650" y="100054"/>
                  </a:lnTo>
                  <a:lnTo>
                    <a:pt x="135086" y="60468"/>
                  </a:lnTo>
                  <a:lnTo>
                    <a:pt x="180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4024"/>
            <p:cNvSpPr/>
            <p:nvPr>
              <p:custDataLst>
                <p:tags r:id="rId217"/>
              </p:custDataLst>
            </p:nvPr>
          </p:nvSpPr>
          <p:spPr>
            <a:xfrm>
              <a:off x="1771650" y="3829050"/>
              <a:ext cx="161926" cy="114301"/>
            </a:xfrm>
            <a:custGeom>
              <a:avLst/>
              <a:gdLst/>
              <a:ahLst/>
              <a:cxnLst/>
              <a:rect l="0" t="0" r="0" b="0"/>
              <a:pathLst>
                <a:path w="161926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82728"/>
                  </a:lnTo>
                  <a:lnTo>
                    <a:pt x="5644" y="68165"/>
                  </a:lnTo>
                  <a:lnTo>
                    <a:pt x="21458" y="46626"/>
                  </a:lnTo>
                  <a:lnTo>
                    <a:pt x="57587" y="25634"/>
                  </a:lnTo>
                  <a:lnTo>
                    <a:pt x="99844" y="1302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4025"/>
            <p:cNvSpPr/>
            <p:nvPr>
              <p:custDataLst>
                <p:tags r:id="rId218"/>
              </p:custDataLst>
            </p:nvPr>
          </p:nvSpPr>
          <p:spPr>
            <a:xfrm>
              <a:off x="1829405" y="3652112"/>
              <a:ext cx="85121" cy="300764"/>
            </a:xfrm>
            <a:custGeom>
              <a:avLst/>
              <a:gdLst/>
              <a:ahLst/>
              <a:cxnLst/>
              <a:rect l="0" t="0" r="0" b="0"/>
              <a:pathLst>
                <a:path w="85121" h="300764">
                  <a:moveTo>
                    <a:pt x="85120" y="5488"/>
                  </a:moveTo>
                  <a:lnTo>
                    <a:pt x="85120" y="5488"/>
                  </a:lnTo>
                  <a:lnTo>
                    <a:pt x="80064" y="431"/>
                  </a:lnTo>
                  <a:lnTo>
                    <a:pt x="76458" y="0"/>
                  </a:lnTo>
                  <a:lnTo>
                    <a:pt x="61269" y="4450"/>
                  </a:lnTo>
                  <a:lnTo>
                    <a:pt x="43363" y="13529"/>
                  </a:lnTo>
                  <a:lnTo>
                    <a:pt x="17088" y="35997"/>
                  </a:lnTo>
                  <a:lnTo>
                    <a:pt x="6284" y="61565"/>
                  </a:lnTo>
                  <a:lnTo>
                    <a:pt x="756" y="106014"/>
                  </a:lnTo>
                  <a:lnTo>
                    <a:pt x="0" y="122839"/>
                  </a:lnTo>
                  <a:lnTo>
                    <a:pt x="13665" y="166095"/>
                  </a:lnTo>
                  <a:lnTo>
                    <a:pt x="24831" y="209760"/>
                  </a:lnTo>
                  <a:lnTo>
                    <a:pt x="34102" y="251581"/>
                  </a:lnTo>
                  <a:lnTo>
                    <a:pt x="35987" y="262324"/>
                  </a:lnTo>
                  <a:lnTo>
                    <a:pt x="2797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" name="SMARTInkShape-Group893"/>
          <p:cNvGrpSpPr/>
          <p:nvPr/>
        </p:nvGrpSpPr>
        <p:grpSpPr>
          <a:xfrm>
            <a:off x="469165" y="3662068"/>
            <a:ext cx="1026261" cy="385529"/>
            <a:chOff x="469165" y="3662068"/>
            <a:chExt cx="1026261" cy="385529"/>
          </a:xfrm>
        </p:grpSpPr>
        <p:sp>
          <p:nvSpPr>
            <p:cNvPr id="610" name="SMARTInkShape-4026"/>
            <p:cNvSpPr/>
            <p:nvPr>
              <p:custDataLst>
                <p:tags r:id="rId205"/>
              </p:custDataLst>
            </p:nvPr>
          </p:nvSpPr>
          <p:spPr>
            <a:xfrm>
              <a:off x="1325347" y="3662068"/>
              <a:ext cx="55779" cy="263995"/>
            </a:xfrm>
            <a:custGeom>
              <a:avLst/>
              <a:gdLst/>
              <a:ahLst/>
              <a:cxnLst/>
              <a:rect l="0" t="0" r="0" b="0"/>
              <a:pathLst>
                <a:path w="55779" h="263995">
                  <a:moveTo>
                    <a:pt x="27203" y="5057"/>
                  </a:moveTo>
                  <a:lnTo>
                    <a:pt x="27203" y="5057"/>
                  </a:lnTo>
                  <a:lnTo>
                    <a:pt x="32260" y="0"/>
                  </a:lnTo>
                  <a:lnTo>
                    <a:pt x="33749" y="627"/>
                  </a:lnTo>
                  <a:lnTo>
                    <a:pt x="35404" y="6969"/>
                  </a:lnTo>
                  <a:lnTo>
                    <a:pt x="28862" y="43496"/>
                  </a:lnTo>
                  <a:lnTo>
                    <a:pt x="17379" y="88654"/>
                  </a:lnTo>
                  <a:lnTo>
                    <a:pt x="9975" y="123405"/>
                  </a:lnTo>
                  <a:lnTo>
                    <a:pt x="7455" y="170290"/>
                  </a:lnTo>
                  <a:lnTo>
                    <a:pt x="0" y="215252"/>
                  </a:lnTo>
                  <a:lnTo>
                    <a:pt x="4091" y="243373"/>
                  </a:lnTo>
                  <a:lnTo>
                    <a:pt x="11992" y="256672"/>
                  </a:lnTo>
                  <a:lnTo>
                    <a:pt x="17062" y="261701"/>
                  </a:lnTo>
                  <a:lnTo>
                    <a:pt x="22559" y="263994"/>
                  </a:lnTo>
                  <a:lnTo>
                    <a:pt x="34311" y="263721"/>
                  </a:lnTo>
                  <a:lnTo>
                    <a:pt x="39350" y="261108"/>
                  </a:lnTo>
                  <a:lnTo>
                    <a:pt x="55778" y="243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4027"/>
            <p:cNvSpPr/>
            <p:nvPr>
              <p:custDataLst>
                <p:tags r:id="rId206"/>
              </p:custDataLst>
            </p:nvPr>
          </p:nvSpPr>
          <p:spPr>
            <a:xfrm>
              <a:off x="1261337" y="3810000"/>
              <a:ext cx="100739" cy="34064"/>
            </a:xfrm>
            <a:custGeom>
              <a:avLst/>
              <a:gdLst/>
              <a:ahLst/>
              <a:cxnLst/>
              <a:rect l="0" t="0" r="0" b="0"/>
              <a:pathLst>
                <a:path w="100739" h="34064">
                  <a:moveTo>
                    <a:pt x="5488" y="28575"/>
                  </a:moveTo>
                  <a:lnTo>
                    <a:pt x="5488" y="28575"/>
                  </a:lnTo>
                  <a:lnTo>
                    <a:pt x="5488" y="33632"/>
                  </a:lnTo>
                  <a:lnTo>
                    <a:pt x="4430" y="34063"/>
                  </a:lnTo>
                  <a:lnTo>
                    <a:pt x="431" y="31719"/>
                  </a:lnTo>
                  <a:lnTo>
                    <a:pt x="0" y="30671"/>
                  </a:lnTo>
                  <a:lnTo>
                    <a:pt x="771" y="29973"/>
                  </a:lnTo>
                  <a:lnTo>
                    <a:pt x="2344" y="29507"/>
                  </a:lnTo>
                  <a:lnTo>
                    <a:pt x="28582" y="15399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4028"/>
            <p:cNvSpPr/>
            <p:nvPr>
              <p:custDataLst>
                <p:tags r:id="rId207"/>
              </p:custDataLst>
            </p:nvPr>
          </p:nvSpPr>
          <p:spPr>
            <a:xfrm>
              <a:off x="1423724" y="3801386"/>
              <a:ext cx="71702" cy="113390"/>
            </a:xfrm>
            <a:custGeom>
              <a:avLst/>
              <a:gdLst/>
              <a:ahLst/>
              <a:cxnLst/>
              <a:rect l="0" t="0" r="0" b="0"/>
              <a:pathLst>
                <a:path w="71702" h="113390">
                  <a:moveTo>
                    <a:pt x="24076" y="27664"/>
                  </a:moveTo>
                  <a:lnTo>
                    <a:pt x="24076" y="27664"/>
                  </a:lnTo>
                  <a:lnTo>
                    <a:pt x="14943" y="36796"/>
                  </a:lnTo>
                  <a:lnTo>
                    <a:pt x="14667" y="32016"/>
                  </a:lnTo>
                  <a:lnTo>
                    <a:pt x="16745" y="30565"/>
                  </a:lnTo>
                  <a:lnTo>
                    <a:pt x="28724" y="27466"/>
                  </a:lnTo>
                  <a:lnTo>
                    <a:pt x="36020" y="22989"/>
                  </a:lnTo>
                  <a:lnTo>
                    <a:pt x="52074" y="0"/>
                  </a:lnTo>
                  <a:lnTo>
                    <a:pt x="26085" y="12426"/>
                  </a:lnTo>
                  <a:lnTo>
                    <a:pt x="16855" y="24067"/>
                  </a:lnTo>
                  <a:lnTo>
                    <a:pt x="8531" y="42826"/>
                  </a:lnTo>
                  <a:lnTo>
                    <a:pt x="0" y="76227"/>
                  </a:lnTo>
                  <a:lnTo>
                    <a:pt x="2087" y="90170"/>
                  </a:lnTo>
                  <a:lnTo>
                    <a:pt x="6241" y="95793"/>
                  </a:lnTo>
                  <a:lnTo>
                    <a:pt x="27258" y="108763"/>
                  </a:lnTo>
                  <a:lnTo>
                    <a:pt x="71701" y="11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4029"/>
            <p:cNvSpPr/>
            <p:nvPr>
              <p:custDataLst>
                <p:tags r:id="rId208"/>
              </p:custDataLst>
            </p:nvPr>
          </p:nvSpPr>
          <p:spPr>
            <a:xfrm>
              <a:off x="896674" y="3781425"/>
              <a:ext cx="8202" cy="57151"/>
            </a:xfrm>
            <a:custGeom>
              <a:avLst/>
              <a:gdLst/>
              <a:ahLst/>
              <a:cxnLst/>
              <a:rect l="0" t="0" r="0" b="0"/>
              <a:pathLst>
                <a:path w="8202" h="57151">
                  <a:moveTo>
                    <a:pt x="8201" y="57150"/>
                  </a:moveTo>
                  <a:lnTo>
                    <a:pt x="8201" y="57150"/>
                  </a:lnTo>
                  <a:lnTo>
                    <a:pt x="7143" y="30144"/>
                  </a:lnTo>
                  <a:lnTo>
                    <a:pt x="0" y="4597"/>
                  </a:lnTo>
                  <a:lnTo>
                    <a:pt x="617" y="3065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4030"/>
            <p:cNvSpPr/>
            <p:nvPr>
              <p:custDataLst>
                <p:tags r:id="rId209"/>
              </p:custDataLst>
            </p:nvPr>
          </p:nvSpPr>
          <p:spPr>
            <a:xfrm>
              <a:off x="981075" y="3816573"/>
              <a:ext cx="152401" cy="110898"/>
            </a:xfrm>
            <a:custGeom>
              <a:avLst/>
              <a:gdLst/>
              <a:ahLst/>
              <a:cxnLst/>
              <a:rect l="0" t="0" r="0" b="0"/>
              <a:pathLst>
                <a:path w="152401" h="110898">
                  <a:moveTo>
                    <a:pt x="0" y="2952"/>
                  </a:moveTo>
                  <a:lnTo>
                    <a:pt x="0" y="2952"/>
                  </a:lnTo>
                  <a:lnTo>
                    <a:pt x="1058" y="45767"/>
                  </a:lnTo>
                  <a:lnTo>
                    <a:pt x="8937" y="90103"/>
                  </a:lnTo>
                  <a:lnTo>
                    <a:pt x="9409" y="109302"/>
                  </a:lnTo>
                  <a:lnTo>
                    <a:pt x="8389" y="110894"/>
                  </a:lnTo>
                  <a:lnTo>
                    <a:pt x="6651" y="110897"/>
                  </a:lnTo>
                  <a:lnTo>
                    <a:pt x="4434" y="109840"/>
                  </a:lnTo>
                  <a:lnTo>
                    <a:pt x="2956" y="108078"/>
                  </a:lnTo>
                  <a:lnTo>
                    <a:pt x="1314" y="103297"/>
                  </a:lnTo>
                  <a:lnTo>
                    <a:pt x="115" y="70222"/>
                  </a:lnTo>
                  <a:lnTo>
                    <a:pt x="7554" y="24903"/>
                  </a:lnTo>
                  <a:lnTo>
                    <a:pt x="9707" y="12708"/>
                  </a:lnTo>
                  <a:lnTo>
                    <a:pt x="11763" y="9456"/>
                  </a:lnTo>
                  <a:lnTo>
                    <a:pt x="14192" y="7288"/>
                  </a:lnTo>
                  <a:lnTo>
                    <a:pt x="16870" y="6901"/>
                  </a:lnTo>
                  <a:lnTo>
                    <a:pt x="22667" y="9293"/>
                  </a:lnTo>
                  <a:lnTo>
                    <a:pt x="41314" y="46914"/>
                  </a:lnTo>
                  <a:lnTo>
                    <a:pt x="47071" y="67145"/>
                  </a:lnTo>
                  <a:lnTo>
                    <a:pt x="47256" y="66914"/>
                  </a:lnTo>
                  <a:lnTo>
                    <a:pt x="47461" y="63835"/>
                  </a:lnTo>
                  <a:lnTo>
                    <a:pt x="50374" y="58939"/>
                  </a:lnTo>
                  <a:lnTo>
                    <a:pt x="55197" y="51118"/>
                  </a:lnTo>
                  <a:lnTo>
                    <a:pt x="64094" y="23050"/>
                  </a:lnTo>
                  <a:lnTo>
                    <a:pt x="64954" y="16351"/>
                  </a:lnTo>
                  <a:lnTo>
                    <a:pt x="68703" y="10826"/>
                  </a:lnTo>
                  <a:lnTo>
                    <a:pt x="81335" y="1866"/>
                  </a:lnTo>
                  <a:lnTo>
                    <a:pt x="87031" y="111"/>
                  </a:lnTo>
                  <a:lnTo>
                    <a:pt x="91888" y="0"/>
                  </a:lnTo>
                  <a:lnTo>
                    <a:pt x="96183" y="984"/>
                  </a:lnTo>
                  <a:lnTo>
                    <a:pt x="112342" y="12482"/>
                  </a:lnTo>
                  <a:lnTo>
                    <a:pt x="152400" y="79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4031"/>
            <p:cNvSpPr/>
            <p:nvPr>
              <p:custDataLst>
                <p:tags r:id="rId210"/>
              </p:custDataLst>
            </p:nvPr>
          </p:nvSpPr>
          <p:spPr>
            <a:xfrm>
              <a:off x="1153321" y="3815443"/>
              <a:ext cx="94455" cy="137433"/>
            </a:xfrm>
            <a:custGeom>
              <a:avLst/>
              <a:gdLst/>
              <a:ahLst/>
              <a:cxnLst/>
              <a:rect l="0" t="0" r="0" b="0"/>
              <a:pathLst>
                <a:path w="94455" h="137433">
                  <a:moveTo>
                    <a:pt x="65879" y="32657"/>
                  </a:moveTo>
                  <a:lnTo>
                    <a:pt x="65879" y="32657"/>
                  </a:lnTo>
                  <a:lnTo>
                    <a:pt x="65879" y="11198"/>
                  </a:lnTo>
                  <a:lnTo>
                    <a:pt x="63762" y="7768"/>
                  </a:lnTo>
                  <a:lnTo>
                    <a:pt x="55766" y="1134"/>
                  </a:lnTo>
                  <a:lnTo>
                    <a:pt x="51729" y="0"/>
                  </a:lnTo>
                  <a:lnTo>
                    <a:pt x="47979" y="302"/>
                  </a:lnTo>
                  <a:lnTo>
                    <a:pt x="44421" y="1562"/>
                  </a:lnTo>
                  <a:lnTo>
                    <a:pt x="24243" y="18505"/>
                  </a:lnTo>
                  <a:lnTo>
                    <a:pt x="8269" y="43633"/>
                  </a:lnTo>
                  <a:lnTo>
                    <a:pt x="1890" y="61074"/>
                  </a:lnTo>
                  <a:lnTo>
                    <a:pt x="0" y="78001"/>
                  </a:lnTo>
                  <a:lnTo>
                    <a:pt x="4496" y="96422"/>
                  </a:lnTo>
                  <a:lnTo>
                    <a:pt x="12531" y="110229"/>
                  </a:lnTo>
                  <a:lnTo>
                    <a:pt x="18533" y="114759"/>
                  </a:lnTo>
                  <a:lnTo>
                    <a:pt x="21615" y="115966"/>
                  </a:lnTo>
                  <a:lnTo>
                    <a:pt x="24728" y="113597"/>
                  </a:lnTo>
                  <a:lnTo>
                    <a:pt x="50009" y="67550"/>
                  </a:lnTo>
                  <a:lnTo>
                    <a:pt x="59530" y="51345"/>
                  </a:lnTo>
                  <a:lnTo>
                    <a:pt x="61647" y="49349"/>
                  </a:lnTo>
                  <a:lnTo>
                    <a:pt x="63057" y="49077"/>
                  </a:lnTo>
                  <a:lnTo>
                    <a:pt x="75435" y="61300"/>
                  </a:lnTo>
                  <a:lnTo>
                    <a:pt x="80709" y="72198"/>
                  </a:lnTo>
                  <a:lnTo>
                    <a:pt x="94454" y="1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4032"/>
            <p:cNvSpPr/>
            <p:nvPr>
              <p:custDataLst>
                <p:tags r:id="rId211"/>
              </p:custDataLst>
            </p:nvPr>
          </p:nvSpPr>
          <p:spPr>
            <a:xfrm>
              <a:off x="895350" y="38481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9721"/>
                  </a:lnTo>
                  <a:lnTo>
                    <a:pt x="883" y="5039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4033"/>
            <p:cNvSpPr/>
            <p:nvPr>
              <p:custDataLst>
                <p:tags r:id="rId212"/>
              </p:custDataLst>
            </p:nvPr>
          </p:nvSpPr>
          <p:spPr>
            <a:xfrm>
              <a:off x="755822" y="3857625"/>
              <a:ext cx="101429" cy="38101"/>
            </a:xfrm>
            <a:custGeom>
              <a:avLst/>
              <a:gdLst/>
              <a:ahLst/>
              <a:cxnLst/>
              <a:rect l="0" t="0" r="0" b="0"/>
              <a:pathLst>
                <a:path w="101429" h="38101">
                  <a:moveTo>
                    <a:pt x="34753" y="38100"/>
                  </a:moveTo>
                  <a:lnTo>
                    <a:pt x="34753" y="38100"/>
                  </a:lnTo>
                  <a:lnTo>
                    <a:pt x="86" y="38100"/>
                  </a:lnTo>
                  <a:lnTo>
                    <a:pt x="0" y="37042"/>
                  </a:lnTo>
                  <a:lnTo>
                    <a:pt x="2727" y="33043"/>
                  </a:lnTo>
                  <a:lnTo>
                    <a:pt x="25381" y="19786"/>
                  </a:lnTo>
                  <a:lnTo>
                    <a:pt x="72873" y="8054"/>
                  </a:lnTo>
                  <a:lnTo>
                    <a:pt x="1014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4034"/>
            <p:cNvSpPr/>
            <p:nvPr>
              <p:custDataLst>
                <p:tags r:id="rId213"/>
              </p:custDataLst>
            </p:nvPr>
          </p:nvSpPr>
          <p:spPr>
            <a:xfrm>
              <a:off x="801420" y="3724392"/>
              <a:ext cx="36781" cy="263261"/>
            </a:xfrm>
            <a:custGeom>
              <a:avLst/>
              <a:gdLst/>
              <a:ahLst/>
              <a:cxnLst/>
              <a:rect l="0" t="0" r="0" b="0"/>
              <a:pathLst>
                <a:path w="36781" h="263261">
                  <a:moveTo>
                    <a:pt x="8205" y="9408"/>
                  </a:moveTo>
                  <a:lnTo>
                    <a:pt x="8205" y="9408"/>
                  </a:lnTo>
                  <a:lnTo>
                    <a:pt x="8205" y="0"/>
                  </a:lnTo>
                  <a:lnTo>
                    <a:pt x="8205" y="44723"/>
                  </a:lnTo>
                  <a:lnTo>
                    <a:pt x="8205" y="90545"/>
                  </a:lnTo>
                  <a:lnTo>
                    <a:pt x="5383" y="127819"/>
                  </a:lnTo>
                  <a:lnTo>
                    <a:pt x="4" y="170264"/>
                  </a:lnTo>
                  <a:lnTo>
                    <a:pt x="0" y="210280"/>
                  </a:lnTo>
                  <a:lnTo>
                    <a:pt x="6915" y="255118"/>
                  </a:lnTo>
                  <a:lnTo>
                    <a:pt x="9462" y="258940"/>
                  </a:lnTo>
                  <a:lnTo>
                    <a:pt x="13276" y="261487"/>
                  </a:lnTo>
                  <a:lnTo>
                    <a:pt x="17936" y="263186"/>
                  </a:lnTo>
                  <a:lnTo>
                    <a:pt x="22101" y="263260"/>
                  </a:lnTo>
                  <a:lnTo>
                    <a:pt x="36780" y="25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4035"/>
            <p:cNvSpPr/>
            <p:nvPr>
              <p:custDataLst>
                <p:tags r:id="rId214"/>
              </p:custDataLst>
            </p:nvPr>
          </p:nvSpPr>
          <p:spPr>
            <a:xfrm>
              <a:off x="666750" y="3843756"/>
              <a:ext cx="76201" cy="184287"/>
            </a:xfrm>
            <a:custGeom>
              <a:avLst/>
              <a:gdLst/>
              <a:ahLst/>
              <a:cxnLst/>
              <a:rect l="0" t="0" r="0" b="0"/>
              <a:pathLst>
                <a:path w="76201" h="184287">
                  <a:moveTo>
                    <a:pt x="76200" y="23394"/>
                  </a:moveTo>
                  <a:lnTo>
                    <a:pt x="76200" y="23394"/>
                  </a:lnTo>
                  <a:lnTo>
                    <a:pt x="54080" y="4096"/>
                  </a:lnTo>
                  <a:lnTo>
                    <a:pt x="48753" y="1004"/>
                  </a:lnTo>
                  <a:lnTo>
                    <a:pt x="43086" y="0"/>
                  </a:lnTo>
                  <a:lnTo>
                    <a:pt x="31144" y="1708"/>
                  </a:lnTo>
                  <a:lnTo>
                    <a:pt x="17577" y="8619"/>
                  </a:lnTo>
                  <a:lnTo>
                    <a:pt x="6854" y="22427"/>
                  </a:lnTo>
                  <a:lnTo>
                    <a:pt x="2031" y="39923"/>
                  </a:lnTo>
                  <a:lnTo>
                    <a:pt x="602" y="58512"/>
                  </a:lnTo>
                  <a:lnTo>
                    <a:pt x="5912" y="71105"/>
                  </a:lnTo>
                  <a:lnTo>
                    <a:pt x="36595" y="115474"/>
                  </a:lnTo>
                  <a:lnTo>
                    <a:pt x="42723" y="130993"/>
                  </a:lnTo>
                  <a:lnTo>
                    <a:pt x="46657" y="156714"/>
                  </a:lnTo>
                  <a:lnTo>
                    <a:pt x="41550" y="167667"/>
                  </a:lnTo>
                  <a:lnTo>
                    <a:pt x="33283" y="177473"/>
                  </a:lnTo>
                  <a:lnTo>
                    <a:pt x="26082" y="181832"/>
                  </a:lnTo>
                  <a:lnTo>
                    <a:pt x="11020" y="184286"/>
                  </a:lnTo>
                  <a:lnTo>
                    <a:pt x="7347" y="181455"/>
                  </a:lnTo>
                  <a:lnTo>
                    <a:pt x="3265" y="169843"/>
                  </a:lnTo>
                  <a:lnTo>
                    <a:pt x="0" y="13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4036"/>
            <p:cNvSpPr/>
            <p:nvPr>
              <p:custDataLst>
                <p:tags r:id="rId215"/>
              </p:custDataLst>
            </p:nvPr>
          </p:nvSpPr>
          <p:spPr>
            <a:xfrm>
              <a:off x="469165" y="3891978"/>
              <a:ext cx="130911" cy="155619"/>
            </a:xfrm>
            <a:custGeom>
              <a:avLst/>
              <a:gdLst/>
              <a:ahLst/>
              <a:cxnLst/>
              <a:rect l="0" t="0" r="0" b="0"/>
              <a:pathLst>
                <a:path w="130911" h="155619">
                  <a:moveTo>
                    <a:pt x="7085" y="51372"/>
                  </a:moveTo>
                  <a:lnTo>
                    <a:pt x="7085" y="51372"/>
                  </a:lnTo>
                  <a:lnTo>
                    <a:pt x="12141" y="56429"/>
                  </a:lnTo>
                  <a:lnTo>
                    <a:pt x="17446" y="58911"/>
                  </a:lnTo>
                  <a:lnTo>
                    <a:pt x="29475" y="60504"/>
                  </a:lnTo>
                  <a:lnTo>
                    <a:pt x="64776" y="52661"/>
                  </a:lnTo>
                  <a:lnTo>
                    <a:pt x="89373" y="35083"/>
                  </a:lnTo>
                  <a:lnTo>
                    <a:pt x="91283" y="27905"/>
                  </a:lnTo>
                  <a:lnTo>
                    <a:pt x="92508" y="11106"/>
                  </a:lnTo>
                  <a:lnTo>
                    <a:pt x="89434" y="7594"/>
                  </a:lnTo>
                  <a:lnTo>
                    <a:pt x="77551" y="871"/>
                  </a:lnTo>
                  <a:lnTo>
                    <a:pt x="64509" y="0"/>
                  </a:lnTo>
                  <a:lnTo>
                    <a:pt x="58068" y="1249"/>
                  </a:lnTo>
                  <a:lnTo>
                    <a:pt x="45266" y="11104"/>
                  </a:lnTo>
                  <a:lnTo>
                    <a:pt x="14504" y="52341"/>
                  </a:lnTo>
                  <a:lnTo>
                    <a:pt x="3051" y="81293"/>
                  </a:lnTo>
                  <a:lnTo>
                    <a:pt x="0" y="104181"/>
                  </a:lnTo>
                  <a:lnTo>
                    <a:pt x="4289" y="125643"/>
                  </a:lnTo>
                  <a:lnTo>
                    <a:pt x="8396" y="135811"/>
                  </a:lnTo>
                  <a:lnTo>
                    <a:pt x="13251" y="142590"/>
                  </a:lnTo>
                  <a:lnTo>
                    <a:pt x="24289" y="150121"/>
                  </a:lnTo>
                  <a:lnTo>
                    <a:pt x="56227" y="154957"/>
                  </a:lnTo>
                  <a:lnTo>
                    <a:pt x="74434" y="155618"/>
                  </a:lnTo>
                  <a:lnTo>
                    <a:pt x="93110" y="150267"/>
                  </a:lnTo>
                  <a:lnTo>
                    <a:pt x="130910" y="137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SMARTInkShape-Group894"/>
          <p:cNvGrpSpPr/>
          <p:nvPr/>
        </p:nvGrpSpPr>
        <p:grpSpPr>
          <a:xfrm>
            <a:off x="10448925" y="5648441"/>
            <a:ext cx="1533526" cy="625960"/>
            <a:chOff x="10448925" y="5648441"/>
            <a:chExt cx="1533526" cy="625960"/>
          </a:xfrm>
        </p:grpSpPr>
        <p:sp>
          <p:nvSpPr>
            <p:cNvPr id="622" name="SMARTInkShape-4037"/>
            <p:cNvSpPr/>
            <p:nvPr>
              <p:custDataLst>
                <p:tags r:id="rId194"/>
              </p:custDataLst>
            </p:nvPr>
          </p:nvSpPr>
          <p:spPr>
            <a:xfrm>
              <a:off x="11820525" y="5648441"/>
              <a:ext cx="161926" cy="152285"/>
            </a:xfrm>
            <a:custGeom>
              <a:avLst/>
              <a:gdLst/>
              <a:ahLst/>
              <a:cxnLst/>
              <a:rect l="0" t="0" r="0" b="0"/>
              <a:pathLst>
                <a:path w="161926" h="152285">
                  <a:moveTo>
                    <a:pt x="0" y="9409"/>
                  </a:moveTo>
                  <a:lnTo>
                    <a:pt x="0" y="9409"/>
                  </a:lnTo>
                  <a:lnTo>
                    <a:pt x="0" y="277"/>
                  </a:lnTo>
                  <a:lnTo>
                    <a:pt x="5058" y="0"/>
                  </a:lnTo>
                  <a:lnTo>
                    <a:pt x="49361" y="10650"/>
                  </a:lnTo>
                  <a:lnTo>
                    <a:pt x="67447" y="19131"/>
                  </a:lnTo>
                  <a:lnTo>
                    <a:pt x="80424" y="32781"/>
                  </a:lnTo>
                  <a:lnTo>
                    <a:pt x="85368" y="40866"/>
                  </a:lnTo>
                  <a:lnTo>
                    <a:pt x="86544" y="49430"/>
                  </a:lnTo>
                  <a:lnTo>
                    <a:pt x="82208" y="67413"/>
                  </a:lnTo>
                  <a:lnTo>
                    <a:pt x="67866" y="95387"/>
                  </a:lnTo>
                  <a:lnTo>
                    <a:pt x="28432" y="133992"/>
                  </a:lnTo>
                  <a:lnTo>
                    <a:pt x="27422" y="137973"/>
                  </a:lnTo>
                  <a:lnTo>
                    <a:pt x="28864" y="141685"/>
                  </a:lnTo>
                  <a:lnTo>
                    <a:pt x="31943" y="145218"/>
                  </a:lnTo>
                  <a:lnTo>
                    <a:pt x="61558" y="150190"/>
                  </a:lnTo>
                  <a:lnTo>
                    <a:pt x="98792" y="151664"/>
                  </a:lnTo>
                  <a:lnTo>
                    <a:pt x="161925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4038"/>
            <p:cNvSpPr/>
            <p:nvPr>
              <p:custDataLst>
                <p:tags r:id="rId195"/>
              </p:custDataLst>
            </p:nvPr>
          </p:nvSpPr>
          <p:spPr>
            <a:xfrm>
              <a:off x="11696700" y="5800725"/>
              <a:ext cx="76073" cy="466726"/>
            </a:xfrm>
            <a:custGeom>
              <a:avLst/>
              <a:gdLst/>
              <a:ahLst/>
              <a:cxnLst/>
              <a:rect l="0" t="0" r="0" b="0"/>
              <a:pathLst>
                <a:path w="76073" h="466726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52092" y="18314"/>
                  </a:lnTo>
                  <a:lnTo>
                    <a:pt x="54005" y="50817"/>
                  </a:lnTo>
                  <a:lnTo>
                    <a:pt x="63075" y="90628"/>
                  </a:lnTo>
                  <a:lnTo>
                    <a:pt x="66666" y="134450"/>
                  </a:lnTo>
                  <a:lnTo>
                    <a:pt x="72905" y="170012"/>
                  </a:lnTo>
                  <a:lnTo>
                    <a:pt x="75223" y="210065"/>
                  </a:lnTo>
                  <a:lnTo>
                    <a:pt x="75764" y="247174"/>
                  </a:lnTo>
                  <a:lnTo>
                    <a:pt x="76072" y="289489"/>
                  </a:lnTo>
                  <a:lnTo>
                    <a:pt x="67512" y="335407"/>
                  </a:lnTo>
                  <a:lnTo>
                    <a:pt x="57875" y="367087"/>
                  </a:lnTo>
                  <a:lnTo>
                    <a:pt x="46536" y="399511"/>
                  </a:lnTo>
                  <a:lnTo>
                    <a:pt x="33383" y="428385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4039"/>
            <p:cNvSpPr/>
            <p:nvPr>
              <p:custDataLst>
                <p:tags r:id="rId196"/>
              </p:custDataLst>
            </p:nvPr>
          </p:nvSpPr>
          <p:spPr>
            <a:xfrm>
              <a:off x="11316206" y="6165114"/>
              <a:ext cx="166431" cy="109287"/>
            </a:xfrm>
            <a:custGeom>
              <a:avLst/>
              <a:gdLst/>
              <a:ahLst/>
              <a:cxnLst/>
              <a:rect l="0" t="0" r="0" b="0"/>
              <a:pathLst>
                <a:path w="166431" h="109287">
                  <a:moveTo>
                    <a:pt x="18544" y="7086"/>
                  </a:moveTo>
                  <a:lnTo>
                    <a:pt x="18544" y="7086"/>
                  </a:lnTo>
                  <a:lnTo>
                    <a:pt x="17486" y="47804"/>
                  </a:lnTo>
                  <a:lnTo>
                    <a:pt x="3357" y="93904"/>
                  </a:lnTo>
                  <a:lnTo>
                    <a:pt x="0" y="109286"/>
                  </a:lnTo>
                  <a:lnTo>
                    <a:pt x="16829" y="70575"/>
                  </a:lnTo>
                  <a:lnTo>
                    <a:pt x="56915" y="26136"/>
                  </a:lnTo>
                  <a:lnTo>
                    <a:pt x="70522" y="14494"/>
                  </a:lnTo>
                  <a:lnTo>
                    <a:pt x="99485" y="1219"/>
                  </a:lnTo>
                  <a:lnTo>
                    <a:pt x="104254" y="0"/>
                  </a:lnTo>
                  <a:lnTo>
                    <a:pt x="115199" y="1467"/>
                  </a:lnTo>
                  <a:lnTo>
                    <a:pt x="127118" y="6706"/>
                  </a:lnTo>
                  <a:lnTo>
                    <a:pt x="153270" y="28215"/>
                  </a:lnTo>
                  <a:lnTo>
                    <a:pt x="157795" y="37996"/>
                  </a:lnTo>
                  <a:lnTo>
                    <a:pt x="166430" y="73206"/>
                  </a:lnTo>
                  <a:lnTo>
                    <a:pt x="161419" y="92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4040"/>
            <p:cNvSpPr/>
            <p:nvPr>
              <p:custDataLst>
                <p:tags r:id="rId197"/>
              </p:custDataLst>
            </p:nvPr>
          </p:nvSpPr>
          <p:spPr>
            <a:xfrm>
              <a:off x="11125200" y="6086743"/>
              <a:ext cx="438151" cy="18783"/>
            </a:xfrm>
            <a:custGeom>
              <a:avLst/>
              <a:gdLst/>
              <a:ahLst/>
              <a:cxnLst/>
              <a:rect l="0" t="0" r="0" b="0"/>
              <a:pathLst>
                <a:path w="438151" h="18783">
                  <a:moveTo>
                    <a:pt x="0" y="18782"/>
                  </a:moveTo>
                  <a:lnTo>
                    <a:pt x="0" y="18782"/>
                  </a:lnTo>
                  <a:lnTo>
                    <a:pt x="44828" y="18782"/>
                  </a:lnTo>
                  <a:lnTo>
                    <a:pt x="86230" y="12237"/>
                  </a:lnTo>
                  <a:lnTo>
                    <a:pt x="121741" y="10140"/>
                  </a:lnTo>
                  <a:lnTo>
                    <a:pt x="160132" y="8461"/>
                  </a:lnTo>
                  <a:lnTo>
                    <a:pt x="203492" y="2788"/>
                  </a:lnTo>
                  <a:lnTo>
                    <a:pt x="243622" y="639"/>
                  </a:lnTo>
                  <a:lnTo>
                    <a:pt x="283379" y="0"/>
                  </a:lnTo>
                  <a:lnTo>
                    <a:pt x="327146" y="870"/>
                  </a:lnTo>
                  <a:lnTo>
                    <a:pt x="366337" y="5243"/>
                  </a:lnTo>
                  <a:lnTo>
                    <a:pt x="408561" y="3957"/>
                  </a:lnTo>
                  <a:lnTo>
                    <a:pt x="438150" y="9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4041"/>
            <p:cNvSpPr/>
            <p:nvPr>
              <p:custDataLst>
                <p:tags r:id="rId198"/>
              </p:custDataLst>
            </p:nvPr>
          </p:nvSpPr>
          <p:spPr>
            <a:xfrm>
              <a:off x="11591925" y="5867400"/>
              <a:ext cx="5489" cy="38101"/>
            </a:xfrm>
            <a:custGeom>
              <a:avLst/>
              <a:gdLst/>
              <a:ahLst/>
              <a:cxnLst/>
              <a:rect l="0" t="0" r="0" b="0"/>
              <a:pathLst>
                <a:path w="5489" h="38101">
                  <a:moveTo>
                    <a:pt x="0" y="38100"/>
                  </a:moveTo>
                  <a:lnTo>
                    <a:pt x="0" y="38100"/>
                  </a:lnTo>
                  <a:lnTo>
                    <a:pt x="5058" y="33044"/>
                  </a:lnTo>
                  <a:lnTo>
                    <a:pt x="5488" y="294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4042"/>
            <p:cNvSpPr/>
            <p:nvPr>
              <p:custDataLst>
                <p:tags r:id="rId199"/>
              </p:custDataLst>
            </p:nvPr>
          </p:nvSpPr>
          <p:spPr>
            <a:xfrm>
              <a:off x="11563350" y="59626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324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4043"/>
            <p:cNvSpPr/>
            <p:nvPr>
              <p:custDataLst>
                <p:tags r:id="rId200"/>
              </p:custDataLst>
            </p:nvPr>
          </p:nvSpPr>
          <p:spPr>
            <a:xfrm>
              <a:off x="11401425" y="5781675"/>
              <a:ext cx="142876" cy="200026"/>
            </a:xfrm>
            <a:custGeom>
              <a:avLst/>
              <a:gdLst/>
              <a:ahLst/>
              <a:cxnLst/>
              <a:rect l="0" t="0" r="0" b="0"/>
              <a:pathLst>
                <a:path w="142876" h="200026">
                  <a:moveTo>
                    <a:pt x="142875" y="0"/>
                  </a:moveTo>
                  <a:lnTo>
                    <a:pt x="142875" y="0"/>
                  </a:lnTo>
                  <a:lnTo>
                    <a:pt x="132763" y="0"/>
                  </a:lnTo>
                  <a:lnTo>
                    <a:pt x="122153" y="8467"/>
                  </a:lnTo>
                  <a:lnTo>
                    <a:pt x="78039" y="50354"/>
                  </a:lnTo>
                  <a:lnTo>
                    <a:pt x="45800" y="89937"/>
                  </a:lnTo>
                  <a:lnTo>
                    <a:pt x="21863" y="129713"/>
                  </a:lnTo>
                  <a:lnTo>
                    <a:pt x="5417" y="15869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4044"/>
            <p:cNvSpPr/>
            <p:nvPr>
              <p:custDataLst>
                <p:tags r:id="rId201"/>
              </p:custDataLst>
            </p:nvPr>
          </p:nvSpPr>
          <p:spPr>
            <a:xfrm>
              <a:off x="11382375" y="5772150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47532" y="50768"/>
                  </a:lnTo>
                  <a:lnTo>
                    <a:pt x="84851" y="93547"/>
                  </a:lnTo>
                  <a:lnTo>
                    <a:pt x="118095" y="135151"/>
                  </a:lnTo>
                  <a:lnTo>
                    <a:pt x="146967" y="176508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4045"/>
            <p:cNvSpPr/>
            <p:nvPr>
              <p:custDataLst>
                <p:tags r:id="rId202"/>
              </p:custDataLst>
            </p:nvPr>
          </p:nvSpPr>
          <p:spPr>
            <a:xfrm>
              <a:off x="11098649" y="5772150"/>
              <a:ext cx="169427" cy="216756"/>
            </a:xfrm>
            <a:custGeom>
              <a:avLst/>
              <a:gdLst/>
              <a:ahLst/>
              <a:cxnLst/>
              <a:rect l="0" t="0" r="0" b="0"/>
              <a:pathLst>
                <a:path w="169427" h="216756">
                  <a:moveTo>
                    <a:pt x="159901" y="0"/>
                  </a:moveTo>
                  <a:lnTo>
                    <a:pt x="159901" y="0"/>
                  </a:lnTo>
                  <a:lnTo>
                    <a:pt x="169035" y="0"/>
                  </a:lnTo>
                  <a:lnTo>
                    <a:pt x="121553" y="25510"/>
                  </a:lnTo>
                  <a:lnTo>
                    <a:pt x="75683" y="55170"/>
                  </a:lnTo>
                  <a:lnTo>
                    <a:pt x="28669" y="86387"/>
                  </a:lnTo>
                  <a:lnTo>
                    <a:pt x="10950" y="99326"/>
                  </a:lnTo>
                  <a:lnTo>
                    <a:pt x="6626" y="101143"/>
                  </a:lnTo>
                  <a:lnTo>
                    <a:pt x="3742" y="103412"/>
                  </a:lnTo>
                  <a:lnTo>
                    <a:pt x="539" y="108755"/>
                  </a:lnTo>
                  <a:lnTo>
                    <a:pt x="2859" y="110603"/>
                  </a:lnTo>
                  <a:lnTo>
                    <a:pt x="45808" y="120521"/>
                  </a:lnTo>
                  <a:lnTo>
                    <a:pt x="93162" y="125652"/>
                  </a:lnTo>
                  <a:lnTo>
                    <a:pt x="107662" y="133809"/>
                  </a:lnTo>
                  <a:lnTo>
                    <a:pt x="111317" y="137889"/>
                  </a:lnTo>
                  <a:lnTo>
                    <a:pt x="112695" y="141668"/>
                  </a:lnTo>
                  <a:lnTo>
                    <a:pt x="112555" y="145245"/>
                  </a:lnTo>
                  <a:lnTo>
                    <a:pt x="109287" y="148689"/>
                  </a:lnTo>
                  <a:lnTo>
                    <a:pt x="64611" y="174774"/>
                  </a:lnTo>
                  <a:lnTo>
                    <a:pt x="17104" y="196585"/>
                  </a:lnTo>
                  <a:lnTo>
                    <a:pt x="2598" y="203081"/>
                  </a:lnTo>
                  <a:lnTo>
                    <a:pt x="0" y="206296"/>
                  </a:lnTo>
                  <a:lnTo>
                    <a:pt x="383" y="209496"/>
                  </a:lnTo>
                  <a:lnTo>
                    <a:pt x="2756" y="212690"/>
                  </a:lnTo>
                  <a:lnTo>
                    <a:pt x="13860" y="216237"/>
                  </a:lnTo>
                  <a:lnTo>
                    <a:pt x="30436" y="216755"/>
                  </a:lnTo>
                  <a:lnTo>
                    <a:pt x="72747" y="208465"/>
                  </a:lnTo>
                  <a:lnTo>
                    <a:pt x="169426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4046"/>
            <p:cNvSpPr/>
            <p:nvPr>
              <p:custDataLst>
                <p:tags r:id="rId203"/>
              </p:custDataLst>
            </p:nvPr>
          </p:nvSpPr>
          <p:spPr>
            <a:xfrm>
              <a:off x="10793032" y="5743968"/>
              <a:ext cx="160719" cy="456808"/>
            </a:xfrm>
            <a:custGeom>
              <a:avLst/>
              <a:gdLst/>
              <a:ahLst/>
              <a:cxnLst/>
              <a:rect l="0" t="0" r="0" b="0"/>
              <a:pathLst>
                <a:path w="160719" h="456808">
                  <a:moveTo>
                    <a:pt x="160718" y="9132"/>
                  </a:moveTo>
                  <a:lnTo>
                    <a:pt x="160718" y="9132"/>
                  </a:lnTo>
                  <a:lnTo>
                    <a:pt x="160718" y="4076"/>
                  </a:lnTo>
                  <a:lnTo>
                    <a:pt x="158601" y="2587"/>
                  </a:lnTo>
                  <a:lnTo>
                    <a:pt x="139260" y="0"/>
                  </a:lnTo>
                  <a:lnTo>
                    <a:pt x="119083" y="9836"/>
                  </a:lnTo>
                  <a:lnTo>
                    <a:pt x="84888" y="53296"/>
                  </a:lnTo>
                  <a:lnTo>
                    <a:pt x="53990" y="97376"/>
                  </a:lnTo>
                  <a:lnTo>
                    <a:pt x="26053" y="142813"/>
                  </a:lnTo>
                  <a:lnTo>
                    <a:pt x="16643" y="183470"/>
                  </a:lnTo>
                  <a:lnTo>
                    <a:pt x="4905" y="226896"/>
                  </a:lnTo>
                  <a:lnTo>
                    <a:pt x="0" y="268164"/>
                  </a:lnTo>
                  <a:lnTo>
                    <a:pt x="1268" y="310014"/>
                  </a:lnTo>
                  <a:lnTo>
                    <a:pt x="14107" y="351694"/>
                  </a:lnTo>
                  <a:lnTo>
                    <a:pt x="43588" y="396817"/>
                  </a:lnTo>
                  <a:lnTo>
                    <a:pt x="68711" y="428533"/>
                  </a:lnTo>
                  <a:lnTo>
                    <a:pt x="103568" y="456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4047"/>
            <p:cNvSpPr/>
            <p:nvPr>
              <p:custDataLst>
                <p:tags r:id="rId204"/>
              </p:custDataLst>
            </p:nvPr>
          </p:nvSpPr>
          <p:spPr>
            <a:xfrm>
              <a:off x="10448925" y="5943600"/>
              <a:ext cx="238126" cy="24539"/>
            </a:xfrm>
            <a:custGeom>
              <a:avLst/>
              <a:gdLst/>
              <a:ahLst/>
              <a:cxnLst/>
              <a:rect l="0" t="0" r="0" b="0"/>
              <a:pathLst>
                <a:path w="238126" h="24539">
                  <a:moveTo>
                    <a:pt x="0" y="19050"/>
                  </a:moveTo>
                  <a:lnTo>
                    <a:pt x="0" y="19050"/>
                  </a:lnTo>
                  <a:lnTo>
                    <a:pt x="5057" y="24106"/>
                  </a:lnTo>
                  <a:lnTo>
                    <a:pt x="7606" y="24538"/>
                  </a:lnTo>
                  <a:lnTo>
                    <a:pt x="10361" y="23766"/>
                  </a:lnTo>
                  <a:lnTo>
                    <a:pt x="13257" y="22194"/>
                  </a:lnTo>
                  <a:lnTo>
                    <a:pt x="58313" y="19326"/>
                  </a:lnTo>
                  <a:lnTo>
                    <a:pt x="96538" y="19104"/>
                  </a:lnTo>
                  <a:lnTo>
                    <a:pt x="138113" y="16239"/>
                  </a:lnTo>
                  <a:lnTo>
                    <a:pt x="182659" y="935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895"/>
          <p:cNvGrpSpPr/>
          <p:nvPr/>
        </p:nvGrpSpPr>
        <p:grpSpPr>
          <a:xfrm>
            <a:off x="8720544" y="5586511"/>
            <a:ext cx="1526872" cy="569299"/>
            <a:chOff x="8720544" y="5586511"/>
            <a:chExt cx="1526872" cy="569299"/>
          </a:xfrm>
        </p:grpSpPr>
        <p:sp>
          <p:nvSpPr>
            <p:cNvPr id="634" name="SMARTInkShape-4048"/>
            <p:cNvSpPr/>
            <p:nvPr>
              <p:custDataLst>
                <p:tags r:id="rId180"/>
              </p:custDataLst>
            </p:nvPr>
          </p:nvSpPr>
          <p:spPr>
            <a:xfrm>
              <a:off x="9668034" y="5668998"/>
              <a:ext cx="123667" cy="103153"/>
            </a:xfrm>
            <a:custGeom>
              <a:avLst/>
              <a:gdLst/>
              <a:ahLst/>
              <a:cxnLst/>
              <a:rect l="0" t="0" r="0" b="0"/>
              <a:pathLst>
                <a:path w="123667" h="103153">
                  <a:moveTo>
                    <a:pt x="28416" y="26952"/>
                  </a:moveTo>
                  <a:lnTo>
                    <a:pt x="28416" y="26952"/>
                  </a:lnTo>
                  <a:lnTo>
                    <a:pt x="28416" y="18751"/>
                  </a:lnTo>
                  <a:lnTo>
                    <a:pt x="23359" y="22876"/>
                  </a:lnTo>
                  <a:lnTo>
                    <a:pt x="3964" y="52661"/>
                  </a:lnTo>
                  <a:lnTo>
                    <a:pt x="384" y="71273"/>
                  </a:lnTo>
                  <a:lnTo>
                    <a:pt x="203" y="71316"/>
                  </a:lnTo>
                  <a:lnTo>
                    <a:pt x="0" y="68541"/>
                  </a:lnTo>
                  <a:lnTo>
                    <a:pt x="17762" y="40072"/>
                  </a:lnTo>
                  <a:lnTo>
                    <a:pt x="44195" y="11318"/>
                  </a:lnTo>
                  <a:lnTo>
                    <a:pt x="56610" y="3857"/>
                  </a:lnTo>
                  <a:lnTo>
                    <a:pt x="73694" y="0"/>
                  </a:lnTo>
                  <a:lnTo>
                    <a:pt x="78710" y="1576"/>
                  </a:lnTo>
                  <a:lnTo>
                    <a:pt x="87104" y="8971"/>
                  </a:lnTo>
                  <a:lnTo>
                    <a:pt x="91541" y="19313"/>
                  </a:lnTo>
                  <a:lnTo>
                    <a:pt x="103084" y="65131"/>
                  </a:lnTo>
                  <a:lnTo>
                    <a:pt x="123666" y="1031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4049"/>
            <p:cNvSpPr/>
            <p:nvPr>
              <p:custDataLst>
                <p:tags r:id="rId181"/>
              </p:custDataLst>
            </p:nvPr>
          </p:nvSpPr>
          <p:spPr>
            <a:xfrm>
              <a:off x="9953625" y="5811574"/>
              <a:ext cx="161926" cy="227277"/>
            </a:xfrm>
            <a:custGeom>
              <a:avLst/>
              <a:gdLst/>
              <a:ahLst/>
              <a:cxnLst/>
              <a:rect l="0" t="0" r="0" b="0"/>
              <a:pathLst>
                <a:path w="161926" h="227277">
                  <a:moveTo>
                    <a:pt x="161925" y="8201"/>
                  </a:moveTo>
                  <a:lnTo>
                    <a:pt x="161925" y="8201"/>
                  </a:lnTo>
                  <a:lnTo>
                    <a:pt x="156868" y="3145"/>
                  </a:lnTo>
                  <a:lnTo>
                    <a:pt x="151564" y="662"/>
                  </a:lnTo>
                  <a:lnTo>
                    <a:pt x="148668" y="0"/>
                  </a:lnTo>
                  <a:lnTo>
                    <a:pt x="139805" y="7731"/>
                  </a:lnTo>
                  <a:lnTo>
                    <a:pt x="98502" y="53496"/>
                  </a:lnTo>
                  <a:lnTo>
                    <a:pt x="69441" y="99930"/>
                  </a:lnTo>
                  <a:lnTo>
                    <a:pt x="39915" y="147034"/>
                  </a:lnTo>
                  <a:lnTo>
                    <a:pt x="5407" y="194396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4050"/>
            <p:cNvSpPr/>
            <p:nvPr>
              <p:custDataLst>
                <p:tags r:id="rId182"/>
              </p:custDataLst>
            </p:nvPr>
          </p:nvSpPr>
          <p:spPr>
            <a:xfrm>
              <a:off x="10116433" y="5915025"/>
              <a:ext cx="8643" cy="9526"/>
            </a:xfrm>
            <a:custGeom>
              <a:avLst/>
              <a:gdLst/>
              <a:ahLst/>
              <a:cxnLst/>
              <a:rect l="0" t="0" r="0" b="0"/>
              <a:pathLst>
                <a:path w="8643" h="9526">
                  <a:moveTo>
                    <a:pt x="8642" y="9525"/>
                  </a:moveTo>
                  <a:lnTo>
                    <a:pt x="8642" y="9525"/>
                  </a:lnTo>
                  <a:lnTo>
                    <a:pt x="440" y="9525"/>
                  </a:lnTo>
                  <a:lnTo>
                    <a:pt x="0" y="8467"/>
                  </a:lnTo>
                  <a:lnTo>
                    <a:pt x="86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4051"/>
            <p:cNvSpPr/>
            <p:nvPr>
              <p:custDataLst>
                <p:tags r:id="rId183"/>
              </p:custDataLst>
            </p:nvPr>
          </p:nvSpPr>
          <p:spPr>
            <a:xfrm>
              <a:off x="10106025" y="59817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1512" y="13183"/>
                  </a:lnTo>
                  <a:lnTo>
                    <a:pt x="9348" y="22794"/>
                  </a:lnTo>
                  <a:lnTo>
                    <a:pt x="2160" y="3758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4052"/>
            <p:cNvSpPr/>
            <p:nvPr>
              <p:custDataLst>
                <p:tags r:id="rId184"/>
              </p:custDataLst>
            </p:nvPr>
          </p:nvSpPr>
          <p:spPr>
            <a:xfrm>
              <a:off x="9186137" y="5762625"/>
              <a:ext cx="119789" cy="219076"/>
            </a:xfrm>
            <a:custGeom>
              <a:avLst/>
              <a:gdLst/>
              <a:ahLst/>
              <a:cxnLst/>
              <a:rect l="0" t="0" r="0" b="0"/>
              <a:pathLst>
                <a:path w="119789" h="21907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32203" y="57419"/>
                  </a:lnTo>
                  <a:lnTo>
                    <a:pt x="63311" y="102813"/>
                  </a:lnTo>
                  <a:lnTo>
                    <a:pt x="74579" y="117661"/>
                  </a:lnTo>
                  <a:lnTo>
                    <a:pt x="93870" y="162367"/>
                  </a:lnTo>
                  <a:lnTo>
                    <a:pt x="119788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4053"/>
            <p:cNvSpPr/>
            <p:nvPr>
              <p:custDataLst>
                <p:tags r:id="rId185"/>
              </p:custDataLst>
            </p:nvPr>
          </p:nvSpPr>
          <p:spPr>
            <a:xfrm>
              <a:off x="9667875" y="5845610"/>
              <a:ext cx="91229" cy="310200"/>
            </a:xfrm>
            <a:custGeom>
              <a:avLst/>
              <a:gdLst/>
              <a:ahLst/>
              <a:cxnLst/>
              <a:rect l="0" t="0" r="0" b="0"/>
              <a:pathLst>
                <a:path w="91229" h="310200">
                  <a:moveTo>
                    <a:pt x="19050" y="50365"/>
                  </a:moveTo>
                  <a:lnTo>
                    <a:pt x="19050" y="50365"/>
                  </a:lnTo>
                  <a:lnTo>
                    <a:pt x="11445" y="59027"/>
                  </a:lnTo>
                  <a:lnTo>
                    <a:pt x="3863" y="74216"/>
                  </a:lnTo>
                  <a:lnTo>
                    <a:pt x="508" y="119723"/>
                  </a:lnTo>
                  <a:lnTo>
                    <a:pt x="6645" y="164372"/>
                  </a:lnTo>
                  <a:lnTo>
                    <a:pt x="8672" y="200444"/>
                  </a:lnTo>
                  <a:lnTo>
                    <a:pt x="6534" y="247737"/>
                  </a:lnTo>
                  <a:lnTo>
                    <a:pt x="1291" y="293022"/>
                  </a:lnTo>
                  <a:lnTo>
                    <a:pt x="382" y="309941"/>
                  </a:lnTo>
                  <a:lnTo>
                    <a:pt x="255" y="310199"/>
                  </a:lnTo>
                  <a:lnTo>
                    <a:pt x="15" y="265008"/>
                  </a:lnTo>
                  <a:lnTo>
                    <a:pt x="3" y="227878"/>
                  </a:lnTo>
                  <a:lnTo>
                    <a:pt x="1" y="186569"/>
                  </a:lnTo>
                  <a:lnTo>
                    <a:pt x="0" y="149283"/>
                  </a:lnTo>
                  <a:lnTo>
                    <a:pt x="0" y="108014"/>
                  </a:lnTo>
                  <a:lnTo>
                    <a:pt x="5057" y="67328"/>
                  </a:lnTo>
                  <a:lnTo>
                    <a:pt x="13257" y="38575"/>
                  </a:lnTo>
                  <a:lnTo>
                    <a:pt x="36187" y="6100"/>
                  </a:lnTo>
                  <a:lnTo>
                    <a:pt x="40000" y="1805"/>
                  </a:lnTo>
                  <a:lnTo>
                    <a:pt x="45716" y="0"/>
                  </a:lnTo>
                  <a:lnTo>
                    <a:pt x="60535" y="816"/>
                  </a:lnTo>
                  <a:lnTo>
                    <a:pt x="74882" y="7529"/>
                  </a:lnTo>
                  <a:lnTo>
                    <a:pt x="81672" y="12282"/>
                  </a:lnTo>
                  <a:lnTo>
                    <a:pt x="86197" y="19686"/>
                  </a:lnTo>
                  <a:lnTo>
                    <a:pt x="91228" y="39199"/>
                  </a:lnTo>
                  <a:lnTo>
                    <a:pt x="89002" y="79042"/>
                  </a:lnTo>
                  <a:lnTo>
                    <a:pt x="81639" y="109191"/>
                  </a:lnTo>
                  <a:lnTo>
                    <a:pt x="67699" y="131530"/>
                  </a:lnTo>
                  <a:lnTo>
                    <a:pt x="56194" y="139355"/>
                  </a:lnTo>
                  <a:lnTo>
                    <a:pt x="36618" y="144379"/>
                  </a:lnTo>
                  <a:lnTo>
                    <a:pt x="0" y="136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4054"/>
            <p:cNvSpPr/>
            <p:nvPr>
              <p:custDataLst>
                <p:tags r:id="rId186"/>
              </p:custDataLst>
            </p:nvPr>
          </p:nvSpPr>
          <p:spPr>
            <a:xfrm>
              <a:off x="8720544" y="5695961"/>
              <a:ext cx="289948" cy="333047"/>
            </a:xfrm>
            <a:custGeom>
              <a:avLst/>
              <a:gdLst/>
              <a:ahLst/>
              <a:cxnLst/>
              <a:rect l="0" t="0" r="0" b="0"/>
              <a:pathLst>
                <a:path w="289948" h="333047">
                  <a:moveTo>
                    <a:pt x="242481" y="19039"/>
                  </a:moveTo>
                  <a:lnTo>
                    <a:pt x="242481" y="19039"/>
                  </a:lnTo>
                  <a:lnTo>
                    <a:pt x="267083" y="10838"/>
                  </a:lnTo>
                  <a:lnTo>
                    <a:pt x="280894" y="2149"/>
                  </a:lnTo>
                  <a:lnTo>
                    <a:pt x="289947" y="26"/>
                  </a:lnTo>
                  <a:lnTo>
                    <a:pt x="285002" y="0"/>
                  </a:lnTo>
                  <a:lnTo>
                    <a:pt x="279723" y="2816"/>
                  </a:lnTo>
                  <a:lnTo>
                    <a:pt x="273850" y="6537"/>
                  </a:lnTo>
                  <a:lnTo>
                    <a:pt x="264594" y="9690"/>
                  </a:lnTo>
                  <a:lnTo>
                    <a:pt x="254090" y="15799"/>
                  </a:lnTo>
                  <a:lnTo>
                    <a:pt x="239101" y="19137"/>
                  </a:lnTo>
                  <a:lnTo>
                    <a:pt x="194444" y="41392"/>
                  </a:lnTo>
                  <a:lnTo>
                    <a:pt x="151416" y="68526"/>
                  </a:lnTo>
                  <a:lnTo>
                    <a:pt x="107073" y="93045"/>
                  </a:lnTo>
                  <a:lnTo>
                    <a:pt x="84107" y="118692"/>
                  </a:lnTo>
                  <a:lnTo>
                    <a:pt x="67906" y="128196"/>
                  </a:lnTo>
                  <a:lnTo>
                    <a:pt x="64350" y="133875"/>
                  </a:lnTo>
                  <a:lnTo>
                    <a:pt x="62067" y="146146"/>
                  </a:lnTo>
                  <a:lnTo>
                    <a:pt x="62939" y="148226"/>
                  </a:lnTo>
                  <a:lnTo>
                    <a:pt x="64578" y="149614"/>
                  </a:lnTo>
                  <a:lnTo>
                    <a:pt x="66730" y="150539"/>
                  </a:lnTo>
                  <a:lnTo>
                    <a:pt x="84332" y="153082"/>
                  </a:lnTo>
                  <a:lnTo>
                    <a:pt x="96726" y="158827"/>
                  </a:lnTo>
                  <a:lnTo>
                    <a:pt x="138206" y="162701"/>
                  </a:lnTo>
                  <a:lnTo>
                    <a:pt x="185174" y="170834"/>
                  </a:lnTo>
                  <a:lnTo>
                    <a:pt x="197960" y="172228"/>
                  </a:lnTo>
                  <a:lnTo>
                    <a:pt x="228521" y="181116"/>
                  </a:lnTo>
                  <a:lnTo>
                    <a:pt x="242232" y="188324"/>
                  </a:lnTo>
                  <a:lnTo>
                    <a:pt x="245491" y="189046"/>
                  </a:lnTo>
                  <a:lnTo>
                    <a:pt x="247663" y="190585"/>
                  </a:lnTo>
                  <a:lnTo>
                    <a:pt x="249110" y="192669"/>
                  </a:lnTo>
                  <a:lnTo>
                    <a:pt x="250075" y="195118"/>
                  </a:lnTo>
                  <a:lnTo>
                    <a:pt x="248602" y="196749"/>
                  </a:lnTo>
                  <a:lnTo>
                    <a:pt x="233851" y="202191"/>
                  </a:lnTo>
                  <a:lnTo>
                    <a:pt x="190288" y="232045"/>
                  </a:lnTo>
                  <a:lnTo>
                    <a:pt x="143851" y="253735"/>
                  </a:lnTo>
                  <a:lnTo>
                    <a:pt x="99160" y="274887"/>
                  </a:lnTo>
                  <a:lnTo>
                    <a:pt x="60361" y="292258"/>
                  </a:lnTo>
                  <a:lnTo>
                    <a:pt x="15850" y="314974"/>
                  </a:lnTo>
                  <a:lnTo>
                    <a:pt x="997" y="325191"/>
                  </a:lnTo>
                  <a:lnTo>
                    <a:pt x="0" y="327915"/>
                  </a:lnTo>
                  <a:lnTo>
                    <a:pt x="1452" y="329732"/>
                  </a:lnTo>
                  <a:lnTo>
                    <a:pt x="47017" y="333046"/>
                  </a:lnTo>
                  <a:lnTo>
                    <a:pt x="92608" y="328213"/>
                  </a:lnTo>
                  <a:lnTo>
                    <a:pt x="129304" y="325783"/>
                  </a:lnTo>
                  <a:lnTo>
                    <a:pt x="164665" y="323645"/>
                  </a:lnTo>
                  <a:lnTo>
                    <a:pt x="210486" y="316491"/>
                  </a:lnTo>
                  <a:lnTo>
                    <a:pt x="256989" y="308727"/>
                  </a:lnTo>
                  <a:lnTo>
                    <a:pt x="280581" y="304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4055"/>
            <p:cNvSpPr/>
            <p:nvPr>
              <p:custDataLst>
                <p:tags r:id="rId187"/>
              </p:custDataLst>
            </p:nvPr>
          </p:nvSpPr>
          <p:spPr>
            <a:xfrm>
              <a:off x="10153650" y="5762625"/>
              <a:ext cx="93766" cy="333376"/>
            </a:xfrm>
            <a:custGeom>
              <a:avLst/>
              <a:gdLst/>
              <a:ahLst/>
              <a:cxnLst/>
              <a:rect l="0" t="0" r="0" b="0"/>
              <a:pathLst>
                <a:path w="93766" h="333376">
                  <a:moveTo>
                    <a:pt x="57150" y="0"/>
                  </a:moveTo>
                  <a:lnTo>
                    <a:pt x="57150" y="0"/>
                  </a:lnTo>
                  <a:lnTo>
                    <a:pt x="70407" y="13257"/>
                  </a:lnTo>
                  <a:lnTo>
                    <a:pt x="81602" y="38602"/>
                  </a:lnTo>
                  <a:lnTo>
                    <a:pt x="90239" y="74724"/>
                  </a:lnTo>
                  <a:lnTo>
                    <a:pt x="93765" y="114450"/>
                  </a:lnTo>
                  <a:lnTo>
                    <a:pt x="87353" y="160073"/>
                  </a:lnTo>
                  <a:lnTo>
                    <a:pt x="77877" y="204250"/>
                  </a:lnTo>
                  <a:lnTo>
                    <a:pt x="71301" y="218130"/>
                  </a:lnTo>
                  <a:lnTo>
                    <a:pt x="54889" y="249345"/>
                  </a:lnTo>
                  <a:lnTo>
                    <a:pt x="46944" y="278481"/>
                  </a:lnTo>
                  <a:lnTo>
                    <a:pt x="16316" y="321849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4056"/>
            <p:cNvSpPr/>
            <p:nvPr>
              <p:custDataLst>
                <p:tags r:id="rId188"/>
              </p:custDataLst>
            </p:nvPr>
          </p:nvSpPr>
          <p:spPr>
            <a:xfrm>
              <a:off x="9987121" y="5810250"/>
              <a:ext cx="71280" cy="200026"/>
            </a:xfrm>
            <a:custGeom>
              <a:avLst/>
              <a:gdLst/>
              <a:ahLst/>
              <a:cxnLst/>
              <a:rect l="0" t="0" r="0" b="0"/>
              <a:pathLst>
                <a:path w="71280" h="200026">
                  <a:moveTo>
                    <a:pt x="14129" y="0"/>
                  </a:moveTo>
                  <a:lnTo>
                    <a:pt x="14129" y="0"/>
                  </a:lnTo>
                  <a:lnTo>
                    <a:pt x="872" y="0"/>
                  </a:lnTo>
                  <a:lnTo>
                    <a:pt x="0" y="1058"/>
                  </a:lnTo>
                  <a:lnTo>
                    <a:pt x="476" y="2822"/>
                  </a:lnTo>
                  <a:lnTo>
                    <a:pt x="3827" y="10779"/>
                  </a:lnTo>
                  <a:lnTo>
                    <a:pt x="17620" y="57105"/>
                  </a:lnTo>
                  <a:lnTo>
                    <a:pt x="40760" y="99124"/>
                  </a:lnTo>
                  <a:lnTo>
                    <a:pt x="51653" y="118270"/>
                  </a:lnTo>
                  <a:lnTo>
                    <a:pt x="59760" y="143071"/>
                  </a:lnTo>
                  <a:lnTo>
                    <a:pt x="64313" y="171895"/>
                  </a:lnTo>
                  <a:lnTo>
                    <a:pt x="71279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4057"/>
            <p:cNvSpPr/>
            <p:nvPr>
              <p:custDataLst>
                <p:tags r:id="rId189"/>
              </p:custDataLst>
            </p:nvPr>
          </p:nvSpPr>
          <p:spPr>
            <a:xfrm>
              <a:off x="9163050" y="5762625"/>
              <a:ext cx="228601" cy="247651"/>
            </a:xfrm>
            <a:custGeom>
              <a:avLst/>
              <a:gdLst/>
              <a:ahLst/>
              <a:cxnLst/>
              <a:rect l="0" t="0" r="0" b="0"/>
              <a:pathLst>
                <a:path w="228601" h="247651">
                  <a:moveTo>
                    <a:pt x="228600" y="0"/>
                  </a:moveTo>
                  <a:lnTo>
                    <a:pt x="228600" y="0"/>
                  </a:lnTo>
                  <a:lnTo>
                    <a:pt x="203691" y="1058"/>
                  </a:lnTo>
                  <a:lnTo>
                    <a:pt x="179239" y="8662"/>
                  </a:lnTo>
                  <a:lnTo>
                    <a:pt x="143234" y="30592"/>
                  </a:lnTo>
                  <a:lnTo>
                    <a:pt x="99318" y="71213"/>
                  </a:lnTo>
                  <a:lnTo>
                    <a:pt x="58267" y="108494"/>
                  </a:lnTo>
                  <a:lnTo>
                    <a:pt x="23822" y="154614"/>
                  </a:lnTo>
                  <a:lnTo>
                    <a:pt x="11997" y="172434"/>
                  </a:lnTo>
                  <a:lnTo>
                    <a:pt x="3556" y="21042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4058"/>
            <p:cNvSpPr/>
            <p:nvPr>
              <p:custDataLst>
                <p:tags r:id="rId190"/>
              </p:custDataLst>
            </p:nvPr>
          </p:nvSpPr>
          <p:spPr>
            <a:xfrm>
              <a:off x="9370044" y="5877041"/>
              <a:ext cx="21607" cy="9410"/>
            </a:xfrm>
            <a:custGeom>
              <a:avLst/>
              <a:gdLst/>
              <a:ahLst/>
              <a:cxnLst/>
              <a:rect l="0" t="0" r="0" b="0"/>
              <a:pathLst>
                <a:path w="21607" h="9410">
                  <a:moveTo>
                    <a:pt x="21606" y="9409"/>
                  </a:moveTo>
                  <a:lnTo>
                    <a:pt x="21606" y="9409"/>
                  </a:lnTo>
                  <a:lnTo>
                    <a:pt x="13405" y="1208"/>
                  </a:lnTo>
                  <a:lnTo>
                    <a:pt x="0" y="59"/>
                  </a:lnTo>
                  <a:lnTo>
                    <a:pt x="851" y="0"/>
                  </a:lnTo>
                  <a:lnTo>
                    <a:pt x="12081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4059"/>
            <p:cNvSpPr/>
            <p:nvPr>
              <p:custDataLst>
                <p:tags r:id="rId191"/>
              </p:custDataLst>
            </p:nvPr>
          </p:nvSpPr>
          <p:spPr>
            <a:xfrm>
              <a:off x="9353550" y="59626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40704"/>
                  </a:lnTo>
                  <a:lnTo>
                    <a:pt x="13993" y="6239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4060"/>
            <p:cNvSpPr/>
            <p:nvPr>
              <p:custDataLst>
                <p:tags r:id="rId192"/>
              </p:custDataLst>
            </p:nvPr>
          </p:nvSpPr>
          <p:spPr>
            <a:xfrm>
              <a:off x="9386162" y="5586511"/>
              <a:ext cx="157889" cy="128081"/>
            </a:xfrm>
            <a:custGeom>
              <a:avLst/>
              <a:gdLst/>
              <a:ahLst/>
              <a:cxnLst/>
              <a:rect l="0" t="0" r="0" b="0"/>
              <a:pathLst>
                <a:path w="157889" h="128081">
                  <a:moveTo>
                    <a:pt x="5488" y="14189"/>
                  </a:moveTo>
                  <a:lnTo>
                    <a:pt x="5488" y="14189"/>
                  </a:lnTo>
                  <a:lnTo>
                    <a:pt x="431" y="9133"/>
                  </a:lnTo>
                  <a:lnTo>
                    <a:pt x="0" y="7644"/>
                  </a:lnTo>
                  <a:lnTo>
                    <a:pt x="771" y="6650"/>
                  </a:lnTo>
                  <a:lnTo>
                    <a:pt x="4449" y="4488"/>
                  </a:lnTo>
                  <a:lnTo>
                    <a:pt x="9614" y="0"/>
                  </a:lnTo>
                  <a:lnTo>
                    <a:pt x="21080" y="123"/>
                  </a:lnTo>
                  <a:lnTo>
                    <a:pt x="49255" y="8823"/>
                  </a:lnTo>
                  <a:lnTo>
                    <a:pt x="68657" y="21792"/>
                  </a:lnTo>
                  <a:lnTo>
                    <a:pt x="79777" y="32032"/>
                  </a:lnTo>
                  <a:lnTo>
                    <a:pt x="82531" y="36667"/>
                  </a:lnTo>
                  <a:lnTo>
                    <a:pt x="83309" y="40816"/>
                  </a:lnTo>
                  <a:lnTo>
                    <a:pt x="81350" y="49307"/>
                  </a:lnTo>
                  <a:lnTo>
                    <a:pt x="63469" y="83189"/>
                  </a:lnTo>
                  <a:lnTo>
                    <a:pt x="39591" y="114124"/>
                  </a:lnTo>
                  <a:lnTo>
                    <a:pt x="39864" y="115737"/>
                  </a:lnTo>
                  <a:lnTo>
                    <a:pt x="41105" y="116813"/>
                  </a:lnTo>
                  <a:lnTo>
                    <a:pt x="86803" y="126419"/>
                  </a:lnTo>
                  <a:lnTo>
                    <a:pt x="118211" y="128080"/>
                  </a:lnTo>
                  <a:lnTo>
                    <a:pt x="157888" y="1189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4061"/>
            <p:cNvSpPr/>
            <p:nvPr>
              <p:custDataLst>
                <p:tags r:id="rId193"/>
              </p:custDataLst>
            </p:nvPr>
          </p:nvSpPr>
          <p:spPr>
            <a:xfrm>
              <a:off x="9863122" y="5810643"/>
              <a:ext cx="71454" cy="209158"/>
            </a:xfrm>
            <a:custGeom>
              <a:avLst/>
              <a:gdLst/>
              <a:ahLst/>
              <a:cxnLst/>
              <a:rect l="0" t="0" r="0" b="0"/>
              <a:pathLst>
                <a:path w="71454" h="209158">
                  <a:moveTo>
                    <a:pt x="71453" y="9132"/>
                  </a:moveTo>
                  <a:lnTo>
                    <a:pt x="71453" y="9132"/>
                  </a:lnTo>
                  <a:lnTo>
                    <a:pt x="71453" y="4076"/>
                  </a:lnTo>
                  <a:lnTo>
                    <a:pt x="70395" y="2587"/>
                  </a:lnTo>
                  <a:lnTo>
                    <a:pt x="68629" y="1593"/>
                  </a:lnTo>
                  <a:lnTo>
                    <a:pt x="58196" y="0"/>
                  </a:lnTo>
                  <a:lnTo>
                    <a:pt x="52157" y="2604"/>
                  </a:lnTo>
                  <a:lnTo>
                    <a:pt x="44885" y="9406"/>
                  </a:lnTo>
                  <a:lnTo>
                    <a:pt x="16907" y="53579"/>
                  </a:lnTo>
                  <a:lnTo>
                    <a:pt x="3553" y="91708"/>
                  </a:lnTo>
                  <a:lnTo>
                    <a:pt x="0" y="114624"/>
                  </a:lnTo>
                  <a:lnTo>
                    <a:pt x="5010" y="155159"/>
                  </a:lnTo>
                  <a:lnTo>
                    <a:pt x="14053" y="177750"/>
                  </a:lnTo>
                  <a:lnTo>
                    <a:pt x="25127" y="192729"/>
                  </a:lnTo>
                  <a:lnTo>
                    <a:pt x="37105" y="201855"/>
                  </a:lnTo>
                  <a:lnTo>
                    <a:pt x="61928" y="209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896"/>
          <p:cNvGrpSpPr/>
          <p:nvPr/>
        </p:nvGrpSpPr>
        <p:grpSpPr>
          <a:xfrm>
            <a:off x="8172450" y="5867400"/>
            <a:ext cx="247651" cy="103221"/>
            <a:chOff x="8172450" y="5867400"/>
            <a:chExt cx="247651" cy="103221"/>
          </a:xfrm>
        </p:grpSpPr>
        <p:sp>
          <p:nvSpPr>
            <p:cNvPr id="649" name="SMARTInkShape-4062"/>
            <p:cNvSpPr/>
            <p:nvPr>
              <p:custDataLst>
                <p:tags r:id="rId178"/>
              </p:custDataLst>
            </p:nvPr>
          </p:nvSpPr>
          <p:spPr>
            <a:xfrm>
              <a:off x="8204458" y="5924550"/>
              <a:ext cx="215643" cy="46071"/>
            </a:xfrm>
            <a:custGeom>
              <a:avLst/>
              <a:gdLst/>
              <a:ahLst/>
              <a:cxnLst/>
              <a:rect l="0" t="0" r="0" b="0"/>
              <a:pathLst>
                <a:path w="215643" h="46071">
                  <a:moveTo>
                    <a:pt x="34667" y="19050"/>
                  </a:moveTo>
                  <a:lnTo>
                    <a:pt x="34667" y="19050"/>
                  </a:lnTo>
                  <a:lnTo>
                    <a:pt x="24554" y="29163"/>
                  </a:lnTo>
                  <a:lnTo>
                    <a:pt x="13944" y="34128"/>
                  </a:lnTo>
                  <a:lnTo>
                    <a:pt x="8152" y="35452"/>
                  </a:lnTo>
                  <a:lnTo>
                    <a:pt x="4291" y="37393"/>
                  </a:lnTo>
                  <a:lnTo>
                    <a:pt x="1716" y="39745"/>
                  </a:lnTo>
                  <a:lnTo>
                    <a:pt x="0" y="42371"/>
                  </a:lnTo>
                  <a:lnTo>
                    <a:pt x="2031" y="44123"/>
                  </a:lnTo>
                  <a:lnTo>
                    <a:pt x="12753" y="46070"/>
                  </a:lnTo>
                  <a:lnTo>
                    <a:pt x="57542" y="39713"/>
                  </a:lnTo>
                  <a:lnTo>
                    <a:pt x="98531" y="28266"/>
                  </a:lnTo>
                  <a:lnTo>
                    <a:pt x="141431" y="18959"/>
                  </a:lnTo>
                  <a:lnTo>
                    <a:pt x="2156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4063"/>
            <p:cNvSpPr/>
            <p:nvPr>
              <p:custDataLst>
                <p:tags r:id="rId179"/>
              </p:custDataLst>
            </p:nvPr>
          </p:nvSpPr>
          <p:spPr>
            <a:xfrm>
              <a:off x="8172450" y="58674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58313" y="4861"/>
                  </a:lnTo>
                  <a:lnTo>
                    <a:pt x="97389" y="64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897"/>
          <p:cNvGrpSpPr/>
          <p:nvPr/>
        </p:nvGrpSpPr>
        <p:grpSpPr>
          <a:xfrm>
            <a:off x="7421624" y="5596929"/>
            <a:ext cx="455552" cy="409927"/>
            <a:chOff x="7421624" y="5596929"/>
            <a:chExt cx="455552" cy="409927"/>
          </a:xfrm>
        </p:grpSpPr>
        <p:sp>
          <p:nvSpPr>
            <p:cNvPr id="652" name="SMARTInkShape-4064"/>
            <p:cNvSpPr/>
            <p:nvPr>
              <p:custDataLst>
                <p:tags r:id="rId175"/>
              </p:custDataLst>
            </p:nvPr>
          </p:nvSpPr>
          <p:spPr>
            <a:xfrm>
              <a:off x="7506208" y="5596929"/>
              <a:ext cx="170943" cy="158658"/>
            </a:xfrm>
            <a:custGeom>
              <a:avLst/>
              <a:gdLst/>
              <a:ahLst/>
              <a:cxnLst/>
              <a:rect l="0" t="0" r="0" b="0"/>
              <a:pathLst>
                <a:path w="170943" h="158658">
                  <a:moveTo>
                    <a:pt x="9017" y="99021"/>
                  </a:moveTo>
                  <a:lnTo>
                    <a:pt x="9017" y="99021"/>
                  </a:lnTo>
                  <a:lnTo>
                    <a:pt x="14073" y="93965"/>
                  </a:lnTo>
                  <a:lnTo>
                    <a:pt x="16555" y="88660"/>
                  </a:lnTo>
                  <a:lnTo>
                    <a:pt x="18149" y="81688"/>
                  </a:lnTo>
                  <a:lnTo>
                    <a:pt x="18368" y="83556"/>
                  </a:lnTo>
                  <a:lnTo>
                    <a:pt x="17461" y="103923"/>
                  </a:lnTo>
                  <a:lnTo>
                    <a:pt x="2065" y="151464"/>
                  </a:lnTo>
                  <a:lnTo>
                    <a:pt x="635" y="158312"/>
                  </a:lnTo>
                  <a:lnTo>
                    <a:pt x="255" y="158657"/>
                  </a:lnTo>
                  <a:lnTo>
                    <a:pt x="0" y="157829"/>
                  </a:lnTo>
                  <a:lnTo>
                    <a:pt x="21632" y="111995"/>
                  </a:lnTo>
                  <a:lnTo>
                    <a:pt x="32863" y="83815"/>
                  </a:lnTo>
                  <a:lnTo>
                    <a:pt x="37607" y="67921"/>
                  </a:lnTo>
                  <a:lnTo>
                    <a:pt x="57899" y="34670"/>
                  </a:lnTo>
                  <a:lnTo>
                    <a:pt x="70420" y="16806"/>
                  </a:lnTo>
                  <a:lnTo>
                    <a:pt x="72177" y="12461"/>
                  </a:lnTo>
                  <a:lnTo>
                    <a:pt x="82597" y="4811"/>
                  </a:lnTo>
                  <a:lnTo>
                    <a:pt x="89821" y="1289"/>
                  </a:lnTo>
                  <a:lnTo>
                    <a:pt x="95695" y="0"/>
                  </a:lnTo>
                  <a:lnTo>
                    <a:pt x="100668" y="199"/>
                  </a:lnTo>
                  <a:lnTo>
                    <a:pt x="105043" y="1390"/>
                  </a:lnTo>
                  <a:lnTo>
                    <a:pt x="112726" y="11179"/>
                  </a:lnTo>
                  <a:lnTo>
                    <a:pt x="137131" y="52372"/>
                  </a:lnTo>
                  <a:lnTo>
                    <a:pt x="155993" y="84045"/>
                  </a:lnTo>
                  <a:lnTo>
                    <a:pt x="160064" y="93423"/>
                  </a:lnTo>
                  <a:lnTo>
                    <a:pt x="170942" y="108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4065"/>
            <p:cNvSpPr/>
            <p:nvPr>
              <p:custDataLst>
                <p:tags r:id="rId176"/>
              </p:custDataLst>
            </p:nvPr>
          </p:nvSpPr>
          <p:spPr>
            <a:xfrm>
              <a:off x="7772400" y="5743691"/>
              <a:ext cx="104776" cy="104604"/>
            </a:xfrm>
            <a:custGeom>
              <a:avLst/>
              <a:gdLst/>
              <a:ahLst/>
              <a:cxnLst/>
              <a:rect l="0" t="0" r="0" b="0"/>
              <a:pathLst>
                <a:path w="104776" h="104604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21458" y="0"/>
                  </a:lnTo>
                  <a:lnTo>
                    <a:pt x="31056" y="5580"/>
                  </a:lnTo>
                  <a:lnTo>
                    <a:pt x="36579" y="10031"/>
                  </a:lnTo>
                  <a:lnTo>
                    <a:pt x="42716" y="20622"/>
                  </a:lnTo>
                  <a:lnTo>
                    <a:pt x="46655" y="44667"/>
                  </a:lnTo>
                  <a:lnTo>
                    <a:pt x="42281" y="68539"/>
                  </a:lnTo>
                  <a:lnTo>
                    <a:pt x="30266" y="97368"/>
                  </a:lnTo>
                  <a:lnTo>
                    <a:pt x="30760" y="99798"/>
                  </a:lnTo>
                  <a:lnTo>
                    <a:pt x="32149" y="101419"/>
                  </a:lnTo>
                  <a:lnTo>
                    <a:pt x="36513" y="103218"/>
                  </a:lnTo>
                  <a:lnTo>
                    <a:pt x="81845" y="104603"/>
                  </a:lnTo>
                  <a:lnTo>
                    <a:pt x="104775" y="95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4066"/>
            <p:cNvSpPr/>
            <p:nvPr>
              <p:custDataLst>
                <p:tags r:id="rId177"/>
              </p:custDataLst>
            </p:nvPr>
          </p:nvSpPr>
          <p:spPr>
            <a:xfrm>
              <a:off x="7421624" y="5869640"/>
              <a:ext cx="293627" cy="137216"/>
            </a:xfrm>
            <a:custGeom>
              <a:avLst/>
              <a:gdLst/>
              <a:ahLst/>
              <a:cxnLst/>
              <a:rect l="0" t="0" r="0" b="0"/>
              <a:pathLst>
                <a:path w="293627" h="137216">
                  <a:moveTo>
                    <a:pt x="74551" y="83485"/>
                  </a:moveTo>
                  <a:lnTo>
                    <a:pt x="74551" y="83485"/>
                  </a:lnTo>
                  <a:lnTo>
                    <a:pt x="74551" y="75284"/>
                  </a:lnTo>
                  <a:lnTo>
                    <a:pt x="73493" y="103376"/>
                  </a:lnTo>
                  <a:lnTo>
                    <a:pt x="69495" y="112787"/>
                  </a:lnTo>
                  <a:lnTo>
                    <a:pt x="56237" y="129091"/>
                  </a:lnTo>
                  <a:lnTo>
                    <a:pt x="44892" y="135505"/>
                  </a:lnTo>
                  <a:lnTo>
                    <a:pt x="38903" y="137215"/>
                  </a:lnTo>
                  <a:lnTo>
                    <a:pt x="26605" y="136293"/>
                  </a:lnTo>
                  <a:lnTo>
                    <a:pt x="11576" y="132134"/>
                  </a:lnTo>
                  <a:lnTo>
                    <a:pt x="3916" y="116244"/>
                  </a:lnTo>
                  <a:lnTo>
                    <a:pt x="0" y="101540"/>
                  </a:lnTo>
                  <a:lnTo>
                    <a:pt x="1906" y="91157"/>
                  </a:lnTo>
                  <a:lnTo>
                    <a:pt x="11754" y="67244"/>
                  </a:lnTo>
                  <a:lnTo>
                    <a:pt x="46564" y="34534"/>
                  </a:lnTo>
                  <a:lnTo>
                    <a:pt x="91757" y="20350"/>
                  </a:lnTo>
                  <a:lnTo>
                    <a:pt x="133036" y="11627"/>
                  </a:lnTo>
                  <a:lnTo>
                    <a:pt x="176022" y="5320"/>
                  </a:lnTo>
                  <a:lnTo>
                    <a:pt x="219269" y="0"/>
                  </a:lnTo>
                  <a:lnTo>
                    <a:pt x="259953" y="1246"/>
                  </a:lnTo>
                  <a:lnTo>
                    <a:pt x="293626" y="7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6" name="SMARTInkShape-4067"/>
          <p:cNvSpPr/>
          <p:nvPr>
            <p:custDataLst>
              <p:tags r:id="rId6"/>
            </p:custDataLst>
          </p:nvPr>
        </p:nvSpPr>
        <p:spPr>
          <a:xfrm>
            <a:off x="11583842" y="5162729"/>
            <a:ext cx="246209" cy="37802"/>
          </a:xfrm>
          <a:custGeom>
            <a:avLst/>
            <a:gdLst/>
            <a:ahLst/>
            <a:cxnLst/>
            <a:rect l="0" t="0" r="0" b="0"/>
            <a:pathLst>
              <a:path w="246209" h="37802">
                <a:moveTo>
                  <a:pt x="17608" y="18871"/>
                </a:moveTo>
                <a:lnTo>
                  <a:pt x="17608" y="18871"/>
                </a:lnTo>
                <a:lnTo>
                  <a:pt x="9406" y="10670"/>
                </a:lnTo>
                <a:lnTo>
                  <a:pt x="3417" y="9738"/>
                </a:lnTo>
                <a:lnTo>
                  <a:pt x="1798" y="8550"/>
                </a:lnTo>
                <a:lnTo>
                  <a:pt x="0" y="4406"/>
                </a:lnTo>
                <a:lnTo>
                  <a:pt x="1636" y="2877"/>
                </a:lnTo>
                <a:lnTo>
                  <a:pt x="9097" y="1179"/>
                </a:lnTo>
                <a:lnTo>
                  <a:pt x="50391" y="0"/>
                </a:lnTo>
                <a:lnTo>
                  <a:pt x="97145" y="903"/>
                </a:lnTo>
                <a:lnTo>
                  <a:pt x="142719" y="7365"/>
                </a:lnTo>
                <a:lnTo>
                  <a:pt x="163171" y="9524"/>
                </a:lnTo>
                <a:lnTo>
                  <a:pt x="168625" y="11582"/>
                </a:lnTo>
                <a:lnTo>
                  <a:pt x="172261" y="14011"/>
                </a:lnTo>
                <a:lnTo>
                  <a:pt x="171511" y="16690"/>
                </a:lnTo>
                <a:lnTo>
                  <a:pt x="162209" y="22488"/>
                </a:lnTo>
                <a:lnTo>
                  <a:pt x="123822" y="27229"/>
                </a:lnTo>
                <a:lnTo>
                  <a:pt x="81744" y="30988"/>
                </a:lnTo>
                <a:lnTo>
                  <a:pt x="40063" y="37515"/>
                </a:lnTo>
                <a:lnTo>
                  <a:pt x="47781" y="37801"/>
                </a:lnTo>
                <a:lnTo>
                  <a:pt x="90463" y="30366"/>
                </a:lnTo>
                <a:lnTo>
                  <a:pt x="123156" y="28980"/>
                </a:lnTo>
                <a:lnTo>
                  <a:pt x="167415" y="25747"/>
                </a:lnTo>
                <a:lnTo>
                  <a:pt x="210183" y="20229"/>
                </a:lnTo>
                <a:lnTo>
                  <a:pt x="246208" y="934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SMARTInkShape-4068"/>
          <p:cNvSpPr/>
          <p:nvPr>
            <p:custDataLst>
              <p:tags r:id="rId7"/>
            </p:custDataLst>
          </p:nvPr>
        </p:nvSpPr>
        <p:spPr>
          <a:xfrm>
            <a:off x="9415621" y="5076825"/>
            <a:ext cx="261780" cy="37814"/>
          </a:xfrm>
          <a:custGeom>
            <a:avLst/>
            <a:gdLst/>
            <a:ahLst/>
            <a:cxnLst/>
            <a:rect l="0" t="0" r="0" b="0"/>
            <a:pathLst>
              <a:path w="261780" h="37814">
                <a:moveTo>
                  <a:pt x="14129" y="0"/>
                </a:moveTo>
                <a:lnTo>
                  <a:pt x="14129" y="0"/>
                </a:lnTo>
                <a:lnTo>
                  <a:pt x="9072" y="5056"/>
                </a:lnTo>
                <a:lnTo>
                  <a:pt x="3768" y="7539"/>
                </a:lnTo>
                <a:lnTo>
                  <a:pt x="872" y="8201"/>
                </a:lnTo>
                <a:lnTo>
                  <a:pt x="0" y="9701"/>
                </a:lnTo>
                <a:lnTo>
                  <a:pt x="476" y="11759"/>
                </a:lnTo>
                <a:lnTo>
                  <a:pt x="1851" y="14189"/>
                </a:lnTo>
                <a:lnTo>
                  <a:pt x="5944" y="14751"/>
                </a:lnTo>
                <a:lnTo>
                  <a:pt x="49191" y="10422"/>
                </a:lnTo>
                <a:lnTo>
                  <a:pt x="90017" y="9790"/>
                </a:lnTo>
                <a:lnTo>
                  <a:pt x="130572" y="4547"/>
                </a:lnTo>
                <a:lnTo>
                  <a:pt x="174246" y="600"/>
                </a:lnTo>
                <a:lnTo>
                  <a:pt x="186891" y="1325"/>
                </a:lnTo>
                <a:lnTo>
                  <a:pt x="196040" y="5175"/>
                </a:lnTo>
                <a:lnTo>
                  <a:pt x="196787" y="6624"/>
                </a:lnTo>
                <a:lnTo>
                  <a:pt x="195168" y="7591"/>
                </a:lnTo>
                <a:lnTo>
                  <a:pt x="151424" y="17613"/>
                </a:lnTo>
                <a:lnTo>
                  <a:pt x="103926" y="26400"/>
                </a:lnTo>
                <a:lnTo>
                  <a:pt x="65145" y="33202"/>
                </a:lnTo>
                <a:lnTo>
                  <a:pt x="20070" y="37670"/>
                </a:lnTo>
                <a:lnTo>
                  <a:pt x="20207" y="37813"/>
                </a:lnTo>
                <a:lnTo>
                  <a:pt x="60062" y="37017"/>
                </a:lnTo>
                <a:lnTo>
                  <a:pt x="103479" y="30556"/>
                </a:lnTo>
                <a:lnTo>
                  <a:pt x="149610" y="26339"/>
                </a:lnTo>
                <a:lnTo>
                  <a:pt x="261779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4" name="SMARTInkShape-Group900"/>
          <p:cNvGrpSpPr/>
          <p:nvPr/>
        </p:nvGrpSpPr>
        <p:grpSpPr>
          <a:xfrm>
            <a:off x="10329137" y="4458208"/>
            <a:ext cx="1843814" cy="634849"/>
            <a:chOff x="10329137" y="4458208"/>
            <a:chExt cx="1843814" cy="634849"/>
          </a:xfrm>
        </p:grpSpPr>
        <p:sp>
          <p:nvSpPr>
            <p:cNvPr id="658" name="SMARTInkShape-4069"/>
            <p:cNvSpPr/>
            <p:nvPr>
              <p:custDataLst>
                <p:tags r:id="rId159"/>
              </p:custDataLst>
            </p:nvPr>
          </p:nvSpPr>
          <p:spPr>
            <a:xfrm>
              <a:off x="11991975" y="4458208"/>
              <a:ext cx="180976" cy="113793"/>
            </a:xfrm>
            <a:custGeom>
              <a:avLst/>
              <a:gdLst/>
              <a:ahLst/>
              <a:cxnLst/>
              <a:rect l="0" t="0" r="0" b="0"/>
              <a:pathLst>
                <a:path w="180976" h="113793">
                  <a:moveTo>
                    <a:pt x="0" y="18542"/>
                  </a:moveTo>
                  <a:lnTo>
                    <a:pt x="0" y="18542"/>
                  </a:lnTo>
                  <a:lnTo>
                    <a:pt x="5058" y="13485"/>
                  </a:lnTo>
                  <a:lnTo>
                    <a:pt x="7538" y="8181"/>
                  </a:lnTo>
                  <a:lnTo>
                    <a:pt x="8202" y="5285"/>
                  </a:lnTo>
                  <a:lnTo>
                    <a:pt x="10760" y="3354"/>
                  </a:lnTo>
                  <a:lnTo>
                    <a:pt x="24472" y="636"/>
                  </a:lnTo>
                  <a:lnTo>
                    <a:pt x="35923" y="0"/>
                  </a:lnTo>
                  <a:lnTo>
                    <a:pt x="45246" y="2540"/>
                  </a:lnTo>
                  <a:lnTo>
                    <a:pt x="49215" y="4699"/>
                  </a:lnTo>
                  <a:lnTo>
                    <a:pt x="51860" y="8255"/>
                  </a:lnTo>
                  <a:lnTo>
                    <a:pt x="54799" y="17851"/>
                  </a:lnTo>
                  <a:lnTo>
                    <a:pt x="49080" y="54349"/>
                  </a:lnTo>
                  <a:lnTo>
                    <a:pt x="39708" y="77247"/>
                  </a:lnTo>
                  <a:lnTo>
                    <a:pt x="14924" y="108145"/>
                  </a:lnTo>
                  <a:lnTo>
                    <a:pt x="14183" y="110027"/>
                  </a:lnTo>
                  <a:lnTo>
                    <a:pt x="14746" y="111282"/>
                  </a:lnTo>
                  <a:lnTo>
                    <a:pt x="16181" y="112119"/>
                  </a:lnTo>
                  <a:lnTo>
                    <a:pt x="54388" y="113461"/>
                  </a:lnTo>
                  <a:lnTo>
                    <a:pt x="100350" y="113727"/>
                  </a:lnTo>
                  <a:lnTo>
                    <a:pt x="146996" y="113783"/>
                  </a:lnTo>
                  <a:lnTo>
                    <a:pt x="180975" y="1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4070"/>
            <p:cNvSpPr/>
            <p:nvPr>
              <p:custDataLst>
                <p:tags r:id="rId160"/>
              </p:custDataLst>
            </p:nvPr>
          </p:nvSpPr>
          <p:spPr>
            <a:xfrm>
              <a:off x="12030075" y="4697149"/>
              <a:ext cx="71224" cy="313002"/>
            </a:xfrm>
            <a:custGeom>
              <a:avLst/>
              <a:gdLst/>
              <a:ahLst/>
              <a:cxnLst/>
              <a:rect l="0" t="0" r="0" b="0"/>
              <a:pathLst>
                <a:path w="71224" h="313002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60881" y="30364"/>
                  </a:lnTo>
                  <a:lnTo>
                    <a:pt x="64957" y="66861"/>
                  </a:lnTo>
                  <a:lnTo>
                    <a:pt x="71223" y="111190"/>
                  </a:lnTo>
                  <a:lnTo>
                    <a:pt x="69668" y="147724"/>
                  </a:lnTo>
                  <a:lnTo>
                    <a:pt x="62505" y="193827"/>
                  </a:lnTo>
                  <a:lnTo>
                    <a:pt x="48623" y="237592"/>
                  </a:lnTo>
                  <a:lnTo>
                    <a:pt x="24970" y="276155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4071"/>
            <p:cNvSpPr/>
            <p:nvPr>
              <p:custDataLst>
                <p:tags r:id="rId161"/>
              </p:custDataLst>
            </p:nvPr>
          </p:nvSpPr>
          <p:spPr>
            <a:xfrm>
              <a:off x="11972925" y="48958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18314"/>
                  </a:lnTo>
                  <a:lnTo>
                    <a:pt x="16226" y="26837"/>
                  </a:lnTo>
                  <a:lnTo>
                    <a:pt x="5794" y="5104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4072"/>
            <p:cNvSpPr/>
            <p:nvPr>
              <p:custDataLst>
                <p:tags r:id="rId162"/>
              </p:custDataLst>
            </p:nvPr>
          </p:nvSpPr>
          <p:spPr>
            <a:xfrm>
              <a:off x="12011025" y="4735249"/>
              <a:ext cx="65271" cy="255852"/>
            </a:xfrm>
            <a:custGeom>
              <a:avLst/>
              <a:gdLst/>
              <a:ahLst/>
              <a:cxnLst/>
              <a:rect l="0" t="0" r="0" b="0"/>
              <a:pathLst>
                <a:path w="65271" h="25585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48212" y="9182"/>
                  </a:lnTo>
                  <a:lnTo>
                    <a:pt x="59559" y="35420"/>
                  </a:lnTo>
                  <a:lnTo>
                    <a:pt x="65270" y="82213"/>
                  </a:lnTo>
                  <a:lnTo>
                    <a:pt x="64142" y="119618"/>
                  </a:lnTo>
                  <a:lnTo>
                    <a:pt x="48692" y="164539"/>
                  </a:lnTo>
                  <a:lnTo>
                    <a:pt x="25345" y="208745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4073"/>
            <p:cNvSpPr/>
            <p:nvPr>
              <p:custDataLst>
                <p:tags r:id="rId163"/>
              </p:custDataLst>
            </p:nvPr>
          </p:nvSpPr>
          <p:spPr>
            <a:xfrm>
              <a:off x="11986487" y="48482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0" y="4469"/>
                  </a:lnTo>
                  <a:lnTo>
                    <a:pt x="0" y="2980"/>
                  </a:lnTo>
                  <a:lnTo>
                    <a:pt x="771" y="1986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4074"/>
            <p:cNvSpPr/>
            <p:nvPr>
              <p:custDataLst>
                <p:tags r:id="rId164"/>
              </p:custDataLst>
            </p:nvPr>
          </p:nvSpPr>
          <p:spPr>
            <a:xfrm>
              <a:off x="11864160" y="4825453"/>
              <a:ext cx="80191" cy="108498"/>
            </a:xfrm>
            <a:custGeom>
              <a:avLst/>
              <a:gdLst/>
              <a:ahLst/>
              <a:cxnLst/>
              <a:rect l="0" t="0" r="0" b="0"/>
              <a:pathLst>
                <a:path w="80191" h="108498">
                  <a:moveTo>
                    <a:pt x="13515" y="22772"/>
                  </a:moveTo>
                  <a:lnTo>
                    <a:pt x="13515" y="22772"/>
                  </a:lnTo>
                  <a:lnTo>
                    <a:pt x="21053" y="4872"/>
                  </a:lnTo>
                  <a:lnTo>
                    <a:pt x="21717" y="1313"/>
                  </a:lnTo>
                  <a:lnTo>
                    <a:pt x="23217" y="0"/>
                  </a:lnTo>
                  <a:lnTo>
                    <a:pt x="25275" y="182"/>
                  </a:lnTo>
                  <a:lnTo>
                    <a:pt x="30382" y="3207"/>
                  </a:lnTo>
                  <a:lnTo>
                    <a:pt x="36181" y="8079"/>
                  </a:lnTo>
                  <a:lnTo>
                    <a:pt x="45395" y="26885"/>
                  </a:lnTo>
                  <a:lnTo>
                    <a:pt x="46030" y="43650"/>
                  </a:lnTo>
                  <a:lnTo>
                    <a:pt x="37812" y="80283"/>
                  </a:lnTo>
                  <a:lnTo>
                    <a:pt x="29253" y="93488"/>
                  </a:lnTo>
                  <a:lnTo>
                    <a:pt x="19452" y="101826"/>
                  </a:lnTo>
                  <a:lnTo>
                    <a:pt x="11566" y="105532"/>
                  </a:lnTo>
                  <a:lnTo>
                    <a:pt x="7983" y="104404"/>
                  </a:lnTo>
                  <a:lnTo>
                    <a:pt x="1179" y="97504"/>
                  </a:lnTo>
                  <a:lnTo>
                    <a:pt x="0" y="92703"/>
                  </a:lnTo>
                  <a:lnTo>
                    <a:pt x="1512" y="81722"/>
                  </a:lnTo>
                  <a:lnTo>
                    <a:pt x="30287" y="39820"/>
                  </a:lnTo>
                  <a:lnTo>
                    <a:pt x="54967" y="11990"/>
                  </a:lnTo>
                  <a:lnTo>
                    <a:pt x="67568" y="2810"/>
                  </a:lnTo>
                  <a:lnTo>
                    <a:pt x="71775" y="997"/>
                  </a:lnTo>
                  <a:lnTo>
                    <a:pt x="74580" y="847"/>
                  </a:lnTo>
                  <a:lnTo>
                    <a:pt x="76450" y="1805"/>
                  </a:lnTo>
                  <a:lnTo>
                    <a:pt x="78528" y="8514"/>
                  </a:lnTo>
                  <a:lnTo>
                    <a:pt x="79082" y="13267"/>
                  </a:lnTo>
                  <a:lnTo>
                    <a:pt x="63692" y="56654"/>
                  </a:lnTo>
                  <a:lnTo>
                    <a:pt x="61363" y="98850"/>
                  </a:lnTo>
                  <a:lnTo>
                    <a:pt x="62347" y="102065"/>
                  </a:lnTo>
                  <a:lnTo>
                    <a:pt x="80190" y="108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4075"/>
            <p:cNvSpPr/>
            <p:nvPr>
              <p:custDataLst>
                <p:tags r:id="rId165"/>
              </p:custDataLst>
            </p:nvPr>
          </p:nvSpPr>
          <p:spPr>
            <a:xfrm>
              <a:off x="11803640" y="4763824"/>
              <a:ext cx="83561" cy="208227"/>
            </a:xfrm>
            <a:custGeom>
              <a:avLst/>
              <a:gdLst/>
              <a:ahLst/>
              <a:cxnLst/>
              <a:rect l="0" t="0" r="0" b="0"/>
              <a:pathLst>
                <a:path w="83561" h="208227">
                  <a:moveTo>
                    <a:pt x="83560" y="8201"/>
                  </a:moveTo>
                  <a:lnTo>
                    <a:pt x="83560" y="8201"/>
                  </a:lnTo>
                  <a:lnTo>
                    <a:pt x="83560" y="3145"/>
                  </a:lnTo>
                  <a:lnTo>
                    <a:pt x="82502" y="1656"/>
                  </a:lnTo>
                  <a:lnTo>
                    <a:pt x="80736" y="662"/>
                  </a:lnTo>
                  <a:lnTo>
                    <a:pt x="78502" y="0"/>
                  </a:lnTo>
                  <a:lnTo>
                    <a:pt x="60188" y="9182"/>
                  </a:lnTo>
                  <a:lnTo>
                    <a:pt x="33161" y="38851"/>
                  </a:lnTo>
                  <a:lnTo>
                    <a:pt x="20238" y="56748"/>
                  </a:lnTo>
                  <a:lnTo>
                    <a:pt x="13083" y="78108"/>
                  </a:lnTo>
                  <a:lnTo>
                    <a:pt x="1567" y="125710"/>
                  </a:lnTo>
                  <a:lnTo>
                    <a:pt x="0" y="159317"/>
                  </a:lnTo>
                  <a:lnTo>
                    <a:pt x="7360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4076"/>
            <p:cNvSpPr/>
            <p:nvPr>
              <p:custDataLst>
                <p:tags r:id="rId166"/>
              </p:custDataLst>
            </p:nvPr>
          </p:nvSpPr>
          <p:spPr>
            <a:xfrm>
              <a:off x="11706225" y="4955648"/>
              <a:ext cx="66676" cy="64028"/>
            </a:xfrm>
            <a:custGeom>
              <a:avLst/>
              <a:gdLst/>
              <a:ahLst/>
              <a:cxnLst/>
              <a:rect l="0" t="0" r="0" b="0"/>
              <a:pathLst>
                <a:path w="66676" h="64028">
                  <a:moveTo>
                    <a:pt x="66675" y="16402"/>
                  </a:moveTo>
                  <a:lnTo>
                    <a:pt x="66675" y="16402"/>
                  </a:lnTo>
                  <a:lnTo>
                    <a:pt x="61617" y="6289"/>
                  </a:lnTo>
                  <a:lnTo>
                    <a:pt x="59069" y="3310"/>
                  </a:lnTo>
                  <a:lnTo>
                    <a:pt x="53419" y="0"/>
                  </a:lnTo>
                  <a:lnTo>
                    <a:pt x="50428" y="175"/>
                  </a:lnTo>
                  <a:lnTo>
                    <a:pt x="44285" y="3193"/>
                  </a:lnTo>
                  <a:lnTo>
                    <a:pt x="25171" y="21358"/>
                  </a:lnTo>
                  <a:lnTo>
                    <a:pt x="0" y="64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4077"/>
            <p:cNvSpPr/>
            <p:nvPr>
              <p:custDataLst>
                <p:tags r:id="rId167"/>
              </p:custDataLst>
            </p:nvPr>
          </p:nvSpPr>
          <p:spPr>
            <a:xfrm>
              <a:off x="11706616" y="4933950"/>
              <a:ext cx="66285" cy="85726"/>
            </a:xfrm>
            <a:custGeom>
              <a:avLst/>
              <a:gdLst/>
              <a:ahLst/>
              <a:cxnLst/>
              <a:rect l="0" t="0" r="0" b="0"/>
              <a:pathLst>
                <a:path w="66285" h="85726">
                  <a:moveTo>
                    <a:pt x="9134" y="0"/>
                  </a:moveTo>
                  <a:lnTo>
                    <a:pt x="9134" y="0"/>
                  </a:lnTo>
                  <a:lnTo>
                    <a:pt x="932" y="0"/>
                  </a:lnTo>
                  <a:lnTo>
                    <a:pt x="492" y="1058"/>
                  </a:lnTo>
                  <a:lnTo>
                    <a:pt x="0" y="5056"/>
                  </a:lnTo>
                  <a:lnTo>
                    <a:pt x="4783" y="18314"/>
                  </a:lnTo>
                  <a:lnTo>
                    <a:pt x="28281" y="52863"/>
                  </a:lnTo>
                  <a:lnTo>
                    <a:pt x="45686" y="69278"/>
                  </a:lnTo>
                  <a:lnTo>
                    <a:pt x="52896" y="78415"/>
                  </a:lnTo>
                  <a:lnTo>
                    <a:pt x="66284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4078"/>
            <p:cNvSpPr/>
            <p:nvPr>
              <p:custDataLst>
                <p:tags r:id="rId168"/>
              </p:custDataLst>
            </p:nvPr>
          </p:nvSpPr>
          <p:spPr>
            <a:xfrm>
              <a:off x="11591927" y="4763931"/>
              <a:ext cx="110950" cy="329126"/>
            </a:xfrm>
            <a:custGeom>
              <a:avLst/>
              <a:gdLst/>
              <a:ahLst/>
              <a:cxnLst/>
              <a:rect l="0" t="0" r="0" b="0"/>
              <a:pathLst>
                <a:path w="110950" h="329126">
                  <a:moveTo>
                    <a:pt x="9523" y="103344"/>
                  </a:moveTo>
                  <a:lnTo>
                    <a:pt x="9523" y="103344"/>
                  </a:lnTo>
                  <a:lnTo>
                    <a:pt x="9523" y="149104"/>
                  </a:lnTo>
                  <a:lnTo>
                    <a:pt x="9523" y="190817"/>
                  </a:lnTo>
                  <a:lnTo>
                    <a:pt x="8465" y="231685"/>
                  </a:lnTo>
                  <a:lnTo>
                    <a:pt x="1985" y="275490"/>
                  </a:lnTo>
                  <a:lnTo>
                    <a:pt x="113" y="322429"/>
                  </a:lnTo>
                  <a:lnTo>
                    <a:pt x="33" y="329125"/>
                  </a:lnTo>
                  <a:lnTo>
                    <a:pt x="0" y="283018"/>
                  </a:lnTo>
                  <a:lnTo>
                    <a:pt x="1056" y="239719"/>
                  </a:lnTo>
                  <a:lnTo>
                    <a:pt x="5056" y="205230"/>
                  </a:lnTo>
                  <a:lnTo>
                    <a:pt x="8200" y="165283"/>
                  </a:lnTo>
                  <a:lnTo>
                    <a:pt x="9132" y="118169"/>
                  </a:lnTo>
                  <a:lnTo>
                    <a:pt x="14463" y="79161"/>
                  </a:lnTo>
                  <a:lnTo>
                    <a:pt x="26806" y="32049"/>
                  </a:lnTo>
                  <a:lnTo>
                    <a:pt x="44464" y="3395"/>
                  </a:lnTo>
                  <a:lnTo>
                    <a:pt x="51864" y="715"/>
                  </a:lnTo>
                  <a:lnTo>
                    <a:pt x="56801" y="0"/>
                  </a:lnTo>
                  <a:lnTo>
                    <a:pt x="67930" y="4849"/>
                  </a:lnTo>
                  <a:lnTo>
                    <a:pt x="87265" y="20153"/>
                  </a:lnTo>
                  <a:lnTo>
                    <a:pt x="102996" y="40242"/>
                  </a:lnTo>
                  <a:lnTo>
                    <a:pt x="109275" y="60130"/>
                  </a:lnTo>
                  <a:lnTo>
                    <a:pt x="110949" y="71360"/>
                  </a:lnTo>
                  <a:lnTo>
                    <a:pt x="107166" y="92304"/>
                  </a:lnTo>
                  <a:lnTo>
                    <a:pt x="88154" y="133640"/>
                  </a:lnTo>
                  <a:lnTo>
                    <a:pt x="64865" y="161596"/>
                  </a:lnTo>
                  <a:lnTo>
                    <a:pt x="49320" y="172580"/>
                  </a:lnTo>
                  <a:lnTo>
                    <a:pt x="31310" y="177480"/>
                  </a:lnTo>
                  <a:lnTo>
                    <a:pt x="27223" y="177110"/>
                  </a:lnTo>
                  <a:lnTo>
                    <a:pt x="19048" y="160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4079"/>
            <p:cNvSpPr/>
            <p:nvPr>
              <p:custDataLst>
                <p:tags r:id="rId169"/>
              </p:custDataLst>
            </p:nvPr>
          </p:nvSpPr>
          <p:spPr>
            <a:xfrm>
              <a:off x="11439525" y="48101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4468" y="330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4080"/>
            <p:cNvSpPr/>
            <p:nvPr>
              <p:custDataLst>
                <p:tags r:id="rId170"/>
              </p:custDataLst>
            </p:nvPr>
          </p:nvSpPr>
          <p:spPr>
            <a:xfrm>
              <a:off x="11410950" y="4905375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1554" y="15210"/>
                  </a:lnTo>
                  <a:lnTo>
                    <a:pt x="29898" y="26515"/>
                  </a:lnTo>
                  <a:lnTo>
                    <a:pt x="27340" y="31435"/>
                  </a:lnTo>
                  <a:lnTo>
                    <a:pt x="10849" y="5258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4081"/>
            <p:cNvSpPr/>
            <p:nvPr>
              <p:custDataLst>
                <p:tags r:id="rId171"/>
              </p:custDataLst>
            </p:nvPr>
          </p:nvSpPr>
          <p:spPr>
            <a:xfrm>
              <a:off x="11229975" y="4772417"/>
              <a:ext cx="123826" cy="142484"/>
            </a:xfrm>
            <a:custGeom>
              <a:avLst/>
              <a:gdLst/>
              <a:ahLst/>
              <a:cxnLst/>
              <a:rect l="0" t="0" r="0" b="0"/>
              <a:pathLst>
                <a:path w="123826" h="14248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4" y="1594"/>
                  </a:lnTo>
                  <a:lnTo>
                    <a:pt x="13184" y="196"/>
                  </a:lnTo>
                  <a:lnTo>
                    <a:pt x="18314" y="0"/>
                  </a:lnTo>
                  <a:lnTo>
                    <a:pt x="40704" y="9837"/>
                  </a:lnTo>
                  <a:lnTo>
                    <a:pt x="57334" y="21101"/>
                  </a:lnTo>
                  <a:lnTo>
                    <a:pt x="62523" y="36324"/>
                  </a:lnTo>
                  <a:lnTo>
                    <a:pt x="63772" y="57201"/>
                  </a:lnTo>
                  <a:lnTo>
                    <a:pt x="57466" y="90638"/>
                  </a:lnTo>
                  <a:lnTo>
                    <a:pt x="48118" y="107445"/>
                  </a:lnTo>
                  <a:lnTo>
                    <a:pt x="17521" y="135287"/>
                  </a:lnTo>
                  <a:lnTo>
                    <a:pt x="13797" y="136628"/>
                  </a:lnTo>
                  <a:lnTo>
                    <a:pt x="10257" y="136463"/>
                  </a:lnTo>
                  <a:lnTo>
                    <a:pt x="6838" y="135294"/>
                  </a:lnTo>
                  <a:lnTo>
                    <a:pt x="5616" y="132399"/>
                  </a:lnTo>
                  <a:lnTo>
                    <a:pt x="7082" y="123537"/>
                  </a:lnTo>
                  <a:lnTo>
                    <a:pt x="18916" y="101592"/>
                  </a:lnTo>
                  <a:lnTo>
                    <a:pt x="62600" y="60338"/>
                  </a:lnTo>
                  <a:lnTo>
                    <a:pt x="104908" y="21318"/>
                  </a:lnTo>
                  <a:lnTo>
                    <a:pt x="122718" y="9846"/>
                  </a:lnTo>
                  <a:lnTo>
                    <a:pt x="110514" y="23424"/>
                  </a:lnTo>
                  <a:lnTo>
                    <a:pt x="100264" y="40218"/>
                  </a:lnTo>
                  <a:lnTo>
                    <a:pt x="91129" y="52582"/>
                  </a:lnTo>
                  <a:lnTo>
                    <a:pt x="79464" y="80745"/>
                  </a:lnTo>
                  <a:lnTo>
                    <a:pt x="76844" y="102183"/>
                  </a:lnTo>
                  <a:lnTo>
                    <a:pt x="82131" y="114342"/>
                  </a:lnTo>
                  <a:lnTo>
                    <a:pt x="90478" y="124684"/>
                  </a:lnTo>
                  <a:lnTo>
                    <a:pt x="123825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4082"/>
            <p:cNvSpPr/>
            <p:nvPr>
              <p:custDataLst>
                <p:tags r:id="rId172"/>
              </p:custDataLst>
            </p:nvPr>
          </p:nvSpPr>
          <p:spPr>
            <a:xfrm>
              <a:off x="10986160" y="4638675"/>
              <a:ext cx="252798" cy="333111"/>
            </a:xfrm>
            <a:custGeom>
              <a:avLst/>
              <a:gdLst/>
              <a:ahLst/>
              <a:cxnLst/>
              <a:rect l="0" t="0" r="0" b="0"/>
              <a:pathLst>
                <a:path w="252798" h="333111">
                  <a:moveTo>
                    <a:pt x="224765" y="0"/>
                  </a:moveTo>
                  <a:lnTo>
                    <a:pt x="224765" y="0"/>
                  </a:lnTo>
                  <a:lnTo>
                    <a:pt x="252797" y="0"/>
                  </a:lnTo>
                  <a:lnTo>
                    <a:pt x="243511" y="8662"/>
                  </a:lnTo>
                  <a:lnTo>
                    <a:pt x="198346" y="40407"/>
                  </a:lnTo>
                  <a:lnTo>
                    <a:pt x="153460" y="63956"/>
                  </a:lnTo>
                  <a:lnTo>
                    <a:pt x="106302" y="87771"/>
                  </a:lnTo>
                  <a:lnTo>
                    <a:pt x="60567" y="116686"/>
                  </a:lnTo>
                  <a:lnTo>
                    <a:pt x="35708" y="130059"/>
                  </a:lnTo>
                  <a:lnTo>
                    <a:pt x="25029" y="141060"/>
                  </a:lnTo>
                  <a:lnTo>
                    <a:pt x="19577" y="153005"/>
                  </a:lnTo>
                  <a:lnTo>
                    <a:pt x="18123" y="159153"/>
                  </a:lnTo>
                  <a:lnTo>
                    <a:pt x="19271" y="165369"/>
                  </a:lnTo>
                  <a:lnTo>
                    <a:pt x="26190" y="177919"/>
                  </a:lnTo>
                  <a:lnTo>
                    <a:pt x="44788" y="187730"/>
                  </a:lnTo>
                  <a:lnTo>
                    <a:pt x="89731" y="202653"/>
                  </a:lnTo>
                  <a:lnTo>
                    <a:pt x="119491" y="212563"/>
                  </a:lnTo>
                  <a:lnTo>
                    <a:pt x="123893" y="216850"/>
                  </a:lnTo>
                  <a:lnTo>
                    <a:pt x="124707" y="221825"/>
                  </a:lnTo>
                  <a:lnTo>
                    <a:pt x="119971" y="232997"/>
                  </a:lnTo>
                  <a:lnTo>
                    <a:pt x="98809" y="258630"/>
                  </a:lnTo>
                  <a:lnTo>
                    <a:pt x="56587" y="283538"/>
                  </a:lnTo>
                  <a:lnTo>
                    <a:pt x="12681" y="312145"/>
                  </a:lnTo>
                  <a:lnTo>
                    <a:pt x="4000" y="316046"/>
                  </a:lnTo>
                  <a:lnTo>
                    <a:pt x="330" y="319706"/>
                  </a:lnTo>
                  <a:lnTo>
                    <a:pt x="0" y="323204"/>
                  </a:lnTo>
                  <a:lnTo>
                    <a:pt x="1897" y="326594"/>
                  </a:lnTo>
                  <a:lnTo>
                    <a:pt x="5278" y="328854"/>
                  </a:lnTo>
                  <a:lnTo>
                    <a:pt x="14679" y="331366"/>
                  </a:lnTo>
                  <a:lnTo>
                    <a:pt x="59215" y="333110"/>
                  </a:lnTo>
                  <a:lnTo>
                    <a:pt x="83638" y="330474"/>
                  </a:lnTo>
                  <a:lnTo>
                    <a:pt x="123200" y="323664"/>
                  </a:lnTo>
                  <a:lnTo>
                    <a:pt x="19619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4083"/>
            <p:cNvSpPr/>
            <p:nvPr>
              <p:custDataLst>
                <p:tags r:id="rId173"/>
              </p:custDataLst>
            </p:nvPr>
          </p:nvSpPr>
          <p:spPr>
            <a:xfrm>
              <a:off x="10727461" y="4582966"/>
              <a:ext cx="169140" cy="465285"/>
            </a:xfrm>
            <a:custGeom>
              <a:avLst/>
              <a:gdLst/>
              <a:ahLst/>
              <a:cxnLst/>
              <a:rect l="0" t="0" r="0" b="0"/>
              <a:pathLst>
                <a:path w="169140" h="465285">
                  <a:moveTo>
                    <a:pt x="169139" y="17609"/>
                  </a:moveTo>
                  <a:lnTo>
                    <a:pt x="169139" y="17609"/>
                  </a:lnTo>
                  <a:lnTo>
                    <a:pt x="169139" y="9408"/>
                  </a:lnTo>
                  <a:lnTo>
                    <a:pt x="159027" y="3420"/>
                  </a:lnTo>
                  <a:lnTo>
                    <a:pt x="147681" y="0"/>
                  </a:lnTo>
                  <a:lnTo>
                    <a:pt x="132561" y="4042"/>
                  </a:lnTo>
                  <a:lnTo>
                    <a:pt x="109617" y="22056"/>
                  </a:lnTo>
                  <a:lnTo>
                    <a:pt x="76088" y="66949"/>
                  </a:lnTo>
                  <a:lnTo>
                    <a:pt x="52722" y="113084"/>
                  </a:lnTo>
                  <a:lnTo>
                    <a:pt x="34077" y="156061"/>
                  </a:lnTo>
                  <a:lnTo>
                    <a:pt x="13658" y="198769"/>
                  </a:lnTo>
                  <a:lnTo>
                    <a:pt x="2891" y="237679"/>
                  </a:lnTo>
                  <a:lnTo>
                    <a:pt x="0" y="274522"/>
                  </a:lnTo>
                  <a:lnTo>
                    <a:pt x="1539" y="309945"/>
                  </a:lnTo>
                  <a:lnTo>
                    <a:pt x="8353" y="353994"/>
                  </a:lnTo>
                  <a:lnTo>
                    <a:pt x="15130" y="375605"/>
                  </a:lnTo>
                  <a:lnTo>
                    <a:pt x="37706" y="413546"/>
                  </a:lnTo>
                  <a:lnTo>
                    <a:pt x="50400" y="423945"/>
                  </a:lnTo>
                  <a:lnTo>
                    <a:pt x="88121" y="443691"/>
                  </a:lnTo>
                  <a:lnTo>
                    <a:pt x="119616" y="457945"/>
                  </a:lnTo>
                  <a:lnTo>
                    <a:pt x="169139" y="465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4084"/>
            <p:cNvSpPr/>
            <p:nvPr>
              <p:custDataLst>
                <p:tags r:id="rId174"/>
              </p:custDataLst>
            </p:nvPr>
          </p:nvSpPr>
          <p:spPr>
            <a:xfrm>
              <a:off x="10329137" y="4791075"/>
              <a:ext cx="319814" cy="27256"/>
            </a:xfrm>
            <a:custGeom>
              <a:avLst/>
              <a:gdLst/>
              <a:ahLst/>
              <a:cxnLst/>
              <a:rect l="0" t="0" r="0" b="0"/>
              <a:pathLst>
                <a:path w="319814" h="27256">
                  <a:moveTo>
                    <a:pt x="5488" y="19050"/>
                  </a:moveTo>
                  <a:lnTo>
                    <a:pt x="5488" y="19050"/>
                  </a:lnTo>
                  <a:lnTo>
                    <a:pt x="431" y="19050"/>
                  </a:lnTo>
                  <a:lnTo>
                    <a:pt x="0" y="20108"/>
                  </a:lnTo>
                  <a:lnTo>
                    <a:pt x="2343" y="24106"/>
                  </a:lnTo>
                  <a:lnTo>
                    <a:pt x="9733" y="26589"/>
                  </a:lnTo>
                  <a:lnTo>
                    <a:pt x="54065" y="27255"/>
                  </a:lnTo>
                  <a:lnTo>
                    <a:pt x="94435" y="21951"/>
                  </a:lnTo>
                  <a:lnTo>
                    <a:pt x="137594" y="16801"/>
                  </a:lnTo>
                  <a:lnTo>
                    <a:pt x="181748" y="10962"/>
                  </a:lnTo>
                  <a:lnTo>
                    <a:pt x="228811" y="9951"/>
                  </a:lnTo>
                  <a:lnTo>
                    <a:pt x="272860" y="4595"/>
                  </a:lnTo>
                  <a:lnTo>
                    <a:pt x="3198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5" name="SMARTInkShape-4085"/>
          <p:cNvSpPr/>
          <p:nvPr>
            <p:custDataLst>
              <p:tags r:id="rId8"/>
            </p:custDataLst>
          </p:nvPr>
        </p:nvSpPr>
        <p:spPr>
          <a:xfrm>
            <a:off x="9871937" y="4762616"/>
            <a:ext cx="34064" cy="9410"/>
          </a:xfrm>
          <a:custGeom>
            <a:avLst/>
            <a:gdLst/>
            <a:ahLst/>
            <a:cxnLst/>
            <a:rect l="0" t="0" r="0" b="0"/>
            <a:pathLst>
              <a:path w="34064" h="9410">
                <a:moveTo>
                  <a:pt x="5488" y="9409"/>
                </a:moveTo>
                <a:lnTo>
                  <a:pt x="5488" y="9409"/>
                </a:lnTo>
                <a:lnTo>
                  <a:pt x="431" y="9409"/>
                </a:lnTo>
                <a:lnTo>
                  <a:pt x="0" y="8351"/>
                </a:lnTo>
                <a:lnTo>
                  <a:pt x="5211" y="276"/>
                </a:lnTo>
                <a:lnTo>
                  <a:pt x="15519" y="0"/>
                </a:lnTo>
                <a:lnTo>
                  <a:pt x="18526" y="1020"/>
                </a:lnTo>
                <a:lnTo>
                  <a:pt x="20530" y="2758"/>
                </a:lnTo>
                <a:lnTo>
                  <a:pt x="21866" y="4975"/>
                </a:lnTo>
                <a:lnTo>
                  <a:pt x="23815" y="6453"/>
                </a:lnTo>
                <a:lnTo>
                  <a:pt x="34063" y="94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8" name="SMARTInkShape-Group902"/>
          <p:cNvGrpSpPr/>
          <p:nvPr/>
        </p:nvGrpSpPr>
        <p:grpSpPr>
          <a:xfrm>
            <a:off x="8656777" y="4486425"/>
            <a:ext cx="1372506" cy="558342"/>
            <a:chOff x="8656777" y="4486425"/>
            <a:chExt cx="1372506" cy="558342"/>
          </a:xfrm>
        </p:grpSpPr>
        <p:sp>
          <p:nvSpPr>
            <p:cNvPr id="676" name="SMARTInkShape-4086"/>
            <p:cNvSpPr/>
            <p:nvPr>
              <p:custDataLst>
                <p:tags r:id="rId147"/>
              </p:custDataLst>
            </p:nvPr>
          </p:nvSpPr>
          <p:spPr>
            <a:xfrm>
              <a:off x="9972675" y="4657725"/>
              <a:ext cx="56608" cy="276226"/>
            </a:xfrm>
            <a:custGeom>
              <a:avLst/>
              <a:gdLst/>
              <a:ahLst/>
              <a:cxnLst/>
              <a:rect l="0" t="0" r="0" b="0"/>
              <a:pathLst>
                <a:path w="56608" h="276226">
                  <a:moveTo>
                    <a:pt x="28575" y="0"/>
                  </a:moveTo>
                  <a:lnTo>
                    <a:pt x="28575" y="0"/>
                  </a:lnTo>
                  <a:lnTo>
                    <a:pt x="44822" y="41156"/>
                  </a:lnTo>
                  <a:lnTo>
                    <a:pt x="54401" y="86956"/>
                  </a:lnTo>
                  <a:lnTo>
                    <a:pt x="56607" y="126656"/>
                  </a:lnTo>
                  <a:lnTo>
                    <a:pt x="51932" y="163352"/>
                  </a:lnTo>
                  <a:lnTo>
                    <a:pt x="38788" y="207738"/>
                  </a:lnTo>
                  <a:lnTo>
                    <a:pt x="16431" y="249348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4087"/>
            <p:cNvSpPr/>
            <p:nvPr>
              <p:custDataLst>
                <p:tags r:id="rId148"/>
              </p:custDataLst>
            </p:nvPr>
          </p:nvSpPr>
          <p:spPr>
            <a:xfrm>
              <a:off x="9925050" y="482917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15318" y="13257"/>
                  </a:lnTo>
                  <a:lnTo>
                    <a:pt x="12099" y="24942"/>
                  </a:lnTo>
                  <a:lnTo>
                    <a:pt x="9611" y="3860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4088"/>
            <p:cNvSpPr/>
            <p:nvPr>
              <p:custDataLst>
                <p:tags r:id="rId149"/>
              </p:custDataLst>
            </p:nvPr>
          </p:nvSpPr>
          <p:spPr>
            <a:xfrm>
              <a:off x="9754923" y="4735249"/>
              <a:ext cx="122503" cy="119401"/>
            </a:xfrm>
            <a:custGeom>
              <a:avLst/>
              <a:gdLst/>
              <a:ahLst/>
              <a:cxnLst/>
              <a:rect l="0" t="0" r="0" b="0"/>
              <a:pathLst>
                <a:path w="122503" h="119401">
                  <a:moveTo>
                    <a:pt x="8202" y="8201"/>
                  </a:moveTo>
                  <a:lnTo>
                    <a:pt x="8202" y="8201"/>
                  </a:lnTo>
                  <a:lnTo>
                    <a:pt x="3145" y="8201"/>
                  </a:lnTo>
                  <a:lnTo>
                    <a:pt x="1656" y="7143"/>
                  </a:lnTo>
                  <a:lnTo>
                    <a:pt x="664" y="5379"/>
                  </a:lnTo>
                  <a:lnTo>
                    <a:pt x="0" y="3145"/>
                  </a:lnTo>
                  <a:lnTo>
                    <a:pt x="1675" y="1656"/>
                  </a:lnTo>
                  <a:lnTo>
                    <a:pt x="9182" y="0"/>
                  </a:lnTo>
                  <a:lnTo>
                    <a:pt x="13091" y="617"/>
                  </a:lnTo>
                  <a:lnTo>
                    <a:pt x="40020" y="14999"/>
                  </a:lnTo>
                  <a:lnTo>
                    <a:pt x="48096" y="21101"/>
                  </a:lnTo>
                  <a:lnTo>
                    <a:pt x="52392" y="32984"/>
                  </a:lnTo>
                  <a:lnTo>
                    <a:pt x="55148" y="61427"/>
                  </a:lnTo>
                  <a:lnTo>
                    <a:pt x="47566" y="98298"/>
                  </a:lnTo>
                  <a:lnTo>
                    <a:pt x="36564" y="112037"/>
                  </a:lnTo>
                  <a:lnTo>
                    <a:pt x="28569" y="117851"/>
                  </a:lnTo>
                  <a:lnTo>
                    <a:pt x="24954" y="119400"/>
                  </a:lnTo>
                  <a:lnTo>
                    <a:pt x="22545" y="118317"/>
                  </a:lnTo>
                  <a:lnTo>
                    <a:pt x="20939" y="115479"/>
                  </a:lnTo>
                  <a:lnTo>
                    <a:pt x="19869" y="111470"/>
                  </a:lnTo>
                  <a:lnTo>
                    <a:pt x="21501" y="101371"/>
                  </a:lnTo>
                  <a:lnTo>
                    <a:pt x="44647" y="57629"/>
                  </a:lnTo>
                  <a:lnTo>
                    <a:pt x="63733" y="30781"/>
                  </a:lnTo>
                  <a:lnTo>
                    <a:pt x="75568" y="23528"/>
                  </a:lnTo>
                  <a:lnTo>
                    <a:pt x="90300" y="18872"/>
                  </a:lnTo>
                  <a:lnTo>
                    <a:pt x="91509" y="19549"/>
                  </a:lnTo>
                  <a:lnTo>
                    <a:pt x="92315" y="21058"/>
                  </a:lnTo>
                  <a:lnTo>
                    <a:pt x="92852" y="23122"/>
                  </a:lnTo>
                  <a:lnTo>
                    <a:pt x="86111" y="48190"/>
                  </a:lnTo>
                  <a:lnTo>
                    <a:pt x="80576" y="61604"/>
                  </a:lnTo>
                  <a:lnTo>
                    <a:pt x="80232" y="74622"/>
                  </a:lnTo>
                  <a:lnTo>
                    <a:pt x="83606" y="85346"/>
                  </a:lnTo>
                  <a:lnTo>
                    <a:pt x="85987" y="88207"/>
                  </a:lnTo>
                  <a:lnTo>
                    <a:pt x="122502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4089"/>
            <p:cNvSpPr/>
            <p:nvPr>
              <p:custDataLst>
                <p:tags r:id="rId150"/>
              </p:custDataLst>
            </p:nvPr>
          </p:nvSpPr>
          <p:spPr>
            <a:xfrm>
              <a:off x="9668896" y="4667250"/>
              <a:ext cx="65655" cy="190501"/>
            </a:xfrm>
            <a:custGeom>
              <a:avLst/>
              <a:gdLst/>
              <a:ahLst/>
              <a:cxnLst/>
              <a:rect l="0" t="0" r="0" b="0"/>
              <a:pathLst>
                <a:path w="65655" h="190501">
                  <a:moveTo>
                    <a:pt x="65654" y="0"/>
                  </a:moveTo>
                  <a:lnTo>
                    <a:pt x="65654" y="0"/>
                  </a:lnTo>
                  <a:lnTo>
                    <a:pt x="60597" y="0"/>
                  </a:lnTo>
                  <a:lnTo>
                    <a:pt x="30007" y="21459"/>
                  </a:lnTo>
                  <a:lnTo>
                    <a:pt x="20530" y="33879"/>
                  </a:lnTo>
                  <a:lnTo>
                    <a:pt x="4153" y="79158"/>
                  </a:lnTo>
                  <a:lnTo>
                    <a:pt x="0" y="102851"/>
                  </a:lnTo>
                  <a:lnTo>
                    <a:pt x="2003" y="142182"/>
                  </a:lnTo>
                  <a:lnTo>
                    <a:pt x="7731" y="160558"/>
                  </a:lnTo>
                  <a:lnTo>
                    <a:pt x="17334" y="175781"/>
                  </a:lnTo>
                  <a:lnTo>
                    <a:pt x="46604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4090"/>
            <p:cNvSpPr/>
            <p:nvPr>
              <p:custDataLst>
                <p:tags r:id="rId151"/>
              </p:custDataLst>
            </p:nvPr>
          </p:nvSpPr>
          <p:spPr>
            <a:xfrm>
              <a:off x="9486900" y="4819650"/>
              <a:ext cx="104776" cy="123826"/>
            </a:xfrm>
            <a:custGeom>
              <a:avLst/>
              <a:gdLst/>
              <a:ahLst/>
              <a:cxnLst/>
              <a:rect l="0" t="0" r="0" b="0"/>
              <a:pathLst>
                <a:path w="104776" h="123826">
                  <a:moveTo>
                    <a:pt x="104775" y="0"/>
                  </a:moveTo>
                  <a:lnTo>
                    <a:pt x="104775" y="0"/>
                  </a:lnTo>
                  <a:lnTo>
                    <a:pt x="99718" y="0"/>
                  </a:lnTo>
                  <a:lnTo>
                    <a:pt x="94414" y="2822"/>
                  </a:lnTo>
                  <a:lnTo>
                    <a:pt x="64775" y="30592"/>
                  </a:lnTo>
                  <a:lnTo>
                    <a:pt x="37431" y="7101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4091"/>
            <p:cNvSpPr/>
            <p:nvPr>
              <p:custDataLst>
                <p:tags r:id="rId152"/>
              </p:custDataLst>
            </p:nvPr>
          </p:nvSpPr>
          <p:spPr>
            <a:xfrm>
              <a:off x="9490937" y="4829175"/>
              <a:ext cx="81689" cy="95251"/>
            </a:xfrm>
            <a:custGeom>
              <a:avLst/>
              <a:gdLst/>
              <a:ahLst/>
              <a:cxnLst/>
              <a:rect l="0" t="0" r="0" b="0"/>
              <a:pathLst>
                <a:path w="81689" h="952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3" y="0"/>
                  </a:lnTo>
                  <a:lnTo>
                    <a:pt x="6912" y="2822"/>
                  </a:lnTo>
                  <a:lnTo>
                    <a:pt x="50576" y="36187"/>
                  </a:lnTo>
                  <a:lnTo>
                    <a:pt x="61885" y="49881"/>
                  </a:lnTo>
                  <a:lnTo>
                    <a:pt x="77356" y="78613"/>
                  </a:lnTo>
                  <a:lnTo>
                    <a:pt x="81688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4092"/>
            <p:cNvSpPr/>
            <p:nvPr>
              <p:custDataLst>
                <p:tags r:id="rId153"/>
              </p:custDataLst>
            </p:nvPr>
          </p:nvSpPr>
          <p:spPr>
            <a:xfrm>
              <a:off x="9391684" y="4665793"/>
              <a:ext cx="111931" cy="378974"/>
            </a:xfrm>
            <a:custGeom>
              <a:avLst/>
              <a:gdLst/>
              <a:ahLst/>
              <a:cxnLst/>
              <a:rect l="0" t="0" r="0" b="0"/>
              <a:pathLst>
                <a:path w="111931" h="378974">
                  <a:moveTo>
                    <a:pt x="9491" y="134807"/>
                  </a:moveTo>
                  <a:lnTo>
                    <a:pt x="9491" y="134807"/>
                  </a:lnTo>
                  <a:lnTo>
                    <a:pt x="1290" y="134807"/>
                  </a:lnTo>
                  <a:lnTo>
                    <a:pt x="847" y="135865"/>
                  </a:lnTo>
                  <a:lnTo>
                    <a:pt x="0" y="159109"/>
                  </a:lnTo>
                  <a:lnTo>
                    <a:pt x="7509" y="197456"/>
                  </a:lnTo>
                  <a:lnTo>
                    <a:pt x="9100" y="233731"/>
                  </a:lnTo>
                  <a:lnTo>
                    <a:pt x="9376" y="274890"/>
                  </a:lnTo>
                  <a:lnTo>
                    <a:pt x="9457" y="312134"/>
                  </a:lnTo>
                  <a:lnTo>
                    <a:pt x="9484" y="357590"/>
                  </a:lnTo>
                  <a:lnTo>
                    <a:pt x="9490" y="378973"/>
                  </a:lnTo>
                  <a:lnTo>
                    <a:pt x="9491" y="332266"/>
                  </a:lnTo>
                  <a:lnTo>
                    <a:pt x="14548" y="288681"/>
                  </a:lnTo>
                  <a:lnTo>
                    <a:pt x="17692" y="252366"/>
                  </a:lnTo>
                  <a:lnTo>
                    <a:pt x="18625" y="216441"/>
                  </a:lnTo>
                  <a:lnTo>
                    <a:pt x="23956" y="168873"/>
                  </a:lnTo>
                  <a:lnTo>
                    <a:pt x="29325" y="133014"/>
                  </a:lnTo>
                  <a:lnTo>
                    <a:pt x="38299" y="85593"/>
                  </a:lnTo>
                  <a:lnTo>
                    <a:pt x="50812" y="41124"/>
                  </a:lnTo>
                  <a:lnTo>
                    <a:pt x="60304" y="16503"/>
                  </a:lnTo>
                  <a:lnTo>
                    <a:pt x="69471" y="5322"/>
                  </a:lnTo>
                  <a:lnTo>
                    <a:pt x="74877" y="859"/>
                  </a:lnTo>
                  <a:lnTo>
                    <a:pt x="79539" y="0"/>
                  </a:lnTo>
                  <a:lnTo>
                    <a:pt x="83707" y="1544"/>
                  </a:lnTo>
                  <a:lnTo>
                    <a:pt x="91160" y="8903"/>
                  </a:lnTo>
                  <a:lnTo>
                    <a:pt x="104567" y="33698"/>
                  </a:lnTo>
                  <a:lnTo>
                    <a:pt x="111393" y="56871"/>
                  </a:lnTo>
                  <a:lnTo>
                    <a:pt x="111930" y="71593"/>
                  </a:lnTo>
                  <a:lnTo>
                    <a:pt x="106283" y="95616"/>
                  </a:lnTo>
                  <a:lnTo>
                    <a:pt x="91826" y="123008"/>
                  </a:lnTo>
                  <a:lnTo>
                    <a:pt x="79951" y="132385"/>
                  </a:lnTo>
                  <a:lnTo>
                    <a:pt x="61060" y="140792"/>
                  </a:lnTo>
                  <a:lnTo>
                    <a:pt x="34156" y="149354"/>
                  </a:lnTo>
                  <a:lnTo>
                    <a:pt x="9491" y="144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4093"/>
            <p:cNvSpPr/>
            <p:nvPr>
              <p:custDataLst>
                <p:tags r:id="rId154"/>
              </p:custDataLst>
            </p:nvPr>
          </p:nvSpPr>
          <p:spPr>
            <a:xfrm>
              <a:off x="9116749" y="4486425"/>
              <a:ext cx="141552" cy="104513"/>
            </a:xfrm>
            <a:custGeom>
              <a:avLst/>
              <a:gdLst/>
              <a:ahLst/>
              <a:cxnLst/>
              <a:rect l="0" t="0" r="0" b="0"/>
              <a:pathLst>
                <a:path w="141552" h="104513">
                  <a:moveTo>
                    <a:pt x="8201" y="18900"/>
                  </a:moveTo>
                  <a:lnTo>
                    <a:pt x="8201" y="18900"/>
                  </a:lnTo>
                  <a:lnTo>
                    <a:pt x="3144" y="13844"/>
                  </a:lnTo>
                  <a:lnTo>
                    <a:pt x="661" y="8539"/>
                  </a:lnTo>
                  <a:lnTo>
                    <a:pt x="0" y="5643"/>
                  </a:lnTo>
                  <a:lnTo>
                    <a:pt x="616" y="3712"/>
                  </a:lnTo>
                  <a:lnTo>
                    <a:pt x="2087" y="2425"/>
                  </a:lnTo>
                  <a:lnTo>
                    <a:pt x="4125" y="1567"/>
                  </a:lnTo>
                  <a:lnTo>
                    <a:pt x="34358" y="0"/>
                  </a:lnTo>
                  <a:lnTo>
                    <a:pt x="46638" y="5561"/>
                  </a:lnTo>
                  <a:lnTo>
                    <a:pt x="58093" y="15088"/>
                  </a:lnTo>
                  <a:lnTo>
                    <a:pt x="66711" y="26377"/>
                  </a:lnTo>
                  <a:lnTo>
                    <a:pt x="68375" y="32352"/>
                  </a:lnTo>
                  <a:lnTo>
                    <a:pt x="67400" y="44634"/>
                  </a:lnTo>
                  <a:lnTo>
                    <a:pt x="60617" y="57149"/>
                  </a:lnTo>
                  <a:lnTo>
                    <a:pt x="50543" y="73272"/>
                  </a:lnTo>
                  <a:lnTo>
                    <a:pt x="49129" y="77373"/>
                  </a:lnTo>
                  <a:lnTo>
                    <a:pt x="39091" y="84752"/>
                  </a:lnTo>
                  <a:lnTo>
                    <a:pt x="27221" y="91560"/>
                  </a:lnTo>
                  <a:lnTo>
                    <a:pt x="18976" y="102695"/>
                  </a:lnTo>
                  <a:lnTo>
                    <a:pt x="20677" y="103339"/>
                  </a:lnTo>
                  <a:lnTo>
                    <a:pt x="60014" y="104512"/>
                  </a:lnTo>
                  <a:lnTo>
                    <a:pt x="98106" y="103532"/>
                  </a:lnTo>
                  <a:lnTo>
                    <a:pt x="141551" y="9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4094"/>
            <p:cNvSpPr/>
            <p:nvPr>
              <p:custDataLst>
                <p:tags r:id="rId155"/>
              </p:custDataLst>
            </p:nvPr>
          </p:nvSpPr>
          <p:spPr>
            <a:xfrm>
              <a:off x="9182100" y="4705742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1058" y="6232"/>
                  </a:lnTo>
                  <a:lnTo>
                    <a:pt x="952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4095"/>
            <p:cNvSpPr/>
            <p:nvPr>
              <p:custDataLst>
                <p:tags r:id="rId156"/>
              </p:custDataLst>
            </p:nvPr>
          </p:nvSpPr>
          <p:spPr>
            <a:xfrm>
              <a:off x="9201265" y="4800600"/>
              <a:ext cx="18936" cy="57151"/>
            </a:xfrm>
            <a:custGeom>
              <a:avLst/>
              <a:gdLst/>
              <a:ahLst/>
              <a:cxnLst/>
              <a:rect l="0" t="0" r="0" b="0"/>
              <a:pathLst>
                <a:path w="18936" h="57151">
                  <a:moveTo>
                    <a:pt x="9410" y="0"/>
                  </a:moveTo>
                  <a:lnTo>
                    <a:pt x="9410" y="0"/>
                  </a:lnTo>
                  <a:lnTo>
                    <a:pt x="276" y="0"/>
                  </a:lnTo>
                  <a:lnTo>
                    <a:pt x="0" y="5056"/>
                  </a:lnTo>
                  <a:lnTo>
                    <a:pt x="2758" y="10361"/>
                  </a:lnTo>
                  <a:lnTo>
                    <a:pt x="4975" y="13257"/>
                  </a:lnTo>
                  <a:lnTo>
                    <a:pt x="7439" y="22120"/>
                  </a:lnTo>
                  <a:lnTo>
                    <a:pt x="9592" y="32056"/>
                  </a:lnTo>
                  <a:lnTo>
                    <a:pt x="1893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4096"/>
            <p:cNvSpPr/>
            <p:nvPr>
              <p:custDataLst>
                <p:tags r:id="rId157"/>
              </p:custDataLst>
            </p:nvPr>
          </p:nvSpPr>
          <p:spPr>
            <a:xfrm>
              <a:off x="8991600" y="4659049"/>
              <a:ext cx="161926" cy="177575"/>
            </a:xfrm>
            <a:custGeom>
              <a:avLst/>
              <a:gdLst/>
              <a:ahLst/>
              <a:cxnLst/>
              <a:rect l="0" t="0" r="0" b="0"/>
              <a:pathLst>
                <a:path w="161926" h="177575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40704" y="12050"/>
                  </a:lnTo>
                  <a:lnTo>
                    <a:pt x="55485" y="23670"/>
                  </a:lnTo>
                  <a:lnTo>
                    <a:pt x="77164" y="51944"/>
                  </a:lnTo>
                  <a:lnTo>
                    <a:pt x="84034" y="89945"/>
                  </a:lnTo>
                  <a:lnTo>
                    <a:pt x="84165" y="108856"/>
                  </a:lnTo>
                  <a:lnTo>
                    <a:pt x="80445" y="124904"/>
                  </a:lnTo>
                  <a:lnTo>
                    <a:pt x="60171" y="161549"/>
                  </a:lnTo>
                  <a:lnTo>
                    <a:pt x="50026" y="169137"/>
                  </a:lnTo>
                  <a:lnTo>
                    <a:pt x="32813" y="177574"/>
                  </a:lnTo>
                  <a:lnTo>
                    <a:pt x="30342" y="176150"/>
                  </a:lnTo>
                  <a:lnTo>
                    <a:pt x="24774" y="168923"/>
                  </a:lnTo>
                  <a:lnTo>
                    <a:pt x="20746" y="142841"/>
                  </a:lnTo>
                  <a:lnTo>
                    <a:pt x="25449" y="125897"/>
                  </a:lnTo>
                  <a:lnTo>
                    <a:pt x="51643" y="85711"/>
                  </a:lnTo>
                  <a:lnTo>
                    <a:pt x="95521" y="45523"/>
                  </a:lnTo>
                  <a:lnTo>
                    <a:pt x="114498" y="25845"/>
                  </a:lnTo>
                  <a:lnTo>
                    <a:pt x="131661" y="750"/>
                  </a:lnTo>
                  <a:lnTo>
                    <a:pt x="118866" y="14294"/>
                  </a:lnTo>
                  <a:lnTo>
                    <a:pt x="96727" y="48566"/>
                  </a:lnTo>
                  <a:lnTo>
                    <a:pt x="88984" y="80604"/>
                  </a:lnTo>
                  <a:lnTo>
                    <a:pt x="89997" y="96119"/>
                  </a:lnTo>
                  <a:lnTo>
                    <a:pt x="95031" y="107601"/>
                  </a:lnTo>
                  <a:lnTo>
                    <a:pt x="108709" y="123848"/>
                  </a:lnTo>
                  <a:lnTo>
                    <a:pt x="122051" y="130661"/>
                  </a:lnTo>
                  <a:lnTo>
                    <a:pt x="161925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4097"/>
            <p:cNvSpPr/>
            <p:nvPr>
              <p:custDataLst>
                <p:tags r:id="rId158"/>
              </p:custDataLst>
            </p:nvPr>
          </p:nvSpPr>
          <p:spPr>
            <a:xfrm>
              <a:off x="8656777" y="4544783"/>
              <a:ext cx="268080" cy="311942"/>
            </a:xfrm>
            <a:custGeom>
              <a:avLst/>
              <a:gdLst/>
              <a:ahLst/>
              <a:cxnLst/>
              <a:rect l="0" t="0" r="0" b="0"/>
              <a:pathLst>
                <a:path w="268080" h="311942">
                  <a:moveTo>
                    <a:pt x="249098" y="17692"/>
                  </a:moveTo>
                  <a:lnTo>
                    <a:pt x="249098" y="17692"/>
                  </a:lnTo>
                  <a:lnTo>
                    <a:pt x="249098" y="12636"/>
                  </a:lnTo>
                  <a:lnTo>
                    <a:pt x="251215" y="11147"/>
                  </a:lnTo>
                  <a:lnTo>
                    <a:pt x="265499" y="8559"/>
                  </a:lnTo>
                  <a:lnTo>
                    <a:pt x="266383" y="7371"/>
                  </a:lnTo>
                  <a:lnTo>
                    <a:pt x="267915" y="0"/>
                  </a:lnTo>
                  <a:lnTo>
                    <a:pt x="268079" y="4101"/>
                  </a:lnTo>
                  <a:lnTo>
                    <a:pt x="262473" y="9182"/>
                  </a:lnTo>
                  <a:lnTo>
                    <a:pt x="218309" y="38652"/>
                  </a:lnTo>
                  <a:lnTo>
                    <a:pt x="177323" y="58448"/>
                  </a:lnTo>
                  <a:lnTo>
                    <a:pt x="148456" y="69985"/>
                  </a:lnTo>
                  <a:lnTo>
                    <a:pt x="132402" y="74800"/>
                  </a:lnTo>
                  <a:lnTo>
                    <a:pt x="86859" y="96016"/>
                  </a:lnTo>
                  <a:lnTo>
                    <a:pt x="68618" y="106281"/>
                  </a:lnTo>
                  <a:lnTo>
                    <a:pt x="63051" y="112804"/>
                  </a:lnTo>
                  <a:lnTo>
                    <a:pt x="61568" y="116025"/>
                  </a:lnTo>
                  <a:lnTo>
                    <a:pt x="63752" y="119230"/>
                  </a:lnTo>
                  <a:lnTo>
                    <a:pt x="81997" y="128798"/>
                  </a:lnTo>
                  <a:lnTo>
                    <a:pt x="119428" y="141514"/>
                  </a:lnTo>
                  <a:lnTo>
                    <a:pt x="160096" y="150846"/>
                  </a:lnTo>
                  <a:lnTo>
                    <a:pt x="194868" y="161155"/>
                  </a:lnTo>
                  <a:lnTo>
                    <a:pt x="200243" y="164134"/>
                  </a:lnTo>
                  <a:lnTo>
                    <a:pt x="202770" y="167179"/>
                  </a:lnTo>
                  <a:lnTo>
                    <a:pt x="203396" y="170267"/>
                  </a:lnTo>
                  <a:lnTo>
                    <a:pt x="202756" y="173383"/>
                  </a:lnTo>
                  <a:lnTo>
                    <a:pt x="196398" y="179669"/>
                  </a:lnTo>
                  <a:lnTo>
                    <a:pt x="155389" y="206211"/>
                  </a:lnTo>
                  <a:lnTo>
                    <a:pt x="108151" y="230352"/>
                  </a:lnTo>
                  <a:lnTo>
                    <a:pt x="63909" y="249040"/>
                  </a:lnTo>
                  <a:lnTo>
                    <a:pt x="20716" y="276681"/>
                  </a:lnTo>
                  <a:lnTo>
                    <a:pt x="3746" y="292220"/>
                  </a:lnTo>
                  <a:lnTo>
                    <a:pt x="864" y="297019"/>
                  </a:lnTo>
                  <a:lnTo>
                    <a:pt x="0" y="301276"/>
                  </a:lnTo>
                  <a:lnTo>
                    <a:pt x="483" y="305173"/>
                  </a:lnTo>
                  <a:lnTo>
                    <a:pt x="5038" y="307772"/>
                  </a:lnTo>
                  <a:lnTo>
                    <a:pt x="42766" y="311941"/>
                  </a:lnTo>
                  <a:lnTo>
                    <a:pt x="75778" y="309840"/>
                  </a:lnTo>
                  <a:lnTo>
                    <a:pt x="119540" y="303227"/>
                  </a:lnTo>
                  <a:lnTo>
                    <a:pt x="182423" y="293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SMARTInkShape-Group903"/>
          <p:cNvGrpSpPr/>
          <p:nvPr/>
        </p:nvGrpSpPr>
        <p:grpSpPr>
          <a:xfrm>
            <a:off x="8248650" y="4686300"/>
            <a:ext cx="161926" cy="93534"/>
            <a:chOff x="8248650" y="4686300"/>
            <a:chExt cx="161926" cy="93534"/>
          </a:xfrm>
        </p:grpSpPr>
        <p:sp>
          <p:nvSpPr>
            <p:cNvPr id="689" name="SMARTInkShape-4098"/>
            <p:cNvSpPr/>
            <p:nvPr>
              <p:custDataLst>
                <p:tags r:id="rId145"/>
              </p:custDataLst>
            </p:nvPr>
          </p:nvSpPr>
          <p:spPr>
            <a:xfrm>
              <a:off x="8288075" y="4762500"/>
              <a:ext cx="122501" cy="17334"/>
            </a:xfrm>
            <a:custGeom>
              <a:avLst/>
              <a:gdLst/>
              <a:ahLst/>
              <a:cxnLst/>
              <a:rect l="0" t="0" r="0" b="0"/>
              <a:pathLst>
                <a:path w="122501" h="17334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2733" y="15188"/>
                  </a:lnTo>
                  <a:lnTo>
                    <a:pt x="14238" y="17333"/>
                  </a:lnTo>
                  <a:lnTo>
                    <a:pt x="56620" y="11285"/>
                  </a:lnTo>
                  <a:lnTo>
                    <a:pt x="122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4099"/>
            <p:cNvSpPr/>
            <p:nvPr>
              <p:custDataLst>
                <p:tags r:id="rId146"/>
              </p:custDataLst>
            </p:nvPr>
          </p:nvSpPr>
          <p:spPr>
            <a:xfrm>
              <a:off x="8248650" y="46863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4240" y="0"/>
                  </a:lnTo>
                  <a:lnTo>
                    <a:pt x="82771" y="1058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904"/>
          <p:cNvGrpSpPr/>
          <p:nvPr/>
        </p:nvGrpSpPr>
        <p:grpSpPr>
          <a:xfrm>
            <a:off x="7010400" y="2295529"/>
            <a:ext cx="4743451" cy="3649906"/>
            <a:chOff x="7010400" y="2295529"/>
            <a:chExt cx="4743451" cy="3649906"/>
          </a:xfrm>
        </p:grpSpPr>
        <p:sp>
          <p:nvSpPr>
            <p:cNvPr id="692" name="SMARTInkShape-4100"/>
            <p:cNvSpPr/>
            <p:nvPr>
              <p:custDataLst>
                <p:tags r:id="rId105"/>
              </p:custDataLst>
            </p:nvPr>
          </p:nvSpPr>
          <p:spPr>
            <a:xfrm>
              <a:off x="11558293" y="3506100"/>
              <a:ext cx="195558" cy="139902"/>
            </a:xfrm>
            <a:custGeom>
              <a:avLst/>
              <a:gdLst/>
              <a:ahLst/>
              <a:cxnLst/>
              <a:rect l="0" t="0" r="0" b="0"/>
              <a:pathLst>
                <a:path w="195558" h="139902">
                  <a:moveTo>
                    <a:pt x="5057" y="27675"/>
                  </a:moveTo>
                  <a:lnTo>
                    <a:pt x="5057" y="27675"/>
                  </a:lnTo>
                  <a:lnTo>
                    <a:pt x="0" y="22618"/>
                  </a:lnTo>
                  <a:lnTo>
                    <a:pt x="627" y="19012"/>
                  </a:lnTo>
                  <a:lnTo>
                    <a:pt x="6970" y="9361"/>
                  </a:lnTo>
                  <a:lnTo>
                    <a:pt x="14021" y="3661"/>
                  </a:lnTo>
                  <a:lnTo>
                    <a:pt x="21741" y="1127"/>
                  </a:lnTo>
                  <a:lnTo>
                    <a:pt x="32227" y="0"/>
                  </a:lnTo>
                  <a:lnTo>
                    <a:pt x="43942" y="5145"/>
                  </a:lnTo>
                  <a:lnTo>
                    <a:pt x="55148" y="14486"/>
                  </a:lnTo>
                  <a:lnTo>
                    <a:pt x="63657" y="25694"/>
                  </a:lnTo>
                  <a:lnTo>
                    <a:pt x="65291" y="32705"/>
                  </a:lnTo>
                  <a:lnTo>
                    <a:pt x="64282" y="48960"/>
                  </a:lnTo>
                  <a:lnTo>
                    <a:pt x="60307" y="61124"/>
                  </a:lnTo>
                  <a:lnTo>
                    <a:pt x="35451" y="102317"/>
                  </a:lnTo>
                  <a:lnTo>
                    <a:pt x="20111" y="127815"/>
                  </a:lnTo>
                  <a:lnTo>
                    <a:pt x="20386" y="131477"/>
                  </a:lnTo>
                  <a:lnTo>
                    <a:pt x="21629" y="134976"/>
                  </a:lnTo>
                  <a:lnTo>
                    <a:pt x="25629" y="137309"/>
                  </a:lnTo>
                  <a:lnTo>
                    <a:pt x="38541" y="139901"/>
                  </a:lnTo>
                  <a:lnTo>
                    <a:pt x="84735" y="136078"/>
                  </a:lnTo>
                  <a:lnTo>
                    <a:pt x="120358" y="137674"/>
                  </a:lnTo>
                  <a:lnTo>
                    <a:pt x="195557" y="132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4101"/>
            <p:cNvSpPr/>
            <p:nvPr>
              <p:custDataLst>
                <p:tags r:id="rId106"/>
              </p:custDataLst>
            </p:nvPr>
          </p:nvSpPr>
          <p:spPr>
            <a:xfrm>
              <a:off x="10287841" y="3704434"/>
              <a:ext cx="94410" cy="410367"/>
            </a:xfrm>
            <a:custGeom>
              <a:avLst/>
              <a:gdLst/>
              <a:ahLst/>
              <a:cxnLst/>
              <a:rect l="0" t="0" r="0" b="0"/>
              <a:pathLst>
                <a:path w="94410" h="410367">
                  <a:moveTo>
                    <a:pt x="56309" y="48416"/>
                  </a:moveTo>
                  <a:lnTo>
                    <a:pt x="56309" y="48416"/>
                  </a:lnTo>
                  <a:lnTo>
                    <a:pt x="61366" y="43359"/>
                  </a:lnTo>
                  <a:lnTo>
                    <a:pt x="69566" y="25046"/>
                  </a:lnTo>
                  <a:lnTo>
                    <a:pt x="74596" y="0"/>
                  </a:lnTo>
                  <a:lnTo>
                    <a:pt x="74853" y="264"/>
                  </a:lnTo>
                  <a:lnTo>
                    <a:pt x="54570" y="37450"/>
                  </a:lnTo>
                  <a:lnTo>
                    <a:pt x="35622" y="84350"/>
                  </a:lnTo>
                  <a:lnTo>
                    <a:pt x="21687" y="125246"/>
                  </a:lnTo>
                  <a:lnTo>
                    <a:pt x="8744" y="170170"/>
                  </a:lnTo>
                  <a:lnTo>
                    <a:pt x="1998" y="203025"/>
                  </a:lnTo>
                  <a:lnTo>
                    <a:pt x="0" y="239571"/>
                  </a:lnTo>
                  <a:lnTo>
                    <a:pt x="2231" y="280032"/>
                  </a:lnTo>
                  <a:lnTo>
                    <a:pt x="12416" y="319891"/>
                  </a:lnTo>
                  <a:lnTo>
                    <a:pt x="34821" y="361803"/>
                  </a:lnTo>
                  <a:lnTo>
                    <a:pt x="53353" y="385982"/>
                  </a:lnTo>
                  <a:lnTo>
                    <a:pt x="94409" y="410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4102"/>
            <p:cNvSpPr/>
            <p:nvPr>
              <p:custDataLst>
                <p:tags r:id="rId107"/>
              </p:custDataLst>
            </p:nvPr>
          </p:nvSpPr>
          <p:spPr>
            <a:xfrm>
              <a:off x="11249025" y="3715143"/>
              <a:ext cx="247477" cy="466333"/>
            </a:xfrm>
            <a:custGeom>
              <a:avLst/>
              <a:gdLst/>
              <a:ahLst/>
              <a:cxnLst/>
              <a:rect l="0" t="0" r="0" b="0"/>
              <a:pathLst>
                <a:path w="247477" h="466333">
                  <a:moveTo>
                    <a:pt x="200025" y="9132"/>
                  </a:moveTo>
                  <a:lnTo>
                    <a:pt x="200025" y="9132"/>
                  </a:lnTo>
                  <a:lnTo>
                    <a:pt x="200025" y="4075"/>
                  </a:lnTo>
                  <a:lnTo>
                    <a:pt x="201083" y="2586"/>
                  </a:lnTo>
                  <a:lnTo>
                    <a:pt x="202849" y="1593"/>
                  </a:lnTo>
                  <a:lnTo>
                    <a:pt x="213209" y="196"/>
                  </a:lnTo>
                  <a:lnTo>
                    <a:pt x="218339" y="0"/>
                  </a:lnTo>
                  <a:lnTo>
                    <a:pt x="222817" y="4102"/>
                  </a:lnTo>
                  <a:lnTo>
                    <a:pt x="240957" y="42558"/>
                  </a:lnTo>
                  <a:lnTo>
                    <a:pt x="245668" y="82889"/>
                  </a:lnTo>
                  <a:lnTo>
                    <a:pt x="247063" y="124942"/>
                  </a:lnTo>
                  <a:lnTo>
                    <a:pt x="247476" y="164214"/>
                  </a:lnTo>
                  <a:lnTo>
                    <a:pt x="240012" y="209922"/>
                  </a:lnTo>
                  <a:lnTo>
                    <a:pt x="230334" y="250423"/>
                  </a:lnTo>
                  <a:lnTo>
                    <a:pt x="208638" y="296448"/>
                  </a:lnTo>
                  <a:lnTo>
                    <a:pt x="183970" y="340935"/>
                  </a:lnTo>
                  <a:lnTo>
                    <a:pt x="152168" y="380297"/>
                  </a:lnTo>
                  <a:lnTo>
                    <a:pt x="121584" y="415823"/>
                  </a:lnTo>
                  <a:lnTo>
                    <a:pt x="75905" y="449019"/>
                  </a:lnTo>
                  <a:lnTo>
                    <a:pt x="46480" y="460732"/>
                  </a:lnTo>
                  <a:lnTo>
                    <a:pt x="0" y="466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4103"/>
            <p:cNvSpPr/>
            <p:nvPr>
              <p:custDataLst>
                <p:tags r:id="rId108"/>
              </p:custDataLst>
            </p:nvPr>
          </p:nvSpPr>
          <p:spPr>
            <a:xfrm>
              <a:off x="11100662" y="3733802"/>
              <a:ext cx="193178" cy="349179"/>
            </a:xfrm>
            <a:custGeom>
              <a:avLst/>
              <a:gdLst/>
              <a:ahLst/>
              <a:cxnLst/>
              <a:rect l="0" t="0" r="0" b="0"/>
              <a:pathLst>
                <a:path w="193178" h="349179">
                  <a:moveTo>
                    <a:pt x="5488" y="19048"/>
                  </a:moveTo>
                  <a:lnTo>
                    <a:pt x="5488" y="19048"/>
                  </a:lnTo>
                  <a:lnTo>
                    <a:pt x="5488" y="13991"/>
                  </a:lnTo>
                  <a:lnTo>
                    <a:pt x="2664" y="8687"/>
                  </a:lnTo>
                  <a:lnTo>
                    <a:pt x="431" y="5791"/>
                  </a:lnTo>
                  <a:lnTo>
                    <a:pt x="0" y="3860"/>
                  </a:lnTo>
                  <a:lnTo>
                    <a:pt x="771" y="2573"/>
                  </a:lnTo>
                  <a:lnTo>
                    <a:pt x="2343" y="1715"/>
                  </a:lnTo>
                  <a:lnTo>
                    <a:pt x="44984" y="149"/>
                  </a:lnTo>
                  <a:lnTo>
                    <a:pt x="87452" y="28"/>
                  </a:lnTo>
                  <a:lnTo>
                    <a:pt x="126885" y="4"/>
                  </a:lnTo>
                  <a:lnTo>
                    <a:pt x="169519" y="0"/>
                  </a:lnTo>
                  <a:lnTo>
                    <a:pt x="181756" y="2821"/>
                  </a:lnTo>
                  <a:lnTo>
                    <a:pt x="186498" y="5055"/>
                  </a:lnTo>
                  <a:lnTo>
                    <a:pt x="189662" y="7603"/>
                  </a:lnTo>
                  <a:lnTo>
                    <a:pt x="193177" y="13255"/>
                  </a:lnTo>
                  <a:lnTo>
                    <a:pt x="187182" y="54357"/>
                  </a:lnTo>
                  <a:lnTo>
                    <a:pt x="181502" y="96135"/>
                  </a:lnTo>
                  <a:lnTo>
                    <a:pt x="177540" y="138273"/>
                  </a:lnTo>
                  <a:lnTo>
                    <a:pt x="177016" y="184404"/>
                  </a:lnTo>
                  <a:lnTo>
                    <a:pt x="179776" y="227081"/>
                  </a:lnTo>
                  <a:lnTo>
                    <a:pt x="185141" y="271455"/>
                  </a:lnTo>
                  <a:lnTo>
                    <a:pt x="185143" y="304719"/>
                  </a:lnTo>
                  <a:lnTo>
                    <a:pt x="181289" y="314640"/>
                  </a:lnTo>
                  <a:lnTo>
                    <a:pt x="173227" y="322578"/>
                  </a:lnTo>
                  <a:lnTo>
                    <a:pt x="163647" y="330692"/>
                  </a:lnTo>
                  <a:lnTo>
                    <a:pt x="155861" y="341354"/>
                  </a:lnTo>
                  <a:lnTo>
                    <a:pt x="151246" y="345043"/>
                  </a:lnTo>
                  <a:lnTo>
                    <a:pt x="140471" y="349143"/>
                  </a:lnTo>
                  <a:lnTo>
                    <a:pt x="136752" y="349178"/>
                  </a:lnTo>
                  <a:lnTo>
                    <a:pt x="134272" y="348143"/>
                  </a:lnTo>
                  <a:lnTo>
                    <a:pt x="129313" y="342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4104"/>
            <p:cNvSpPr/>
            <p:nvPr>
              <p:custDataLst>
                <p:tags r:id="rId109"/>
              </p:custDataLst>
            </p:nvPr>
          </p:nvSpPr>
          <p:spPr>
            <a:xfrm>
              <a:off x="10940293" y="3886200"/>
              <a:ext cx="127758" cy="180976"/>
            </a:xfrm>
            <a:custGeom>
              <a:avLst/>
              <a:gdLst/>
              <a:ahLst/>
              <a:cxnLst/>
              <a:rect l="0" t="0" r="0" b="0"/>
              <a:pathLst>
                <a:path w="127758" h="180976">
                  <a:moveTo>
                    <a:pt x="127757" y="0"/>
                  </a:moveTo>
                  <a:lnTo>
                    <a:pt x="127757" y="0"/>
                  </a:lnTo>
                  <a:lnTo>
                    <a:pt x="117645" y="0"/>
                  </a:lnTo>
                  <a:lnTo>
                    <a:pt x="107035" y="5644"/>
                  </a:lnTo>
                  <a:lnTo>
                    <a:pt x="70194" y="40098"/>
                  </a:lnTo>
                  <a:lnTo>
                    <a:pt x="36045" y="80931"/>
                  </a:lnTo>
                  <a:lnTo>
                    <a:pt x="12470" y="114176"/>
                  </a:lnTo>
                  <a:lnTo>
                    <a:pt x="0" y="153847"/>
                  </a:lnTo>
                  <a:lnTo>
                    <a:pt x="3932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4105"/>
            <p:cNvSpPr/>
            <p:nvPr>
              <p:custDataLst>
                <p:tags r:id="rId110"/>
              </p:custDataLst>
            </p:nvPr>
          </p:nvSpPr>
          <p:spPr>
            <a:xfrm>
              <a:off x="10897923" y="3858949"/>
              <a:ext cx="151078" cy="151077"/>
            </a:xfrm>
            <a:custGeom>
              <a:avLst/>
              <a:gdLst/>
              <a:ahLst/>
              <a:cxnLst/>
              <a:rect l="0" t="0" r="0" b="0"/>
              <a:pathLst>
                <a:path w="151078" h="151077">
                  <a:moveTo>
                    <a:pt x="8202" y="8201"/>
                  </a:moveTo>
                  <a:lnTo>
                    <a:pt x="8202" y="8201"/>
                  </a:lnTo>
                  <a:lnTo>
                    <a:pt x="0" y="0"/>
                  </a:lnTo>
                  <a:lnTo>
                    <a:pt x="7600" y="6542"/>
                  </a:lnTo>
                  <a:lnTo>
                    <a:pt x="51355" y="34879"/>
                  </a:lnTo>
                  <a:lnTo>
                    <a:pt x="84845" y="68843"/>
                  </a:lnTo>
                  <a:lnTo>
                    <a:pt x="123822" y="113916"/>
                  </a:lnTo>
                  <a:lnTo>
                    <a:pt x="143497" y="134956"/>
                  </a:lnTo>
                  <a:lnTo>
                    <a:pt x="151077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4106"/>
            <p:cNvSpPr/>
            <p:nvPr>
              <p:custDataLst>
                <p:tags r:id="rId111"/>
              </p:custDataLst>
            </p:nvPr>
          </p:nvSpPr>
          <p:spPr>
            <a:xfrm>
              <a:off x="10726946" y="3744314"/>
              <a:ext cx="207755" cy="339122"/>
            </a:xfrm>
            <a:custGeom>
              <a:avLst/>
              <a:gdLst/>
              <a:ahLst/>
              <a:cxnLst/>
              <a:rect l="0" t="0" r="0" b="0"/>
              <a:pathLst>
                <a:path w="207755" h="339122">
                  <a:moveTo>
                    <a:pt x="207754" y="37111"/>
                  </a:moveTo>
                  <a:lnTo>
                    <a:pt x="207754" y="37111"/>
                  </a:lnTo>
                  <a:lnTo>
                    <a:pt x="207754" y="32054"/>
                  </a:lnTo>
                  <a:lnTo>
                    <a:pt x="202697" y="18797"/>
                  </a:lnTo>
                  <a:lnTo>
                    <a:pt x="194570" y="10274"/>
                  </a:lnTo>
                  <a:lnTo>
                    <a:pt x="183904" y="4017"/>
                  </a:lnTo>
                  <a:lnTo>
                    <a:pt x="159809" y="0"/>
                  </a:lnTo>
                  <a:lnTo>
                    <a:pt x="120731" y="200"/>
                  </a:lnTo>
                  <a:lnTo>
                    <a:pt x="102402" y="4125"/>
                  </a:lnTo>
                  <a:lnTo>
                    <a:pt x="95186" y="9829"/>
                  </a:lnTo>
                  <a:lnTo>
                    <a:pt x="72293" y="51066"/>
                  </a:lnTo>
                  <a:lnTo>
                    <a:pt x="63033" y="96739"/>
                  </a:lnTo>
                  <a:lnTo>
                    <a:pt x="49819" y="139430"/>
                  </a:lnTo>
                  <a:lnTo>
                    <a:pt x="41299" y="181126"/>
                  </a:lnTo>
                  <a:lnTo>
                    <a:pt x="24199" y="223799"/>
                  </a:lnTo>
                  <a:lnTo>
                    <a:pt x="13112" y="266673"/>
                  </a:lnTo>
                  <a:lnTo>
                    <a:pt x="898" y="310640"/>
                  </a:lnTo>
                  <a:lnTo>
                    <a:pt x="0" y="317889"/>
                  </a:lnTo>
                  <a:lnTo>
                    <a:pt x="1519" y="323780"/>
                  </a:lnTo>
                  <a:lnTo>
                    <a:pt x="8849" y="333147"/>
                  </a:lnTo>
                  <a:lnTo>
                    <a:pt x="24807" y="338016"/>
                  </a:lnTo>
                  <a:lnTo>
                    <a:pt x="46011" y="339121"/>
                  </a:lnTo>
                  <a:lnTo>
                    <a:pt x="88472" y="334030"/>
                  </a:lnTo>
                  <a:lnTo>
                    <a:pt x="106057" y="331000"/>
                  </a:lnTo>
                  <a:lnTo>
                    <a:pt x="150604" y="313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4107"/>
            <p:cNvSpPr/>
            <p:nvPr>
              <p:custDataLst>
                <p:tags r:id="rId112"/>
              </p:custDataLst>
            </p:nvPr>
          </p:nvSpPr>
          <p:spPr>
            <a:xfrm>
              <a:off x="10443372" y="3905250"/>
              <a:ext cx="177004" cy="47626"/>
            </a:xfrm>
            <a:custGeom>
              <a:avLst/>
              <a:gdLst/>
              <a:ahLst/>
              <a:cxnLst/>
              <a:rect l="0" t="0" r="0" b="0"/>
              <a:pathLst>
                <a:path w="177004" h="47626">
                  <a:moveTo>
                    <a:pt x="24603" y="47625"/>
                  </a:moveTo>
                  <a:lnTo>
                    <a:pt x="24603" y="47625"/>
                  </a:lnTo>
                  <a:lnTo>
                    <a:pt x="9433" y="47625"/>
                  </a:lnTo>
                  <a:lnTo>
                    <a:pt x="4965" y="46567"/>
                  </a:lnTo>
                  <a:lnTo>
                    <a:pt x="1985" y="44803"/>
                  </a:lnTo>
                  <a:lnTo>
                    <a:pt x="0" y="42568"/>
                  </a:lnTo>
                  <a:lnTo>
                    <a:pt x="1851" y="40020"/>
                  </a:lnTo>
                  <a:lnTo>
                    <a:pt x="20684" y="31378"/>
                  </a:lnTo>
                  <a:lnTo>
                    <a:pt x="54721" y="23173"/>
                  </a:lnTo>
                  <a:lnTo>
                    <a:pt x="100908" y="19214"/>
                  </a:lnTo>
                  <a:lnTo>
                    <a:pt x="146568" y="8930"/>
                  </a:lnTo>
                  <a:lnTo>
                    <a:pt x="1770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4108"/>
            <p:cNvSpPr/>
            <p:nvPr>
              <p:custDataLst>
                <p:tags r:id="rId113"/>
              </p:custDataLst>
            </p:nvPr>
          </p:nvSpPr>
          <p:spPr>
            <a:xfrm>
              <a:off x="10487027" y="3764483"/>
              <a:ext cx="170126" cy="317874"/>
            </a:xfrm>
            <a:custGeom>
              <a:avLst/>
              <a:gdLst/>
              <a:ahLst/>
              <a:cxnLst/>
              <a:rect l="0" t="0" r="0" b="0"/>
              <a:pathLst>
                <a:path w="170126" h="317874">
                  <a:moveTo>
                    <a:pt x="161923" y="26467"/>
                  </a:moveTo>
                  <a:lnTo>
                    <a:pt x="161923" y="26467"/>
                  </a:lnTo>
                  <a:lnTo>
                    <a:pt x="169461" y="8567"/>
                  </a:lnTo>
                  <a:lnTo>
                    <a:pt x="170125" y="5008"/>
                  </a:lnTo>
                  <a:lnTo>
                    <a:pt x="168450" y="2636"/>
                  </a:lnTo>
                  <a:lnTo>
                    <a:pt x="160943" y="0"/>
                  </a:lnTo>
                  <a:lnTo>
                    <a:pt x="131273" y="5913"/>
                  </a:lnTo>
                  <a:lnTo>
                    <a:pt x="85450" y="20337"/>
                  </a:lnTo>
                  <a:lnTo>
                    <a:pt x="38433" y="48901"/>
                  </a:lnTo>
                  <a:lnTo>
                    <a:pt x="16756" y="67351"/>
                  </a:lnTo>
                  <a:lnTo>
                    <a:pt x="6609" y="87264"/>
                  </a:lnTo>
                  <a:lnTo>
                    <a:pt x="1304" y="116950"/>
                  </a:lnTo>
                  <a:lnTo>
                    <a:pt x="169" y="163449"/>
                  </a:lnTo>
                  <a:lnTo>
                    <a:pt x="20" y="210743"/>
                  </a:lnTo>
                  <a:lnTo>
                    <a:pt x="0" y="250680"/>
                  </a:lnTo>
                  <a:lnTo>
                    <a:pt x="1058" y="274581"/>
                  </a:lnTo>
                  <a:lnTo>
                    <a:pt x="5055" y="288787"/>
                  </a:lnTo>
                  <a:lnTo>
                    <a:pt x="18312" y="308685"/>
                  </a:lnTo>
                  <a:lnTo>
                    <a:pt x="26834" y="315939"/>
                  </a:lnTo>
                  <a:lnTo>
                    <a:pt x="30589" y="317873"/>
                  </a:lnTo>
                  <a:lnTo>
                    <a:pt x="43229" y="317200"/>
                  </a:lnTo>
                  <a:lnTo>
                    <a:pt x="67099" y="313201"/>
                  </a:lnTo>
                  <a:lnTo>
                    <a:pt x="77798" y="307010"/>
                  </a:lnTo>
                  <a:lnTo>
                    <a:pt x="88551" y="299320"/>
                  </a:lnTo>
                  <a:lnTo>
                    <a:pt x="104773" y="293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4109"/>
            <p:cNvSpPr/>
            <p:nvPr>
              <p:custDataLst>
                <p:tags r:id="rId114"/>
              </p:custDataLst>
            </p:nvPr>
          </p:nvSpPr>
          <p:spPr>
            <a:xfrm>
              <a:off x="9906000" y="4000500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37560" y="9525"/>
                  </a:lnTo>
                  <a:lnTo>
                    <a:pt x="84755" y="8467"/>
                  </a:lnTo>
                  <a:lnTo>
                    <a:pt x="125421" y="297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4110"/>
            <p:cNvSpPr/>
            <p:nvPr>
              <p:custDataLst>
                <p:tags r:id="rId115"/>
              </p:custDataLst>
            </p:nvPr>
          </p:nvSpPr>
          <p:spPr>
            <a:xfrm>
              <a:off x="9210675" y="3843495"/>
              <a:ext cx="95251" cy="223681"/>
            </a:xfrm>
            <a:custGeom>
              <a:avLst/>
              <a:gdLst/>
              <a:ahLst/>
              <a:cxnLst/>
              <a:rect l="0" t="0" r="0" b="0"/>
              <a:pathLst>
                <a:path w="95251" h="223681">
                  <a:moveTo>
                    <a:pt x="0" y="14130"/>
                  </a:moveTo>
                  <a:lnTo>
                    <a:pt x="0" y="14130"/>
                  </a:lnTo>
                  <a:lnTo>
                    <a:pt x="0" y="873"/>
                  </a:lnTo>
                  <a:lnTo>
                    <a:pt x="2117" y="0"/>
                  </a:lnTo>
                  <a:lnTo>
                    <a:pt x="10113" y="1853"/>
                  </a:lnTo>
                  <a:lnTo>
                    <a:pt x="17900" y="9026"/>
                  </a:lnTo>
                  <a:lnTo>
                    <a:pt x="49408" y="49314"/>
                  </a:lnTo>
                  <a:lnTo>
                    <a:pt x="71208" y="95917"/>
                  </a:lnTo>
                  <a:lnTo>
                    <a:pt x="80271" y="134590"/>
                  </a:lnTo>
                  <a:lnTo>
                    <a:pt x="91194" y="179820"/>
                  </a:lnTo>
                  <a:lnTo>
                    <a:pt x="95250" y="223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4111"/>
            <p:cNvSpPr/>
            <p:nvPr>
              <p:custDataLst>
                <p:tags r:id="rId116"/>
              </p:custDataLst>
            </p:nvPr>
          </p:nvSpPr>
          <p:spPr>
            <a:xfrm>
              <a:off x="8954043" y="3744260"/>
              <a:ext cx="209008" cy="327725"/>
            </a:xfrm>
            <a:custGeom>
              <a:avLst/>
              <a:gdLst/>
              <a:ahLst/>
              <a:cxnLst/>
              <a:rect l="0" t="0" r="0" b="0"/>
              <a:pathLst>
                <a:path w="209008" h="327725">
                  <a:moveTo>
                    <a:pt x="209007" y="37165"/>
                  </a:moveTo>
                  <a:lnTo>
                    <a:pt x="209007" y="37165"/>
                  </a:lnTo>
                  <a:lnTo>
                    <a:pt x="209007" y="23908"/>
                  </a:lnTo>
                  <a:lnTo>
                    <a:pt x="198894" y="9719"/>
                  </a:lnTo>
                  <a:lnTo>
                    <a:pt x="188285" y="3800"/>
                  </a:lnTo>
                  <a:lnTo>
                    <a:pt x="154112" y="0"/>
                  </a:lnTo>
                  <a:lnTo>
                    <a:pt x="108715" y="308"/>
                  </a:lnTo>
                  <a:lnTo>
                    <a:pt x="91761" y="4204"/>
                  </a:lnTo>
                  <a:lnTo>
                    <a:pt x="77170" y="15107"/>
                  </a:lnTo>
                  <a:lnTo>
                    <a:pt x="64688" y="30537"/>
                  </a:lnTo>
                  <a:lnTo>
                    <a:pt x="48050" y="69134"/>
                  </a:lnTo>
                  <a:lnTo>
                    <a:pt x="32392" y="116595"/>
                  </a:lnTo>
                  <a:lnTo>
                    <a:pt x="29324" y="151246"/>
                  </a:lnTo>
                  <a:lnTo>
                    <a:pt x="27356" y="192440"/>
                  </a:lnTo>
                  <a:lnTo>
                    <a:pt x="17747" y="233054"/>
                  </a:lnTo>
                  <a:lnTo>
                    <a:pt x="5656" y="271886"/>
                  </a:lnTo>
                  <a:lnTo>
                    <a:pt x="0" y="313827"/>
                  </a:lnTo>
                  <a:lnTo>
                    <a:pt x="2521" y="321698"/>
                  </a:lnTo>
                  <a:lnTo>
                    <a:pt x="4675" y="325279"/>
                  </a:lnTo>
                  <a:lnTo>
                    <a:pt x="9285" y="326607"/>
                  </a:lnTo>
                  <a:lnTo>
                    <a:pt x="53433" y="323610"/>
                  </a:lnTo>
                  <a:lnTo>
                    <a:pt x="99097" y="327724"/>
                  </a:lnTo>
                  <a:lnTo>
                    <a:pt x="161382" y="322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4112"/>
            <p:cNvSpPr/>
            <p:nvPr>
              <p:custDataLst>
                <p:tags r:id="rId117"/>
              </p:custDataLst>
            </p:nvPr>
          </p:nvSpPr>
          <p:spPr>
            <a:xfrm>
              <a:off x="9458325" y="3697097"/>
              <a:ext cx="187596" cy="470541"/>
            </a:xfrm>
            <a:custGeom>
              <a:avLst/>
              <a:gdLst/>
              <a:ahLst/>
              <a:cxnLst/>
              <a:rect l="0" t="0" r="0" b="0"/>
              <a:pathLst>
                <a:path w="187596" h="470541">
                  <a:moveTo>
                    <a:pt x="95250" y="17653"/>
                  </a:moveTo>
                  <a:lnTo>
                    <a:pt x="95250" y="17653"/>
                  </a:lnTo>
                  <a:lnTo>
                    <a:pt x="95250" y="12596"/>
                  </a:lnTo>
                  <a:lnTo>
                    <a:pt x="100894" y="7292"/>
                  </a:lnTo>
                  <a:lnTo>
                    <a:pt x="109400" y="2465"/>
                  </a:lnTo>
                  <a:lnTo>
                    <a:pt x="116708" y="320"/>
                  </a:lnTo>
                  <a:lnTo>
                    <a:pt x="145232" y="0"/>
                  </a:lnTo>
                  <a:lnTo>
                    <a:pt x="180697" y="6849"/>
                  </a:lnTo>
                  <a:lnTo>
                    <a:pt x="183964" y="10450"/>
                  </a:lnTo>
                  <a:lnTo>
                    <a:pt x="187595" y="22918"/>
                  </a:lnTo>
                  <a:lnTo>
                    <a:pt x="182321" y="58909"/>
                  </a:lnTo>
                  <a:lnTo>
                    <a:pt x="174083" y="97728"/>
                  </a:lnTo>
                  <a:lnTo>
                    <a:pt x="165997" y="133454"/>
                  </a:lnTo>
                  <a:lnTo>
                    <a:pt x="162074" y="179670"/>
                  </a:lnTo>
                  <a:lnTo>
                    <a:pt x="155736" y="218058"/>
                  </a:lnTo>
                  <a:lnTo>
                    <a:pt x="153883" y="250655"/>
                  </a:lnTo>
                  <a:lnTo>
                    <a:pt x="153060" y="283488"/>
                  </a:lnTo>
                  <a:lnTo>
                    <a:pt x="152595" y="323255"/>
                  </a:lnTo>
                  <a:lnTo>
                    <a:pt x="152438" y="365768"/>
                  </a:lnTo>
                  <a:lnTo>
                    <a:pt x="159945" y="411491"/>
                  </a:lnTo>
                  <a:lnTo>
                    <a:pt x="161810" y="447766"/>
                  </a:lnTo>
                  <a:lnTo>
                    <a:pt x="153407" y="457875"/>
                  </a:lnTo>
                  <a:lnTo>
                    <a:pt x="146722" y="463535"/>
                  </a:lnTo>
                  <a:lnTo>
                    <a:pt x="122359" y="469822"/>
                  </a:lnTo>
                  <a:lnTo>
                    <a:pt x="81410" y="470540"/>
                  </a:lnTo>
                  <a:lnTo>
                    <a:pt x="39129" y="461301"/>
                  </a:lnTo>
                  <a:lnTo>
                    <a:pt x="0" y="446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4113"/>
            <p:cNvSpPr/>
            <p:nvPr>
              <p:custDataLst>
                <p:tags r:id="rId118"/>
              </p:custDataLst>
            </p:nvPr>
          </p:nvSpPr>
          <p:spPr>
            <a:xfrm>
              <a:off x="9373924" y="3719931"/>
              <a:ext cx="74877" cy="118645"/>
            </a:xfrm>
            <a:custGeom>
              <a:avLst/>
              <a:gdLst/>
              <a:ahLst/>
              <a:cxnLst/>
              <a:rect l="0" t="0" r="0" b="0"/>
              <a:pathLst>
                <a:path w="74877" h="118645">
                  <a:moveTo>
                    <a:pt x="8201" y="23394"/>
                  </a:moveTo>
                  <a:lnTo>
                    <a:pt x="8201" y="23394"/>
                  </a:lnTo>
                  <a:lnTo>
                    <a:pt x="3144" y="18337"/>
                  </a:lnTo>
                  <a:lnTo>
                    <a:pt x="661" y="13033"/>
                  </a:lnTo>
                  <a:lnTo>
                    <a:pt x="0" y="10137"/>
                  </a:lnTo>
                  <a:lnTo>
                    <a:pt x="616" y="7147"/>
                  </a:lnTo>
                  <a:lnTo>
                    <a:pt x="4125" y="1004"/>
                  </a:lnTo>
                  <a:lnTo>
                    <a:pt x="7600" y="0"/>
                  </a:lnTo>
                  <a:lnTo>
                    <a:pt x="39415" y="8619"/>
                  </a:lnTo>
                  <a:lnTo>
                    <a:pt x="56019" y="17370"/>
                  </a:lnTo>
                  <a:lnTo>
                    <a:pt x="59129" y="21495"/>
                  </a:lnTo>
                  <a:lnTo>
                    <a:pt x="62586" y="31722"/>
                  </a:lnTo>
                  <a:lnTo>
                    <a:pt x="61301" y="43323"/>
                  </a:lnTo>
                  <a:lnTo>
                    <a:pt x="56142" y="55535"/>
                  </a:lnTo>
                  <a:lnTo>
                    <a:pt x="34689" y="86946"/>
                  </a:lnTo>
                  <a:lnTo>
                    <a:pt x="33266" y="92220"/>
                  </a:lnTo>
                  <a:lnTo>
                    <a:pt x="33378" y="96795"/>
                  </a:lnTo>
                  <a:lnTo>
                    <a:pt x="34510" y="100903"/>
                  </a:lnTo>
                  <a:lnTo>
                    <a:pt x="41414" y="108290"/>
                  </a:lnTo>
                  <a:lnTo>
                    <a:pt x="51537" y="114042"/>
                  </a:lnTo>
                  <a:lnTo>
                    <a:pt x="74876" y="118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4114"/>
            <p:cNvSpPr/>
            <p:nvPr>
              <p:custDataLst>
                <p:tags r:id="rId119"/>
              </p:custDataLst>
            </p:nvPr>
          </p:nvSpPr>
          <p:spPr>
            <a:xfrm>
              <a:off x="9179005" y="3858949"/>
              <a:ext cx="165021" cy="217752"/>
            </a:xfrm>
            <a:custGeom>
              <a:avLst/>
              <a:gdLst/>
              <a:ahLst/>
              <a:cxnLst/>
              <a:rect l="0" t="0" r="0" b="0"/>
              <a:pathLst>
                <a:path w="165021" h="217752">
                  <a:moveTo>
                    <a:pt x="165020" y="8201"/>
                  </a:moveTo>
                  <a:lnTo>
                    <a:pt x="165020" y="8201"/>
                  </a:lnTo>
                  <a:lnTo>
                    <a:pt x="159963" y="3144"/>
                  </a:lnTo>
                  <a:lnTo>
                    <a:pt x="154659" y="662"/>
                  </a:lnTo>
                  <a:lnTo>
                    <a:pt x="151763" y="0"/>
                  </a:lnTo>
                  <a:lnTo>
                    <a:pt x="142900" y="4909"/>
                  </a:lnTo>
                  <a:lnTo>
                    <a:pt x="132964" y="14146"/>
                  </a:lnTo>
                  <a:lnTo>
                    <a:pt x="97146" y="56265"/>
                  </a:lnTo>
                  <a:lnTo>
                    <a:pt x="58302" y="103407"/>
                  </a:lnTo>
                  <a:lnTo>
                    <a:pt x="27629" y="145502"/>
                  </a:lnTo>
                  <a:lnTo>
                    <a:pt x="1687" y="189697"/>
                  </a:lnTo>
                  <a:lnTo>
                    <a:pt x="0" y="205635"/>
                  </a:lnTo>
                  <a:lnTo>
                    <a:pt x="1031" y="212849"/>
                  </a:lnTo>
                  <a:lnTo>
                    <a:pt x="3836" y="216600"/>
                  </a:lnTo>
                  <a:lnTo>
                    <a:pt x="22145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4115"/>
            <p:cNvSpPr/>
            <p:nvPr>
              <p:custDataLst>
                <p:tags r:id="rId120"/>
              </p:custDataLst>
            </p:nvPr>
          </p:nvSpPr>
          <p:spPr>
            <a:xfrm>
              <a:off x="8663145" y="3914775"/>
              <a:ext cx="214156" cy="57151"/>
            </a:xfrm>
            <a:custGeom>
              <a:avLst/>
              <a:gdLst/>
              <a:ahLst/>
              <a:cxnLst/>
              <a:rect l="0" t="0" r="0" b="0"/>
              <a:pathLst>
                <a:path w="214156" h="57151">
                  <a:moveTo>
                    <a:pt x="14130" y="57150"/>
                  </a:moveTo>
                  <a:lnTo>
                    <a:pt x="14130" y="57150"/>
                  </a:lnTo>
                  <a:lnTo>
                    <a:pt x="872" y="57150"/>
                  </a:lnTo>
                  <a:lnTo>
                    <a:pt x="0" y="56092"/>
                  </a:lnTo>
                  <a:lnTo>
                    <a:pt x="477" y="54328"/>
                  </a:lnTo>
                  <a:lnTo>
                    <a:pt x="1852" y="52094"/>
                  </a:lnTo>
                  <a:lnTo>
                    <a:pt x="42083" y="40903"/>
                  </a:lnTo>
                  <a:lnTo>
                    <a:pt x="86736" y="31640"/>
                  </a:lnTo>
                  <a:lnTo>
                    <a:pt x="121541" y="25351"/>
                  </a:lnTo>
                  <a:lnTo>
                    <a:pt x="161668" y="15861"/>
                  </a:lnTo>
                  <a:lnTo>
                    <a:pt x="21415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4116"/>
            <p:cNvSpPr/>
            <p:nvPr>
              <p:custDataLst>
                <p:tags r:id="rId121"/>
              </p:custDataLst>
            </p:nvPr>
          </p:nvSpPr>
          <p:spPr>
            <a:xfrm>
              <a:off x="8651060" y="3754325"/>
              <a:ext cx="201389" cy="320988"/>
            </a:xfrm>
            <a:custGeom>
              <a:avLst/>
              <a:gdLst/>
              <a:ahLst/>
              <a:cxnLst/>
              <a:rect l="0" t="0" r="0" b="0"/>
              <a:pathLst>
                <a:path w="201389" h="320988">
                  <a:moveTo>
                    <a:pt x="178615" y="27100"/>
                  </a:moveTo>
                  <a:lnTo>
                    <a:pt x="178615" y="27100"/>
                  </a:lnTo>
                  <a:lnTo>
                    <a:pt x="200073" y="13843"/>
                  </a:lnTo>
                  <a:lnTo>
                    <a:pt x="201388" y="11912"/>
                  </a:lnTo>
                  <a:lnTo>
                    <a:pt x="201205" y="10625"/>
                  </a:lnTo>
                  <a:lnTo>
                    <a:pt x="188251" y="3502"/>
                  </a:lnTo>
                  <a:lnTo>
                    <a:pt x="156188" y="0"/>
                  </a:lnTo>
                  <a:lnTo>
                    <a:pt x="119700" y="6421"/>
                  </a:lnTo>
                  <a:lnTo>
                    <a:pt x="78664" y="15897"/>
                  </a:lnTo>
                  <a:lnTo>
                    <a:pt x="46453" y="31394"/>
                  </a:lnTo>
                  <a:lnTo>
                    <a:pt x="18976" y="54111"/>
                  </a:lnTo>
                  <a:lnTo>
                    <a:pt x="5608" y="77084"/>
                  </a:lnTo>
                  <a:lnTo>
                    <a:pt x="0" y="109055"/>
                  </a:lnTo>
                  <a:lnTo>
                    <a:pt x="4653" y="149122"/>
                  </a:lnTo>
                  <a:lnTo>
                    <a:pt x="6834" y="195308"/>
                  </a:lnTo>
                  <a:lnTo>
                    <a:pt x="14660" y="238209"/>
                  </a:lnTo>
                  <a:lnTo>
                    <a:pt x="16289" y="280114"/>
                  </a:lnTo>
                  <a:lnTo>
                    <a:pt x="17670" y="311832"/>
                  </a:lnTo>
                  <a:lnTo>
                    <a:pt x="19460" y="315346"/>
                  </a:lnTo>
                  <a:lnTo>
                    <a:pt x="21712" y="317689"/>
                  </a:lnTo>
                  <a:lnTo>
                    <a:pt x="45106" y="320987"/>
                  </a:lnTo>
                  <a:lnTo>
                    <a:pt x="64244" y="316113"/>
                  </a:lnTo>
                  <a:lnTo>
                    <a:pt x="107457" y="300795"/>
                  </a:lnTo>
                  <a:lnTo>
                    <a:pt x="159565" y="284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4117"/>
            <p:cNvSpPr/>
            <p:nvPr>
              <p:custDataLst>
                <p:tags r:id="rId122"/>
              </p:custDataLst>
            </p:nvPr>
          </p:nvSpPr>
          <p:spPr>
            <a:xfrm>
              <a:off x="8181819" y="3990975"/>
              <a:ext cx="171607" cy="36576"/>
            </a:xfrm>
            <a:custGeom>
              <a:avLst/>
              <a:gdLst/>
              <a:ahLst/>
              <a:cxnLst/>
              <a:rect l="0" t="0" r="0" b="0"/>
              <a:pathLst>
                <a:path w="171607" h="36576">
                  <a:moveTo>
                    <a:pt x="28731" y="0"/>
                  </a:moveTo>
                  <a:lnTo>
                    <a:pt x="28731" y="0"/>
                  </a:lnTo>
                  <a:lnTo>
                    <a:pt x="23675" y="10113"/>
                  </a:lnTo>
                  <a:lnTo>
                    <a:pt x="0" y="32951"/>
                  </a:lnTo>
                  <a:lnTo>
                    <a:pt x="52" y="34667"/>
                  </a:lnTo>
                  <a:lnTo>
                    <a:pt x="8576" y="36575"/>
                  </a:lnTo>
                  <a:lnTo>
                    <a:pt x="36871" y="34826"/>
                  </a:lnTo>
                  <a:lnTo>
                    <a:pt x="78670" y="29810"/>
                  </a:lnTo>
                  <a:lnTo>
                    <a:pt x="115730" y="23885"/>
                  </a:lnTo>
                  <a:lnTo>
                    <a:pt x="17160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4118"/>
            <p:cNvSpPr/>
            <p:nvPr>
              <p:custDataLst>
                <p:tags r:id="rId123"/>
              </p:custDataLst>
            </p:nvPr>
          </p:nvSpPr>
          <p:spPr>
            <a:xfrm>
              <a:off x="8173351" y="3905895"/>
              <a:ext cx="180075" cy="37456"/>
            </a:xfrm>
            <a:custGeom>
              <a:avLst/>
              <a:gdLst/>
              <a:ahLst/>
              <a:cxnLst/>
              <a:rect l="0" t="0" r="0" b="0"/>
              <a:pathLst>
                <a:path w="180075" h="37456">
                  <a:moveTo>
                    <a:pt x="27674" y="37455"/>
                  </a:moveTo>
                  <a:lnTo>
                    <a:pt x="27674" y="37455"/>
                  </a:lnTo>
                  <a:lnTo>
                    <a:pt x="22618" y="32398"/>
                  </a:lnTo>
                  <a:lnTo>
                    <a:pt x="14491" y="29916"/>
                  </a:lnTo>
                  <a:lnTo>
                    <a:pt x="9360" y="29254"/>
                  </a:lnTo>
                  <a:lnTo>
                    <a:pt x="5940" y="27754"/>
                  </a:lnTo>
                  <a:lnTo>
                    <a:pt x="3659" y="25696"/>
                  </a:lnTo>
                  <a:lnTo>
                    <a:pt x="0" y="19845"/>
                  </a:lnTo>
                  <a:lnTo>
                    <a:pt x="9479" y="13775"/>
                  </a:lnTo>
                  <a:lnTo>
                    <a:pt x="52807" y="6702"/>
                  </a:lnTo>
                  <a:lnTo>
                    <a:pt x="70595" y="2620"/>
                  </a:lnTo>
                  <a:lnTo>
                    <a:pt x="116664" y="0"/>
                  </a:lnTo>
                  <a:lnTo>
                    <a:pt x="180074" y="8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4119"/>
            <p:cNvSpPr/>
            <p:nvPr>
              <p:custDataLst>
                <p:tags r:id="rId124"/>
              </p:custDataLst>
            </p:nvPr>
          </p:nvSpPr>
          <p:spPr>
            <a:xfrm>
              <a:off x="9420225" y="3105150"/>
              <a:ext cx="56132" cy="342901"/>
            </a:xfrm>
            <a:custGeom>
              <a:avLst/>
              <a:gdLst/>
              <a:ahLst/>
              <a:cxnLst/>
              <a:rect l="0" t="0" r="0" b="0"/>
              <a:pathLst>
                <a:path w="56132" h="3429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4150" y="2117"/>
                  </a:lnTo>
                  <a:lnTo>
                    <a:pt x="21458" y="10113"/>
                  </a:lnTo>
                  <a:lnTo>
                    <a:pt x="41319" y="48760"/>
                  </a:lnTo>
                  <a:lnTo>
                    <a:pt x="51988" y="87943"/>
                  </a:lnTo>
                  <a:lnTo>
                    <a:pt x="56131" y="133043"/>
                  </a:lnTo>
                  <a:lnTo>
                    <a:pt x="55639" y="166022"/>
                  </a:lnTo>
                  <a:lnTo>
                    <a:pt x="51892" y="201846"/>
                  </a:lnTo>
                  <a:lnTo>
                    <a:pt x="47410" y="247226"/>
                  </a:lnTo>
                  <a:lnTo>
                    <a:pt x="34608" y="288488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4120"/>
            <p:cNvSpPr/>
            <p:nvPr>
              <p:custDataLst>
                <p:tags r:id="rId125"/>
              </p:custDataLst>
            </p:nvPr>
          </p:nvSpPr>
          <p:spPr>
            <a:xfrm>
              <a:off x="9220200" y="3192199"/>
              <a:ext cx="114301" cy="227277"/>
            </a:xfrm>
            <a:custGeom>
              <a:avLst/>
              <a:gdLst/>
              <a:ahLst/>
              <a:cxnLst/>
              <a:rect l="0" t="0" r="0" b="0"/>
              <a:pathLst>
                <a:path w="114301" h="227277">
                  <a:moveTo>
                    <a:pt x="114300" y="8201"/>
                  </a:moveTo>
                  <a:lnTo>
                    <a:pt x="114300" y="8201"/>
                  </a:lnTo>
                  <a:lnTo>
                    <a:pt x="114300" y="3145"/>
                  </a:lnTo>
                  <a:lnTo>
                    <a:pt x="113242" y="1655"/>
                  </a:lnTo>
                  <a:lnTo>
                    <a:pt x="111478" y="662"/>
                  </a:lnTo>
                  <a:lnTo>
                    <a:pt x="109243" y="0"/>
                  </a:lnTo>
                  <a:lnTo>
                    <a:pt x="90930" y="14238"/>
                  </a:lnTo>
                  <a:lnTo>
                    <a:pt x="59180" y="60825"/>
                  </a:lnTo>
                  <a:lnTo>
                    <a:pt x="35963" y="99393"/>
                  </a:lnTo>
                  <a:lnTo>
                    <a:pt x="24061" y="128001"/>
                  </a:lnTo>
                  <a:lnTo>
                    <a:pt x="12105" y="169792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4121"/>
            <p:cNvSpPr/>
            <p:nvPr>
              <p:custDataLst>
                <p:tags r:id="rId126"/>
              </p:custDataLst>
            </p:nvPr>
          </p:nvSpPr>
          <p:spPr>
            <a:xfrm>
              <a:off x="9220200" y="3181350"/>
              <a:ext cx="95251" cy="200026"/>
            </a:xfrm>
            <a:custGeom>
              <a:avLst/>
              <a:gdLst/>
              <a:ahLst/>
              <a:cxnLst/>
              <a:rect l="0" t="0" r="0" b="0"/>
              <a:pathLst>
                <a:path w="95251" h="2000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6246" y="48303"/>
                  </a:lnTo>
                  <a:lnTo>
                    <a:pt x="36856" y="92334"/>
                  </a:lnTo>
                  <a:lnTo>
                    <a:pt x="59648" y="139320"/>
                  </a:lnTo>
                  <a:lnTo>
                    <a:pt x="9525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4122"/>
            <p:cNvSpPr/>
            <p:nvPr>
              <p:custDataLst>
                <p:tags r:id="rId127"/>
              </p:custDataLst>
            </p:nvPr>
          </p:nvSpPr>
          <p:spPr>
            <a:xfrm>
              <a:off x="9060324" y="3145898"/>
              <a:ext cx="74152" cy="295934"/>
            </a:xfrm>
            <a:custGeom>
              <a:avLst/>
              <a:gdLst/>
              <a:ahLst/>
              <a:cxnLst/>
              <a:rect l="0" t="0" r="0" b="0"/>
              <a:pathLst>
                <a:path w="74152" h="295934">
                  <a:moveTo>
                    <a:pt x="36051" y="16402"/>
                  </a:moveTo>
                  <a:lnTo>
                    <a:pt x="36051" y="16402"/>
                  </a:lnTo>
                  <a:lnTo>
                    <a:pt x="36051" y="0"/>
                  </a:lnTo>
                  <a:lnTo>
                    <a:pt x="30994" y="8250"/>
                  </a:lnTo>
                  <a:lnTo>
                    <a:pt x="16754" y="52056"/>
                  </a:lnTo>
                  <a:lnTo>
                    <a:pt x="10225" y="89055"/>
                  </a:lnTo>
                  <a:lnTo>
                    <a:pt x="5469" y="128592"/>
                  </a:lnTo>
                  <a:lnTo>
                    <a:pt x="178" y="169235"/>
                  </a:lnTo>
                  <a:lnTo>
                    <a:pt x="0" y="188045"/>
                  </a:lnTo>
                  <a:lnTo>
                    <a:pt x="6282" y="230446"/>
                  </a:lnTo>
                  <a:lnTo>
                    <a:pt x="21391" y="269369"/>
                  </a:lnTo>
                  <a:lnTo>
                    <a:pt x="28830" y="281585"/>
                  </a:lnTo>
                  <a:lnTo>
                    <a:pt x="41309" y="290541"/>
                  </a:lnTo>
                  <a:lnTo>
                    <a:pt x="55321" y="295933"/>
                  </a:lnTo>
                  <a:lnTo>
                    <a:pt x="74151" y="292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4123"/>
            <p:cNvSpPr/>
            <p:nvPr>
              <p:custDataLst>
                <p:tags r:id="rId128"/>
              </p:custDataLst>
            </p:nvPr>
          </p:nvSpPr>
          <p:spPr>
            <a:xfrm>
              <a:off x="8689128" y="3238500"/>
              <a:ext cx="226273" cy="164877"/>
            </a:xfrm>
            <a:custGeom>
              <a:avLst/>
              <a:gdLst/>
              <a:ahLst/>
              <a:cxnLst/>
              <a:rect l="0" t="0" r="0" b="0"/>
              <a:pathLst>
                <a:path w="226273" h="164877">
                  <a:moveTo>
                    <a:pt x="54822" y="85725"/>
                  </a:moveTo>
                  <a:lnTo>
                    <a:pt x="54822" y="85725"/>
                  </a:lnTo>
                  <a:lnTo>
                    <a:pt x="47282" y="67825"/>
                  </a:lnTo>
                  <a:lnTo>
                    <a:pt x="46621" y="64266"/>
                  </a:lnTo>
                  <a:lnTo>
                    <a:pt x="44062" y="61894"/>
                  </a:lnTo>
                  <a:lnTo>
                    <a:pt x="35576" y="59258"/>
                  </a:lnTo>
                  <a:lnTo>
                    <a:pt x="31409" y="59614"/>
                  </a:lnTo>
                  <a:lnTo>
                    <a:pt x="23955" y="62831"/>
                  </a:lnTo>
                  <a:lnTo>
                    <a:pt x="17113" y="73433"/>
                  </a:lnTo>
                  <a:lnTo>
                    <a:pt x="528" y="114057"/>
                  </a:lnTo>
                  <a:lnTo>
                    <a:pt x="0" y="127950"/>
                  </a:lnTo>
                  <a:lnTo>
                    <a:pt x="3293" y="144709"/>
                  </a:lnTo>
                  <a:lnTo>
                    <a:pt x="5653" y="149389"/>
                  </a:lnTo>
                  <a:lnTo>
                    <a:pt x="8285" y="151451"/>
                  </a:lnTo>
                  <a:lnTo>
                    <a:pt x="11097" y="151767"/>
                  </a:lnTo>
                  <a:lnTo>
                    <a:pt x="17044" y="149297"/>
                  </a:lnTo>
                  <a:lnTo>
                    <a:pt x="20112" y="147156"/>
                  </a:lnTo>
                  <a:lnTo>
                    <a:pt x="38128" y="123025"/>
                  </a:lnTo>
                  <a:lnTo>
                    <a:pt x="49409" y="102331"/>
                  </a:lnTo>
                  <a:lnTo>
                    <a:pt x="51214" y="101029"/>
                  </a:lnTo>
                  <a:lnTo>
                    <a:pt x="52416" y="101219"/>
                  </a:lnTo>
                  <a:lnTo>
                    <a:pt x="72143" y="131223"/>
                  </a:lnTo>
                  <a:lnTo>
                    <a:pt x="73778" y="129815"/>
                  </a:lnTo>
                  <a:lnTo>
                    <a:pt x="82194" y="118780"/>
                  </a:lnTo>
                  <a:lnTo>
                    <a:pt x="96564" y="106220"/>
                  </a:lnTo>
                  <a:lnTo>
                    <a:pt x="118084" y="66161"/>
                  </a:lnTo>
                  <a:lnTo>
                    <a:pt x="124567" y="61155"/>
                  </a:lnTo>
                  <a:lnTo>
                    <a:pt x="127778" y="60878"/>
                  </a:lnTo>
                  <a:lnTo>
                    <a:pt x="134166" y="63393"/>
                  </a:lnTo>
                  <a:lnTo>
                    <a:pt x="143713" y="75816"/>
                  </a:lnTo>
                  <a:lnTo>
                    <a:pt x="155362" y="112068"/>
                  </a:lnTo>
                  <a:lnTo>
                    <a:pt x="159040" y="148513"/>
                  </a:lnTo>
                  <a:lnTo>
                    <a:pt x="156527" y="158786"/>
                  </a:lnTo>
                  <a:lnTo>
                    <a:pt x="152941" y="164763"/>
                  </a:lnTo>
                  <a:lnTo>
                    <a:pt x="151985" y="164876"/>
                  </a:lnTo>
                  <a:lnTo>
                    <a:pt x="151347" y="163892"/>
                  </a:lnTo>
                  <a:lnTo>
                    <a:pt x="150450" y="152395"/>
                  </a:lnTo>
                  <a:lnTo>
                    <a:pt x="160483" y="108328"/>
                  </a:lnTo>
                  <a:lnTo>
                    <a:pt x="183192" y="65889"/>
                  </a:lnTo>
                  <a:lnTo>
                    <a:pt x="208696" y="24003"/>
                  </a:lnTo>
                  <a:lnTo>
                    <a:pt x="2262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4124"/>
            <p:cNvSpPr/>
            <p:nvPr>
              <p:custDataLst>
                <p:tags r:id="rId129"/>
              </p:custDataLst>
            </p:nvPr>
          </p:nvSpPr>
          <p:spPr>
            <a:xfrm>
              <a:off x="8486775" y="3181350"/>
              <a:ext cx="161926" cy="254857"/>
            </a:xfrm>
            <a:custGeom>
              <a:avLst/>
              <a:gdLst/>
              <a:ahLst/>
              <a:cxnLst/>
              <a:rect l="0" t="0" r="0" b="0"/>
              <a:pathLst>
                <a:path w="161926" h="254857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5056" y="24843"/>
                  </a:lnTo>
                  <a:lnTo>
                    <a:pt x="7604" y="25029"/>
                  </a:lnTo>
                  <a:lnTo>
                    <a:pt x="13257" y="30879"/>
                  </a:lnTo>
                  <a:lnTo>
                    <a:pt x="31799" y="72182"/>
                  </a:lnTo>
                  <a:lnTo>
                    <a:pt x="41290" y="106994"/>
                  </a:lnTo>
                  <a:lnTo>
                    <a:pt x="45748" y="150824"/>
                  </a:lnTo>
                  <a:lnTo>
                    <a:pt x="54859" y="192344"/>
                  </a:lnTo>
                  <a:lnTo>
                    <a:pt x="64910" y="236317"/>
                  </a:lnTo>
                  <a:lnTo>
                    <a:pt x="68713" y="245435"/>
                  </a:lnTo>
                  <a:lnTo>
                    <a:pt x="71209" y="249348"/>
                  </a:lnTo>
                  <a:lnTo>
                    <a:pt x="76804" y="253697"/>
                  </a:lnTo>
                  <a:lnTo>
                    <a:pt x="79777" y="254856"/>
                  </a:lnTo>
                  <a:lnTo>
                    <a:pt x="82818" y="251396"/>
                  </a:lnTo>
                  <a:lnTo>
                    <a:pt x="98460" y="203941"/>
                  </a:lnTo>
                  <a:lnTo>
                    <a:pt x="107961" y="157441"/>
                  </a:lnTo>
                  <a:lnTo>
                    <a:pt x="112422" y="118616"/>
                  </a:lnTo>
                  <a:lnTo>
                    <a:pt x="121534" y="77053"/>
                  </a:lnTo>
                  <a:lnTo>
                    <a:pt x="133524" y="38268"/>
                  </a:lnTo>
                  <a:lnTo>
                    <a:pt x="141028" y="10146"/>
                  </a:lnTo>
                  <a:lnTo>
                    <a:pt x="143760" y="676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4125"/>
            <p:cNvSpPr/>
            <p:nvPr>
              <p:custDataLst>
                <p:tags r:id="rId130"/>
              </p:custDataLst>
            </p:nvPr>
          </p:nvSpPr>
          <p:spPr>
            <a:xfrm>
              <a:off x="8029007" y="3419475"/>
              <a:ext cx="191069" cy="24539"/>
            </a:xfrm>
            <a:custGeom>
              <a:avLst/>
              <a:gdLst/>
              <a:ahLst/>
              <a:cxnLst/>
              <a:rect l="0" t="0" r="0" b="0"/>
              <a:pathLst>
                <a:path w="191069" h="24539">
                  <a:moveTo>
                    <a:pt x="19618" y="19050"/>
                  </a:moveTo>
                  <a:lnTo>
                    <a:pt x="19618" y="19050"/>
                  </a:lnTo>
                  <a:lnTo>
                    <a:pt x="14562" y="19050"/>
                  </a:lnTo>
                  <a:lnTo>
                    <a:pt x="0" y="24538"/>
                  </a:lnTo>
                  <a:lnTo>
                    <a:pt x="4196" y="22194"/>
                  </a:lnTo>
                  <a:lnTo>
                    <a:pt x="46950" y="19671"/>
                  </a:lnTo>
                  <a:lnTo>
                    <a:pt x="88864" y="18176"/>
                  </a:lnTo>
                  <a:lnTo>
                    <a:pt x="132544" y="11547"/>
                  </a:lnTo>
                  <a:lnTo>
                    <a:pt x="1910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4126"/>
            <p:cNvSpPr/>
            <p:nvPr>
              <p:custDataLst>
                <p:tags r:id="rId131"/>
              </p:custDataLst>
            </p:nvPr>
          </p:nvSpPr>
          <p:spPr>
            <a:xfrm>
              <a:off x="8020050" y="3354240"/>
              <a:ext cx="161926" cy="17611"/>
            </a:xfrm>
            <a:custGeom>
              <a:avLst/>
              <a:gdLst/>
              <a:ahLst/>
              <a:cxnLst/>
              <a:rect l="0" t="0" r="0" b="0"/>
              <a:pathLst>
                <a:path w="161926" h="17611">
                  <a:moveTo>
                    <a:pt x="0" y="17610"/>
                  </a:moveTo>
                  <a:lnTo>
                    <a:pt x="0" y="17610"/>
                  </a:lnTo>
                  <a:lnTo>
                    <a:pt x="5056" y="17610"/>
                  </a:lnTo>
                  <a:lnTo>
                    <a:pt x="10361" y="14788"/>
                  </a:lnTo>
                  <a:lnTo>
                    <a:pt x="13257" y="12553"/>
                  </a:lnTo>
                  <a:lnTo>
                    <a:pt x="59732" y="5851"/>
                  </a:lnTo>
                  <a:lnTo>
                    <a:pt x="103404" y="0"/>
                  </a:lnTo>
                  <a:lnTo>
                    <a:pt x="161925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4127"/>
            <p:cNvSpPr/>
            <p:nvPr>
              <p:custDataLst>
                <p:tags r:id="rId132"/>
              </p:custDataLst>
            </p:nvPr>
          </p:nvSpPr>
          <p:spPr>
            <a:xfrm>
              <a:off x="7620000" y="3152891"/>
              <a:ext cx="133351" cy="94929"/>
            </a:xfrm>
            <a:custGeom>
              <a:avLst/>
              <a:gdLst/>
              <a:ahLst/>
              <a:cxnLst/>
              <a:rect l="0" t="0" r="0" b="0"/>
              <a:pathLst>
                <a:path w="133351" h="94929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40001" y="0"/>
                  </a:lnTo>
                  <a:lnTo>
                    <a:pt x="49881" y="5580"/>
                  </a:lnTo>
                  <a:lnTo>
                    <a:pt x="68414" y="21353"/>
                  </a:lnTo>
                  <a:lnTo>
                    <a:pt x="69951" y="26896"/>
                  </a:lnTo>
                  <a:lnTo>
                    <a:pt x="68837" y="41523"/>
                  </a:lnTo>
                  <a:lnTo>
                    <a:pt x="66000" y="47751"/>
                  </a:lnTo>
                  <a:lnTo>
                    <a:pt x="42970" y="78919"/>
                  </a:lnTo>
                  <a:lnTo>
                    <a:pt x="40265" y="87222"/>
                  </a:lnTo>
                  <a:lnTo>
                    <a:pt x="40601" y="89859"/>
                  </a:lnTo>
                  <a:lnTo>
                    <a:pt x="41884" y="91617"/>
                  </a:lnTo>
                  <a:lnTo>
                    <a:pt x="43798" y="92789"/>
                  </a:lnTo>
                  <a:lnTo>
                    <a:pt x="87061" y="94928"/>
                  </a:lnTo>
                  <a:lnTo>
                    <a:pt x="133350" y="85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4128"/>
            <p:cNvSpPr/>
            <p:nvPr>
              <p:custDataLst>
                <p:tags r:id="rId133"/>
              </p:custDataLst>
            </p:nvPr>
          </p:nvSpPr>
          <p:spPr>
            <a:xfrm>
              <a:off x="7406619" y="3324624"/>
              <a:ext cx="241957" cy="111444"/>
            </a:xfrm>
            <a:custGeom>
              <a:avLst/>
              <a:gdLst/>
              <a:ahLst/>
              <a:cxnLst/>
              <a:rect l="0" t="0" r="0" b="0"/>
              <a:pathLst>
                <a:path w="241957" h="111444">
                  <a:moveTo>
                    <a:pt x="51456" y="18651"/>
                  </a:moveTo>
                  <a:lnTo>
                    <a:pt x="51456" y="18651"/>
                  </a:lnTo>
                  <a:lnTo>
                    <a:pt x="56512" y="23708"/>
                  </a:lnTo>
                  <a:lnTo>
                    <a:pt x="58994" y="29012"/>
                  </a:lnTo>
                  <a:lnTo>
                    <a:pt x="60588" y="51154"/>
                  </a:lnTo>
                  <a:lnTo>
                    <a:pt x="55808" y="71909"/>
                  </a:lnTo>
                  <a:lnTo>
                    <a:pt x="47688" y="91463"/>
                  </a:lnTo>
                  <a:lnTo>
                    <a:pt x="38845" y="101459"/>
                  </a:lnTo>
                  <a:lnTo>
                    <a:pt x="28918" y="108371"/>
                  </a:lnTo>
                  <a:lnTo>
                    <a:pt x="20978" y="111443"/>
                  </a:lnTo>
                  <a:lnTo>
                    <a:pt x="17379" y="110146"/>
                  </a:lnTo>
                  <a:lnTo>
                    <a:pt x="10558" y="103060"/>
                  </a:lnTo>
                  <a:lnTo>
                    <a:pt x="768" y="87170"/>
                  </a:lnTo>
                  <a:lnTo>
                    <a:pt x="0" y="72388"/>
                  </a:lnTo>
                  <a:lnTo>
                    <a:pt x="3074" y="47140"/>
                  </a:lnTo>
                  <a:lnTo>
                    <a:pt x="9139" y="36252"/>
                  </a:lnTo>
                  <a:lnTo>
                    <a:pt x="18890" y="25415"/>
                  </a:lnTo>
                  <a:lnTo>
                    <a:pt x="37338" y="13365"/>
                  </a:lnTo>
                  <a:lnTo>
                    <a:pt x="64559" y="4150"/>
                  </a:lnTo>
                  <a:lnTo>
                    <a:pt x="105198" y="949"/>
                  </a:lnTo>
                  <a:lnTo>
                    <a:pt x="147578" y="0"/>
                  </a:lnTo>
                  <a:lnTo>
                    <a:pt x="185292" y="2502"/>
                  </a:lnTo>
                  <a:lnTo>
                    <a:pt x="241956" y="9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4129"/>
            <p:cNvSpPr/>
            <p:nvPr>
              <p:custDataLst>
                <p:tags r:id="rId134"/>
              </p:custDataLst>
            </p:nvPr>
          </p:nvSpPr>
          <p:spPr>
            <a:xfrm>
              <a:off x="7559448" y="2905125"/>
              <a:ext cx="574903" cy="36269"/>
            </a:xfrm>
            <a:custGeom>
              <a:avLst/>
              <a:gdLst/>
              <a:ahLst/>
              <a:cxnLst/>
              <a:rect l="0" t="0" r="0" b="0"/>
              <a:pathLst>
                <a:path w="574903" h="36269">
                  <a:moveTo>
                    <a:pt x="108177" y="9525"/>
                  </a:moveTo>
                  <a:lnTo>
                    <a:pt x="108177" y="9525"/>
                  </a:lnTo>
                  <a:lnTo>
                    <a:pt x="71213" y="17129"/>
                  </a:lnTo>
                  <a:lnTo>
                    <a:pt x="24871" y="28822"/>
                  </a:lnTo>
                  <a:lnTo>
                    <a:pt x="0" y="36268"/>
                  </a:lnTo>
                  <a:lnTo>
                    <a:pt x="38596" y="30134"/>
                  </a:lnTo>
                  <a:lnTo>
                    <a:pt x="78623" y="22804"/>
                  </a:lnTo>
                  <a:lnTo>
                    <a:pt x="111975" y="20719"/>
                  </a:lnTo>
                  <a:lnTo>
                    <a:pt x="150788" y="16970"/>
                  </a:lnTo>
                  <a:lnTo>
                    <a:pt x="193790" y="12834"/>
                  </a:lnTo>
                  <a:lnTo>
                    <a:pt x="241125" y="10995"/>
                  </a:lnTo>
                  <a:lnTo>
                    <a:pt x="287562" y="7357"/>
                  </a:lnTo>
                  <a:lnTo>
                    <a:pt x="333954" y="3270"/>
                  </a:lnTo>
                  <a:lnTo>
                    <a:pt x="358178" y="2180"/>
                  </a:lnTo>
                  <a:lnTo>
                    <a:pt x="382794" y="1453"/>
                  </a:lnTo>
                  <a:lnTo>
                    <a:pt x="429902" y="646"/>
                  </a:lnTo>
                  <a:lnTo>
                    <a:pt x="476591" y="287"/>
                  </a:lnTo>
                  <a:lnTo>
                    <a:pt x="5749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4130"/>
            <p:cNvSpPr/>
            <p:nvPr>
              <p:custDataLst>
                <p:tags r:id="rId135"/>
              </p:custDataLst>
            </p:nvPr>
          </p:nvSpPr>
          <p:spPr>
            <a:xfrm>
              <a:off x="7529219" y="2847975"/>
              <a:ext cx="547982" cy="34064"/>
            </a:xfrm>
            <a:custGeom>
              <a:avLst/>
              <a:gdLst/>
              <a:ahLst/>
              <a:cxnLst/>
              <a:rect l="0" t="0" r="0" b="0"/>
              <a:pathLst>
                <a:path w="547982" h="34064">
                  <a:moveTo>
                    <a:pt x="5056" y="28575"/>
                  </a:moveTo>
                  <a:lnTo>
                    <a:pt x="5056" y="28575"/>
                  </a:lnTo>
                  <a:lnTo>
                    <a:pt x="0" y="33631"/>
                  </a:lnTo>
                  <a:lnTo>
                    <a:pt x="2744" y="34063"/>
                  </a:lnTo>
                  <a:lnTo>
                    <a:pt x="43896" y="29507"/>
                  </a:lnTo>
                  <a:lnTo>
                    <a:pt x="76646" y="26167"/>
                  </a:lnTo>
                  <a:lnTo>
                    <a:pt x="117307" y="22213"/>
                  </a:lnTo>
                  <a:lnTo>
                    <a:pt x="156545" y="20456"/>
                  </a:lnTo>
                  <a:lnTo>
                    <a:pt x="195151" y="16852"/>
                  </a:lnTo>
                  <a:lnTo>
                    <a:pt x="233475" y="12782"/>
                  </a:lnTo>
                  <a:lnTo>
                    <a:pt x="271676" y="10972"/>
                  </a:lnTo>
                  <a:lnTo>
                    <a:pt x="309820" y="10168"/>
                  </a:lnTo>
                  <a:lnTo>
                    <a:pt x="347940" y="9811"/>
                  </a:lnTo>
                  <a:lnTo>
                    <a:pt x="386049" y="9652"/>
                  </a:lnTo>
                  <a:lnTo>
                    <a:pt x="421331" y="6759"/>
                  </a:lnTo>
                  <a:lnTo>
                    <a:pt x="454650" y="3004"/>
                  </a:lnTo>
                  <a:lnTo>
                    <a:pt x="501042" y="890"/>
                  </a:lnTo>
                  <a:lnTo>
                    <a:pt x="5479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4131"/>
            <p:cNvSpPr/>
            <p:nvPr>
              <p:custDataLst>
                <p:tags r:id="rId136"/>
              </p:custDataLst>
            </p:nvPr>
          </p:nvSpPr>
          <p:spPr>
            <a:xfrm>
              <a:off x="8201025" y="2606543"/>
              <a:ext cx="104776" cy="151428"/>
            </a:xfrm>
            <a:custGeom>
              <a:avLst/>
              <a:gdLst/>
              <a:ahLst/>
              <a:cxnLst/>
              <a:rect l="0" t="0" r="0" b="0"/>
              <a:pathLst>
                <a:path w="104776" h="151428">
                  <a:moveTo>
                    <a:pt x="0" y="12832"/>
                  </a:moveTo>
                  <a:lnTo>
                    <a:pt x="0" y="12832"/>
                  </a:lnTo>
                  <a:lnTo>
                    <a:pt x="0" y="7344"/>
                  </a:lnTo>
                  <a:lnTo>
                    <a:pt x="0" y="9687"/>
                  </a:lnTo>
                  <a:lnTo>
                    <a:pt x="21458" y="44127"/>
                  </a:lnTo>
                  <a:lnTo>
                    <a:pt x="27170" y="73498"/>
                  </a:lnTo>
                  <a:lnTo>
                    <a:pt x="28390" y="118070"/>
                  </a:lnTo>
                  <a:lnTo>
                    <a:pt x="23464" y="141263"/>
                  </a:lnTo>
                  <a:lnTo>
                    <a:pt x="18190" y="149287"/>
                  </a:lnTo>
                  <a:lnTo>
                    <a:pt x="15302" y="151427"/>
                  </a:lnTo>
                  <a:lnTo>
                    <a:pt x="13376" y="150737"/>
                  </a:lnTo>
                  <a:lnTo>
                    <a:pt x="12092" y="148160"/>
                  </a:lnTo>
                  <a:lnTo>
                    <a:pt x="11237" y="144326"/>
                  </a:lnTo>
                  <a:lnTo>
                    <a:pt x="18525" y="100150"/>
                  </a:lnTo>
                  <a:lnTo>
                    <a:pt x="34534" y="57989"/>
                  </a:lnTo>
                  <a:lnTo>
                    <a:pt x="66872" y="14349"/>
                  </a:lnTo>
                  <a:lnTo>
                    <a:pt x="83549" y="1523"/>
                  </a:lnTo>
                  <a:lnTo>
                    <a:pt x="88508" y="0"/>
                  </a:lnTo>
                  <a:lnTo>
                    <a:pt x="104775" y="3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4132"/>
            <p:cNvSpPr/>
            <p:nvPr>
              <p:custDataLst>
                <p:tags r:id="rId137"/>
              </p:custDataLst>
            </p:nvPr>
          </p:nvSpPr>
          <p:spPr>
            <a:xfrm>
              <a:off x="8024165" y="2639749"/>
              <a:ext cx="138761" cy="118477"/>
            </a:xfrm>
            <a:custGeom>
              <a:avLst/>
              <a:gdLst/>
              <a:ahLst/>
              <a:cxnLst/>
              <a:rect l="0" t="0" r="0" b="0"/>
              <a:pathLst>
                <a:path w="138761" h="118477">
                  <a:moveTo>
                    <a:pt x="14935" y="8201"/>
                  </a:moveTo>
                  <a:lnTo>
                    <a:pt x="14935" y="8201"/>
                  </a:lnTo>
                  <a:lnTo>
                    <a:pt x="14935" y="3145"/>
                  </a:lnTo>
                  <a:lnTo>
                    <a:pt x="13877" y="1655"/>
                  </a:lnTo>
                  <a:lnTo>
                    <a:pt x="12113" y="662"/>
                  </a:lnTo>
                  <a:lnTo>
                    <a:pt x="9879" y="0"/>
                  </a:lnTo>
                  <a:lnTo>
                    <a:pt x="8390" y="1675"/>
                  </a:lnTo>
                  <a:lnTo>
                    <a:pt x="6293" y="14146"/>
                  </a:lnTo>
                  <a:lnTo>
                    <a:pt x="0" y="57324"/>
                  </a:lnTo>
                  <a:lnTo>
                    <a:pt x="7822" y="99972"/>
                  </a:lnTo>
                  <a:lnTo>
                    <a:pt x="12832" y="112488"/>
                  </a:lnTo>
                  <a:lnTo>
                    <a:pt x="18587" y="118051"/>
                  </a:lnTo>
                  <a:lnTo>
                    <a:pt x="21603" y="118476"/>
                  </a:lnTo>
                  <a:lnTo>
                    <a:pt x="27776" y="116126"/>
                  </a:lnTo>
                  <a:lnTo>
                    <a:pt x="51754" y="81681"/>
                  </a:lnTo>
                  <a:lnTo>
                    <a:pt x="66668" y="43414"/>
                  </a:lnTo>
                  <a:lnTo>
                    <a:pt x="71371" y="9585"/>
                  </a:lnTo>
                  <a:lnTo>
                    <a:pt x="71610" y="9124"/>
                  </a:lnTo>
                  <a:lnTo>
                    <a:pt x="77130" y="53986"/>
                  </a:lnTo>
                  <a:lnTo>
                    <a:pt x="85339" y="73743"/>
                  </a:lnTo>
                  <a:lnTo>
                    <a:pt x="99531" y="91356"/>
                  </a:lnTo>
                  <a:lnTo>
                    <a:pt x="138760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4133"/>
            <p:cNvSpPr/>
            <p:nvPr>
              <p:custDataLst>
                <p:tags r:id="rId138"/>
              </p:custDataLst>
            </p:nvPr>
          </p:nvSpPr>
          <p:spPr>
            <a:xfrm>
              <a:off x="7909450" y="2647950"/>
              <a:ext cx="79297" cy="113072"/>
            </a:xfrm>
            <a:custGeom>
              <a:avLst/>
              <a:gdLst/>
              <a:ahLst/>
              <a:cxnLst/>
              <a:rect l="0" t="0" r="0" b="0"/>
              <a:pathLst>
                <a:path w="79297" h="113072">
                  <a:moveTo>
                    <a:pt x="62975" y="0"/>
                  </a:moveTo>
                  <a:lnTo>
                    <a:pt x="62975" y="0"/>
                  </a:lnTo>
                  <a:lnTo>
                    <a:pt x="57919" y="5056"/>
                  </a:lnTo>
                  <a:lnTo>
                    <a:pt x="49792" y="7539"/>
                  </a:lnTo>
                  <a:lnTo>
                    <a:pt x="44661" y="8201"/>
                  </a:lnTo>
                  <a:lnTo>
                    <a:pt x="33316" y="14581"/>
                  </a:lnTo>
                  <a:lnTo>
                    <a:pt x="8787" y="35924"/>
                  </a:lnTo>
                  <a:lnTo>
                    <a:pt x="1849" y="48069"/>
                  </a:lnTo>
                  <a:lnTo>
                    <a:pt x="0" y="54271"/>
                  </a:lnTo>
                  <a:lnTo>
                    <a:pt x="2453" y="78169"/>
                  </a:lnTo>
                  <a:lnTo>
                    <a:pt x="12793" y="93303"/>
                  </a:lnTo>
                  <a:lnTo>
                    <a:pt x="30820" y="108079"/>
                  </a:lnTo>
                  <a:lnTo>
                    <a:pt x="41276" y="111535"/>
                  </a:lnTo>
                  <a:lnTo>
                    <a:pt x="56506" y="113071"/>
                  </a:lnTo>
                  <a:lnTo>
                    <a:pt x="68214" y="110932"/>
                  </a:lnTo>
                  <a:lnTo>
                    <a:pt x="72817" y="108879"/>
                  </a:lnTo>
                  <a:lnTo>
                    <a:pt x="75887" y="104336"/>
                  </a:lnTo>
                  <a:lnTo>
                    <a:pt x="79296" y="90822"/>
                  </a:lnTo>
                  <a:lnTo>
                    <a:pt x="73584" y="47824"/>
                  </a:lnTo>
                  <a:lnTo>
                    <a:pt x="67338" y="36777"/>
                  </a:lnTo>
                  <a:lnTo>
                    <a:pt x="43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4134"/>
            <p:cNvSpPr/>
            <p:nvPr>
              <p:custDataLst>
                <p:tags r:id="rId139"/>
              </p:custDataLst>
            </p:nvPr>
          </p:nvSpPr>
          <p:spPr>
            <a:xfrm>
              <a:off x="7750686" y="2657475"/>
              <a:ext cx="155065" cy="28576"/>
            </a:xfrm>
            <a:custGeom>
              <a:avLst/>
              <a:gdLst/>
              <a:ahLst/>
              <a:cxnLst/>
              <a:rect l="0" t="0" r="0" b="0"/>
              <a:pathLst>
                <a:path w="155065" h="28576">
                  <a:moveTo>
                    <a:pt x="21714" y="28575"/>
                  </a:moveTo>
                  <a:lnTo>
                    <a:pt x="21714" y="28575"/>
                  </a:lnTo>
                  <a:lnTo>
                    <a:pt x="0" y="28575"/>
                  </a:lnTo>
                  <a:lnTo>
                    <a:pt x="5361" y="28575"/>
                  </a:lnTo>
                  <a:lnTo>
                    <a:pt x="48217" y="15318"/>
                  </a:lnTo>
                  <a:lnTo>
                    <a:pt x="94526" y="9611"/>
                  </a:lnTo>
                  <a:lnTo>
                    <a:pt x="1550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4135"/>
            <p:cNvSpPr/>
            <p:nvPr>
              <p:custDataLst>
                <p:tags r:id="rId140"/>
              </p:custDataLst>
            </p:nvPr>
          </p:nvSpPr>
          <p:spPr>
            <a:xfrm>
              <a:off x="7801415" y="2490062"/>
              <a:ext cx="47186" cy="316270"/>
            </a:xfrm>
            <a:custGeom>
              <a:avLst/>
              <a:gdLst/>
              <a:ahLst/>
              <a:cxnLst/>
              <a:rect l="0" t="0" r="0" b="0"/>
              <a:pathLst>
                <a:path w="47186" h="316270">
                  <a:moveTo>
                    <a:pt x="37660" y="5488"/>
                  </a:moveTo>
                  <a:lnTo>
                    <a:pt x="37660" y="5488"/>
                  </a:lnTo>
                  <a:lnTo>
                    <a:pt x="37660" y="432"/>
                  </a:lnTo>
                  <a:lnTo>
                    <a:pt x="36602" y="0"/>
                  </a:lnTo>
                  <a:lnTo>
                    <a:pt x="32604" y="2343"/>
                  </a:lnTo>
                  <a:lnTo>
                    <a:pt x="24403" y="14669"/>
                  </a:lnTo>
                  <a:lnTo>
                    <a:pt x="11834" y="59039"/>
                  </a:lnTo>
                  <a:lnTo>
                    <a:pt x="4572" y="102496"/>
                  </a:lnTo>
                  <a:lnTo>
                    <a:pt x="1045" y="146650"/>
                  </a:lnTo>
                  <a:lnTo>
                    <a:pt x="0" y="183133"/>
                  </a:lnTo>
                  <a:lnTo>
                    <a:pt x="4747" y="224165"/>
                  </a:lnTo>
                  <a:lnTo>
                    <a:pt x="7799" y="264779"/>
                  </a:lnTo>
                  <a:lnTo>
                    <a:pt x="11336" y="282301"/>
                  </a:lnTo>
                  <a:lnTo>
                    <a:pt x="16454" y="300937"/>
                  </a:lnTo>
                  <a:lnTo>
                    <a:pt x="17173" y="307229"/>
                  </a:lnTo>
                  <a:lnTo>
                    <a:pt x="19769" y="311424"/>
                  </a:lnTo>
                  <a:lnTo>
                    <a:pt x="23616" y="314220"/>
                  </a:lnTo>
                  <a:lnTo>
                    <a:pt x="28298" y="316085"/>
                  </a:lnTo>
                  <a:lnTo>
                    <a:pt x="32477" y="316269"/>
                  </a:lnTo>
                  <a:lnTo>
                    <a:pt x="47185" y="310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4136"/>
            <p:cNvSpPr/>
            <p:nvPr>
              <p:custDataLst>
                <p:tags r:id="rId141"/>
              </p:custDataLst>
            </p:nvPr>
          </p:nvSpPr>
          <p:spPr>
            <a:xfrm>
              <a:off x="7612465" y="2688435"/>
              <a:ext cx="131361" cy="127064"/>
            </a:xfrm>
            <a:custGeom>
              <a:avLst/>
              <a:gdLst/>
              <a:ahLst/>
              <a:cxnLst/>
              <a:rect l="0" t="0" r="0" b="0"/>
              <a:pathLst>
                <a:path w="131361" h="127064">
                  <a:moveTo>
                    <a:pt x="26585" y="54765"/>
                  </a:moveTo>
                  <a:lnTo>
                    <a:pt x="26585" y="54765"/>
                  </a:lnTo>
                  <a:lnTo>
                    <a:pt x="21529" y="59821"/>
                  </a:lnTo>
                  <a:lnTo>
                    <a:pt x="16224" y="62304"/>
                  </a:lnTo>
                  <a:lnTo>
                    <a:pt x="13328" y="62966"/>
                  </a:lnTo>
                  <a:lnTo>
                    <a:pt x="11397" y="62349"/>
                  </a:lnTo>
                  <a:lnTo>
                    <a:pt x="10110" y="60879"/>
                  </a:lnTo>
                  <a:lnTo>
                    <a:pt x="9252" y="58841"/>
                  </a:lnTo>
                  <a:lnTo>
                    <a:pt x="10796" y="56424"/>
                  </a:lnTo>
                  <a:lnTo>
                    <a:pt x="25662" y="42118"/>
                  </a:lnTo>
                  <a:lnTo>
                    <a:pt x="49832" y="2981"/>
                  </a:lnTo>
                  <a:lnTo>
                    <a:pt x="49491" y="1192"/>
                  </a:lnTo>
                  <a:lnTo>
                    <a:pt x="48206" y="0"/>
                  </a:lnTo>
                  <a:lnTo>
                    <a:pt x="46291" y="263"/>
                  </a:lnTo>
                  <a:lnTo>
                    <a:pt x="41341" y="3378"/>
                  </a:lnTo>
                  <a:lnTo>
                    <a:pt x="15111" y="28268"/>
                  </a:lnTo>
                  <a:lnTo>
                    <a:pt x="4724" y="48678"/>
                  </a:lnTo>
                  <a:lnTo>
                    <a:pt x="0" y="74834"/>
                  </a:lnTo>
                  <a:lnTo>
                    <a:pt x="3655" y="97635"/>
                  </a:lnTo>
                  <a:lnTo>
                    <a:pt x="16498" y="117797"/>
                  </a:lnTo>
                  <a:lnTo>
                    <a:pt x="24924" y="125112"/>
                  </a:lnTo>
                  <a:lnTo>
                    <a:pt x="28653" y="127063"/>
                  </a:lnTo>
                  <a:lnTo>
                    <a:pt x="59182" y="124752"/>
                  </a:lnTo>
                  <a:lnTo>
                    <a:pt x="131360" y="9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4137"/>
            <p:cNvSpPr/>
            <p:nvPr>
              <p:custDataLst>
                <p:tags r:id="rId142"/>
              </p:custDataLst>
            </p:nvPr>
          </p:nvSpPr>
          <p:spPr>
            <a:xfrm>
              <a:off x="7383316" y="2533290"/>
              <a:ext cx="129588" cy="311045"/>
            </a:xfrm>
            <a:custGeom>
              <a:avLst/>
              <a:gdLst/>
              <a:ahLst/>
              <a:cxnLst/>
              <a:rect l="0" t="0" r="0" b="0"/>
              <a:pathLst>
                <a:path w="129588" h="311045">
                  <a:moveTo>
                    <a:pt x="8084" y="95610"/>
                  </a:moveTo>
                  <a:lnTo>
                    <a:pt x="8084" y="95610"/>
                  </a:lnTo>
                  <a:lnTo>
                    <a:pt x="8084" y="90122"/>
                  </a:lnTo>
                  <a:lnTo>
                    <a:pt x="8084" y="128817"/>
                  </a:lnTo>
                  <a:lnTo>
                    <a:pt x="13140" y="165892"/>
                  </a:lnTo>
                  <a:lnTo>
                    <a:pt x="16284" y="203688"/>
                  </a:lnTo>
                  <a:lnTo>
                    <a:pt x="20257" y="249177"/>
                  </a:lnTo>
                  <a:lnTo>
                    <a:pt x="23019" y="267579"/>
                  </a:lnTo>
                  <a:lnTo>
                    <a:pt x="17791" y="309546"/>
                  </a:lnTo>
                  <a:lnTo>
                    <a:pt x="9415" y="270677"/>
                  </a:lnTo>
                  <a:lnTo>
                    <a:pt x="3422" y="231090"/>
                  </a:lnTo>
                  <a:lnTo>
                    <a:pt x="0" y="194313"/>
                  </a:lnTo>
                  <a:lnTo>
                    <a:pt x="4042" y="148139"/>
                  </a:lnTo>
                  <a:lnTo>
                    <a:pt x="9110" y="112606"/>
                  </a:lnTo>
                  <a:lnTo>
                    <a:pt x="15091" y="65368"/>
                  </a:lnTo>
                  <a:lnTo>
                    <a:pt x="18607" y="41953"/>
                  </a:lnTo>
                  <a:lnTo>
                    <a:pt x="27225" y="20962"/>
                  </a:lnTo>
                  <a:lnTo>
                    <a:pt x="38111" y="6694"/>
                  </a:lnTo>
                  <a:lnTo>
                    <a:pt x="43976" y="1408"/>
                  </a:lnTo>
                  <a:lnTo>
                    <a:pt x="50004" y="0"/>
                  </a:lnTo>
                  <a:lnTo>
                    <a:pt x="56139" y="1179"/>
                  </a:lnTo>
                  <a:lnTo>
                    <a:pt x="62346" y="4081"/>
                  </a:lnTo>
                  <a:lnTo>
                    <a:pt x="81195" y="23335"/>
                  </a:lnTo>
                  <a:lnTo>
                    <a:pt x="111015" y="63647"/>
                  </a:lnTo>
                  <a:lnTo>
                    <a:pt x="124072" y="98017"/>
                  </a:lnTo>
                  <a:lnTo>
                    <a:pt x="129587" y="141714"/>
                  </a:lnTo>
                  <a:lnTo>
                    <a:pt x="126164" y="188175"/>
                  </a:lnTo>
                  <a:lnTo>
                    <a:pt x="118449" y="230399"/>
                  </a:lnTo>
                  <a:lnTo>
                    <a:pt x="104402" y="259608"/>
                  </a:lnTo>
                  <a:lnTo>
                    <a:pt x="64120" y="295071"/>
                  </a:lnTo>
                  <a:lnTo>
                    <a:pt x="41973" y="308874"/>
                  </a:lnTo>
                  <a:lnTo>
                    <a:pt x="37027" y="310811"/>
                  </a:lnTo>
                  <a:lnTo>
                    <a:pt x="32671" y="311044"/>
                  </a:lnTo>
                  <a:lnTo>
                    <a:pt x="25009" y="308481"/>
                  </a:lnTo>
                  <a:lnTo>
                    <a:pt x="22543" y="304199"/>
                  </a:lnTo>
                  <a:lnTo>
                    <a:pt x="17609" y="276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4138"/>
            <p:cNvSpPr/>
            <p:nvPr>
              <p:custDataLst>
                <p:tags r:id="rId143"/>
              </p:custDataLst>
            </p:nvPr>
          </p:nvSpPr>
          <p:spPr>
            <a:xfrm>
              <a:off x="7092594" y="2295529"/>
              <a:ext cx="4127857" cy="152397"/>
            </a:xfrm>
            <a:custGeom>
              <a:avLst/>
              <a:gdLst/>
              <a:ahLst/>
              <a:cxnLst/>
              <a:rect l="0" t="0" r="0" b="0"/>
              <a:pathLst>
                <a:path w="4127857" h="152397">
                  <a:moveTo>
                    <a:pt x="60681" y="152396"/>
                  </a:moveTo>
                  <a:lnTo>
                    <a:pt x="60681" y="152396"/>
                  </a:lnTo>
                  <a:lnTo>
                    <a:pt x="29597" y="149574"/>
                  </a:lnTo>
                  <a:lnTo>
                    <a:pt x="8680" y="144195"/>
                  </a:lnTo>
                  <a:lnTo>
                    <a:pt x="0" y="138207"/>
                  </a:lnTo>
                  <a:lnTo>
                    <a:pt x="1177" y="136587"/>
                  </a:lnTo>
                  <a:lnTo>
                    <a:pt x="44418" y="128716"/>
                  </a:lnTo>
                  <a:lnTo>
                    <a:pt x="81322" y="125997"/>
                  </a:lnTo>
                  <a:lnTo>
                    <a:pt x="122772" y="124788"/>
                  </a:lnTo>
                  <a:lnTo>
                    <a:pt x="158832" y="124251"/>
                  </a:lnTo>
                  <a:lnTo>
                    <a:pt x="195321" y="124012"/>
                  </a:lnTo>
                  <a:lnTo>
                    <a:pt x="233763" y="123906"/>
                  </a:lnTo>
                  <a:lnTo>
                    <a:pt x="275542" y="123859"/>
                  </a:lnTo>
                  <a:lnTo>
                    <a:pt x="321627" y="121016"/>
                  </a:lnTo>
                  <a:lnTo>
                    <a:pt x="345770" y="118776"/>
                  </a:lnTo>
                  <a:lnTo>
                    <a:pt x="371391" y="117283"/>
                  </a:lnTo>
                  <a:lnTo>
                    <a:pt x="397995" y="116287"/>
                  </a:lnTo>
                  <a:lnTo>
                    <a:pt x="425258" y="115624"/>
                  </a:lnTo>
                  <a:lnTo>
                    <a:pt x="456132" y="114122"/>
                  </a:lnTo>
                  <a:lnTo>
                    <a:pt x="489415" y="112064"/>
                  </a:lnTo>
                  <a:lnTo>
                    <a:pt x="524304" y="109633"/>
                  </a:lnTo>
                  <a:lnTo>
                    <a:pt x="559205" y="106954"/>
                  </a:lnTo>
                  <a:lnTo>
                    <a:pt x="594114" y="104110"/>
                  </a:lnTo>
                  <a:lnTo>
                    <a:pt x="629028" y="101155"/>
                  </a:lnTo>
                  <a:lnTo>
                    <a:pt x="665004" y="98127"/>
                  </a:lnTo>
                  <a:lnTo>
                    <a:pt x="701688" y="95050"/>
                  </a:lnTo>
                  <a:lnTo>
                    <a:pt x="738843" y="91940"/>
                  </a:lnTo>
                  <a:lnTo>
                    <a:pt x="778432" y="88809"/>
                  </a:lnTo>
                  <a:lnTo>
                    <a:pt x="819639" y="85663"/>
                  </a:lnTo>
                  <a:lnTo>
                    <a:pt x="861928" y="82507"/>
                  </a:lnTo>
                  <a:lnTo>
                    <a:pt x="905995" y="79345"/>
                  </a:lnTo>
                  <a:lnTo>
                    <a:pt x="951249" y="76179"/>
                  </a:lnTo>
                  <a:lnTo>
                    <a:pt x="997293" y="73010"/>
                  </a:lnTo>
                  <a:lnTo>
                    <a:pt x="1045980" y="69838"/>
                  </a:lnTo>
                  <a:lnTo>
                    <a:pt x="1096430" y="66666"/>
                  </a:lnTo>
                  <a:lnTo>
                    <a:pt x="1148056" y="63493"/>
                  </a:lnTo>
                  <a:lnTo>
                    <a:pt x="1198347" y="60319"/>
                  </a:lnTo>
                  <a:lnTo>
                    <a:pt x="1247750" y="57144"/>
                  </a:lnTo>
                  <a:lnTo>
                    <a:pt x="1296561" y="53970"/>
                  </a:lnTo>
                  <a:lnTo>
                    <a:pt x="1349209" y="49737"/>
                  </a:lnTo>
                  <a:lnTo>
                    <a:pt x="1404417" y="44798"/>
                  </a:lnTo>
                  <a:lnTo>
                    <a:pt x="1461330" y="39389"/>
                  </a:lnTo>
                  <a:lnTo>
                    <a:pt x="1515146" y="34725"/>
                  </a:lnTo>
                  <a:lnTo>
                    <a:pt x="1566900" y="30557"/>
                  </a:lnTo>
                  <a:lnTo>
                    <a:pt x="1617277" y="26720"/>
                  </a:lnTo>
                  <a:lnTo>
                    <a:pt x="1672028" y="24162"/>
                  </a:lnTo>
                  <a:lnTo>
                    <a:pt x="1729696" y="22457"/>
                  </a:lnTo>
                  <a:lnTo>
                    <a:pt x="1789308" y="21320"/>
                  </a:lnTo>
                  <a:lnTo>
                    <a:pt x="1848100" y="19504"/>
                  </a:lnTo>
                  <a:lnTo>
                    <a:pt x="1906343" y="17234"/>
                  </a:lnTo>
                  <a:lnTo>
                    <a:pt x="1964223" y="14663"/>
                  </a:lnTo>
                  <a:lnTo>
                    <a:pt x="2023976" y="11891"/>
                  </a:lnTo>
                  <a:lnTo>
                    <a:pt x="2084977" y="8984"/>
                  </a:lnTo>
                  <a:lnTo>
                    <a:pt x="2146812" y="5988"/>
                  </a:lnTo>
                  <a:lnTo>
                    <a:pt x="2207084" y="3991"/>
                  </a:lnTo>
                  <a:lnTo>
                    <a:pt x="2266317" y="2659"/>
                  </a:lnTo>
                  <a:lnTo>
                    <a:pt x="2324855" y="1771"/>
                  </a:lnTo>
                  <a:lnTo>
                    <a:pt x="2383990" y="1180"/>
                  </a:lnTo>
                  <a:lnTo>
                    <a:pt x="2443519" y="785"/>
                  </a:lnTo>
                  <a:lnTo>
                    <a:pt x="2503316" y="522"/>
                  </a:lnTo>
                  <a:lnTo>
                    <a:pt x="2563286" y="347"/>
                  </a:lnTo>
                  <a:lnTo>
                    <a:pt x="2623377" y="230"/>
                  </a:lnTo>
                  <a:lnTo>
                    <a:pt x="2683544" y="152"/>
                  </a:lnTo>
                  <a:lnTo>
                    <a:pt x="2742706" y="100"/>
                  </a:lnTo>
                  <a:lnTo>
                    <a:pt x="2801198" y="65"/>
                  </a:lnTo>
                  <a:lnTo>
                    <a:pt x="2859243" y="42"/>
                  </a:lnTo>
                  <a:lnTo>
                    <a:pt x="2919105" y="27"/>
                  </a:lnTo>
                  <a:lnTo>
                    <a:pt x="2980180" y="16"/>
                  </a:lnTo>
                  <a:lnTo>
                    <a:pt x="3042064" y="10"/>
                  </a:lnTo>
                  <a:lnTo>
                    <a:pt x="3101312" y="5"/>
                  </a:lnTo>
                  <a:lnTo>
                    <a:pt x="3158801" y="2"/>
                  </a:lnTo>
                  <a:lnTo>
                    <a:pt x="3215120" y="0"/>
                  </a:lnTo>
                  <a:lnTo>
                    <a:pt x="3271715" y="1057"/>
                  </a:lnTo>
                  <a:lnTo>
                    <a:pt x="3328496" y="2820"/>
                  </a:lnTo>
                  <a:lnTo>
                    <a:pt x="3385399" y="5054"/>
                  </a:lnTo>
                  <a:lnTo>
                    <a:pt x="3438152" y="6543"/>
                  </a:lnTo>
                  <a:lnTo>
                    <a:pt x="3488136" y="7535"/>
                  </a:lnTo>
                  <a:lnTo>
                    <a:pt x="3536276" y="8197"/>
                  </a:lnTo>
                  <a:lnTo>
                    <a:pt x="3586360" y="9697"/>
                  </a:lnTo>
                  <a:lnTo>
                    <a:pt x="3637743" y="11755"/>
                  </a:lnTo>
                  <a:lnTo>
                    <a:pt x="3689988" y="14185"/>
                  </a:lnTo>
                  <a:lnTo>
                    <a:pt x="3737519" y="15805"/>
                  </a:lnTo>
                  <a:lnTo>
                    <a:pt x="3781906" y="16886"/>
                  </a:lnTo>
                  <a:lnTo>
                    <a:pt x="3824198" y="17606"/>
                  </a:lnTo>
                  <a:lnTo>
                    <a:pt x="3866150" y="18086"/>
                  </a:lnTo>
                  <a:lnTo>
                    <a:pt x="3907876" y="18406"/>
                  </a:lnTo>
                  <a:lnTo>
                    <a:pt x="3949452" y="18619"/>
                  </a:lnTo>
                  <a:lnTo>
                    <a:pt x="3987754" y="19820"/>
                  </a:lnTo>
                  <a:lnTo>
                    <a:pt x="4127856" y="28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4139"/>
            <p:cNvSpPr/>
            <p:nvPr>
              <p:custDataLst>
                <p:tags r:id="rId144"/>
              </p:custDataLst>
            </p:nvPr>
          </p:nvSpPr>
          <p:spPr>
            <a:xfrm>
              <a:off x="7010400" y="2334949"/>
              <a:ext cx="123221" cy="3610486"/>
            </a:xfrm>
            <a:custGeom>
              <a:avLst/>
              <a:gdLst/>
              <a:ahLst/>
              <a:cxnLst/>
              <a:rect l="0" t="0" r="0" b="0"/>
              <a:pathLst>
                <a:path w="123221" h="3610486">
                  <a:moveTo>
                    <a:pt x="76200" y="8201"/>
                  </a:moveTo>
                  <a:lnTo>
                    <a:pt x="76200" y="8201"/>
                  </a:lnTo>
                  <a:lnTo>
                    <a:pt x="84400" y="0"/>
                  </a:lnTo>
                  <a:lnTo>
                    <a:pt x="85901" y="617"/>
                  </a:lnTo>
                  <a:lnTo>
                    <a:pt x="93810" y="6993"/>
                  </a:lnTo>
                  <a:lnTo>
                    <a:pt x="94610" y="10486"/>
                  </a:lnTo>
                  <a:lnTo>
                    <a:pt x="96283" y="34748"/>
                  </a:lnTo>
                  <a:lnTo>
                    <a:pt x="102784" y="59502"/>
                  </a:lnTo>
                  <a:lnTo>
                    <a:pt x="111059" y="104993"/>
                  </a:lnTo>
                  <a:lnTo>
                    <a:pt x="113660" y="152008"/>
                  </a:lnTo>
                  <a:lnTo>
                    <a:pt x="116932" y="192274"/>
                  </a:lnTo>
                  <a:lnTo>
                    <a:pt x="120762" y="223362"/>
                  </a:lnTo>
                  <a:lnTo>
                    <a:pt x="122463" y="258344"/>
                  </a:lnTo>
                  <a:lnTo>
                    <a:pt x="123220" y="295059"/>
                  </a:lnTo>
                  <a:lnTo>
                    <a:pt x="122498" y="333602"/>
                  </a:lnTo>
                  <a:lnTo>
                    <a:pt x="118649" y="375426"/>
                  </a:lnTo>
                  <a:lnTo>
                    <a:pt x="116232" y="421532"/>
                  </a:lnTo>
                  <a:lnTo>
                    <a:pt x="115588" y="445680"/>
                  </a:lnTo>
                  <a:lnTo>
                    <a:pt x="115160" y="472362"/>
                  </a:lnTo>
                  <a:lnTo>
                    <a:pt x="114873" y="500733"/>
                  </a:lnTo>
                  <a:lnTo>
                    <a:pt x="114682" y="530231"/>
                  </a:lnTo>
                  <a:lnTo>
                    <a:pt x="114555" y="559421"/>
                  </a:lnTo>
                  <a:lnTo>
                    <a:pt x="114470" y="588406"/>
                  </a:lnTo>
                  <a:lnTo>
                    <a:pt x="114412" y="617254"/>
                  </a:lnTo>
                  <a:lnTo>
                    <a:pt x="114375" y="648128"/>
                  </a:lnTo>
                  <a:lnTo>
                    <a:pt x="114350" y="680352"/>
                  </a:lnTo>
                  <a:lnTo>
                    <a:pt x="114333" y="713477"/>
                  </a:lnTo>
                  <a:lnTo>
                    <a:pt x="114322" y="747202"/>
                  </a:lnTo>
                  <a:lnTo>
                    <a:pt x="114315" y="781326"/>
                  </a:lnTo>
                  <a:lnTo>
                    <a:pt x="114310" y="815718"/>
                  </a:lnTo>
                  <a:lnTo>
                    <a:pt x="114306" y="851346"/>
                  </a:lnTo>
                  <a:lnTo>
                    <a:pt x="114304" y="887798"/>
                  </a:lnTo>
                  <a:lnTo>
                    <a:pt x="114303" y="924798"/>
                  </a:lnTo>
                  <a:lnTo>
                    <a:pt x="114302" y="962166"/>
                  </a:lnTo>
                  <a:lnTo>
                    <a:pt x="114301" y="999778"/>
                  </a:lnTo>
                  <a:lnTo>
                    <a:pt x="114301" y="1037552"/>
                  </a:lnTo>
                  <a:lnTo>
                    <a:pt x="113242" y="1077552"/>
                  </a:lnTo>
                  <a:lnTo>
                    <a:pt x="111478" y="1119035"/>
                  </a:lnTo>
                  <a:lnTo>
                    <a:pt x="109244" y="1161507"/>
                  </a:lnTo>
                  <a:lnTo>
                    <a:pt x="107755" y="1204638"/>
                  </a:lnTo>
                  <a:lnTo>
                    <a:pt x="106762" y="1248209"/>
                  </a:lnTo>
                  <a:lnTo>
                    <a:pt x="106100" y="1292073"/>
                  </a:lnTo>
                  <a:lnTo>
                    <a:pt x="105658" y="1337191"/>
                  </a:lnTo>
                  <a:lnTo>
                    <a:pt x="105363" y="1383144"/>
                  </a:lnTo>
                  <a:lnTo>
                    <a:pt x="105168" y="1429655"/>
                  </a:lnTo>
                  <a:lnTo>
                    <a:pt x="105036" y="1475478"/>
                  </a:lnTo>
                  <a:lnTo>
                    <a:pt x="104949" y="1520844"/>
                  </a:lnTo>
                  <a:lnTo>
                    <a:pt x="104891" y="1565905"/>
                  </a:lnTo>
                  <a:lnTo>
                    <a:pt x="104853" y="1612879"/>
                  </a:lnTo>
                  <a:lnTo>
                    <a:pt x="104827" y="1661128"/>
                  </a:lnTo>
                  <a:lnTo>
                    <a:pt x="104809" y="1710227"/>
                  </a:lnTo>
                  <a:lnTo>
                    <a:pt x="104798" y="1758835"/>
                  </a:lnTo>
                  <a:lnTo>
                    <a:pt x="104791" y="1807116"/>
                  </a:lnTo>
                  <a:lnTo>
                    <a:pt x="104785" y="1855177"/>
                  </a:lnTo>
                  <a:lnTo>
                    <a:pt x="104782" y="1904152"/>
                  </a:lnTo>
                  <a:lnTo>
                    <a:pt x="104780" y="1953735"/>
                  </a:lnTo>
                  <a:lnTo>
                    <a:pt x="104778" y="2003724"/>
                  </a:lnTo>
                  <a:lnTo>
                    <a:pt x="103718" y="2053983"/>
                  </a:lnTo>
                  <a:lnTo>
                    <a:pt x="101954" y="2104422"/>
                  </a:lnTo>
                  <a:lnTo>
                    <a:pt x="99719" y="2154982"/>
                  </a:lnTo>
                  <a:lnTo>
                    <a:pt x="98230" y="2204563"/>
                  </a:lnTo>
                  <a:lnTo>
                    <a:pt x="97237" y="2253492"/>
                  </a:lnTo>
                  <a:lnTo>
                    <a:pt x="96575" y="2301987"/>
                  </a:lnTo>
                  <a:lnTo>
                    <a:pt x="95074" y="2349133"/>
                  </a:lnTo>
                  <a:lnTo>
                    <a:pt x="93017" y="2395381"/>
                  </a:lnTo>
                  <a:lnTo>
                    <a:pt x="90586" y="2441029"/>
                  </a:lnTo>
                  <a:lnTo>
                    <a:pt x="88966" y="2487337"/>
                  </a:lnTo>
                  <a:lnTo>
                    <a:pt x="87885" y="2534083"/>
                  </a:lnTo>
                  <a:lnTo>
                    <a:pt x="87165" y="2581123"/>
                  </a:lnTo>
                  <a:lnTo>
                    <a:pt x="86685" y="2627298"/>
                  </a:lnTo>
                  <a:lnTo>
                    <a:pt x="86365" y="2672899"/>
                  </a:lnTo>
                  <a:lnTo>
                    <a:pt x="86152" y="2718116"/>
                  </a:lnTo>
                  <a:lnTo>
                    <a:pt x="83893" y="2763078"/>
                  </a:lnTo>
                  <a:lnTo>
                    <a:pt x="80270" y="2807869"/>
                  </a:lnTo>
                  <a:lnTo>
                    <a:pt x="75739" y="2852546"/>
                  </a:lnTo>
                  <a:lnTo>
                    <a:pt x="71659" y="2896089"/>
                  </a:lnTo>
                  <a:lnTo>
                    <a:pt x="67881" y="2938877"/>
                  </a:lnTo>
                  <a:lnTo>
                    <a:pt x="64304" y="2981159"/>
                  </a:lnTo>
                  <a:lnTo>
                    <a:pt x="60861" y="3020990"/>
                  </a:lnTo>
                  <a:lnTo>
                    <a:pt x="57507" y="3059185"/>
                  </a:lnTo>
                  <a:lnTo>
                    <a:pt x="54214" y="3096291"/>
                  </a:lnTo>
                  <a:lnTo>
                    <a:pt x="50959" y="3131612"/>
                  </a:lnTo>
                  <a:lnTo>
                    <a:pt x="47731" y="3165740"/>
                  </a:lnTo>
                  <a:lnTo>
                    <a:pt x="44521" y="3199077"/>
                  </a:lnTo>
                  <a:lnTo>
                    <a:pt x="41322" y="3230827"/>
                  </a:lnTo>
                  <a:lnTo>
                    <a:pt x="38131" y="3261518"/>
                  </a:lnTo>
                  <a:lnTo>
                    <a:pt x="34946" y="3291503"/>
                  </a:lnTo>
                  <a:lnTo>
                    <a:pt x="31764" y="3319960"/>
                  </a:lnTo>
                  <a:lnTo>
                    <a:pt x="28584" y="3347400"/>
                  </a:lnTo>
                  <a:lnTo>
                    <a:pt x="25406" y="3374158"/>
                  </a:lnTo>
                  <a:lnTo>
                    <a:pt x="22229" y="3399406"/>
                  </a:lnTo>
                  <a:lnTo>
                    <a:pt x="19052" y="3423646"/>
                  </a:lnTo>
                  <a:lnTo>
                    <a:pt x="12701" y="3468218"/>
                  </a:lnTo>
                  <a:lnTo>
                    <a:pt x="6350" y="3505667"/>
                  </a:lnTo>
                  <a:lnTo>
                    <a:pt x="1881" y="3551444"/>
                  </a:lnTo>
                  <a:lnTo>
                    <a:pt x="371" y="3595117"/>
                  </a:lnTo>
                  <a:lnTo>
                    <a:pt x="74" y="3610485"/>
                  </a:lnTo>
                  <a:lnTo>
                    <a:pt x="0" y="3608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3" name="SMARTInkShape-4140"/>
          <p:cNvSpPr/>
          <p:nvPr>
            <p:custDataLst>
              <p:tags r:id="rId9"/>
            </p:custDataLst>
          </p:nvPr>
        </p:nvSpPr>
        <p:spPr>
          <a:xfrm>
            <a:off x="306909" y="2592423"/>
            <a:ext cx="528208" cy="160303"/>
          </a:xfrm>
          <a:custGeom>
            <a:avLst/>
            <a:gdLst/>
            <a:ahLst/>
            <a:cxnLst/>
            <a:rect l="0" t="0" r="0" b="0"/>
            <a:pathLst>
              <a:path w="528208" h="160303">
                <a:moveTo>
                  <a:pt x="26466" y="141252"/>
                </a:moveTo>
                <a:lnTo>
                  <a:pt x="26466" y="141252"/>
                </a:lnTo>
                <a:lnTo>
                  <a:pt x="8566" y="148791"/>
                </a:lnTo>
                <a:lnTo>
                  <a:pt x="0" y="150385"/>
                </a:lnTo>
                <a:lnTo>
                  <a:pt x="42436" y="150725"/>
                </a:lnTo>
                <a:lnTo>
                  <a:pt x="88348" y="147939"/>
                </a:lnTo>
                <a:lnTo>
                  <a:pt x="121702" y="144224"/>
                </a:lnTo>
                <a:lnTo>
                  <a:pt x="164281" y="142133"/>
                </a:lnTo>
                <a:lnTo>
                  <a:pt x="203707" y="140455"/>
                </a:lnTo>
                <a:lnTo>
                  <a:pt x="242200" y="134783"/>
                </a:lnTo>
                <a:lnTo>
                  <a:pt x="282534" y="131574"/>
                </a:lnTo>
                <a:lnTo>
                  <a:pt x="315957" y="127074"/>
                </a:lnTo>
                <a:lnTo>
                  <a:pt x="351979" y="124367"/>
                </a:lnTo>
                <a:lnTo>
                  <a:pt x="396670" y="120021"/>
                </a:lnTo>
                <a:lnTo>
                  <a:pt x="435790" y="109072"/>
                </a:lnTo>
                <a:lnTo>
                  <a:pt x="449335" y="100138"/>
                </a:lnTo>
                <a:lnTo>
                  <a:pt x="454429" y="94793"/>
                </a:lnTo>
                <a:lnTo>
                  <a:pt x="456766" y="88054"/>
                </a:lnTo>
                <a:lnTo>
                  <a:pt x="456541" y="72100"/>
                </a:lnTo>
                <a:lnTo>
                  <a:pt x="450091" y="57248"/>
                </a:lnTo>
                <a:lnTo>
                  <a:pt x="445408" y="50325"/>
                </a:lnTo>
                <a:lnTo>
                  <a:pt x="431737" y="39809"/>
                </a:lnTo>
                <a:lnTo>
                  <a:pt x="388874" y="13002"/>
                </a:lnTo>
                <a:lnTo>
                  <a:pt x="349049" y="0"/>
                </a:lnTo>
                <a:lnTo>
                  <a:pt x="347355" y="517"/>
                </a:lnTo>
                <a:lnTo>
                  <a:pt x="347284" y="1920"/>
                </a:lnTo>
                <a:lnTo>
                  <a:pt x="348294" y="3914"/>
                </a:lnTo>
                <a:lnTo>
                  <a:pt x="364886" y="11777"/>
                </a:lnTo>
                <a:lnTo>
                  <a:pt x="403414" y="19505"/>
                </a:lnTo>
                <a:lnTo>
                  <a:pt x="449070" y="34634"/>
                </a:lnTo>
                <a:lnTo>
                  <a:pt x="491688" y="56417"/>
                </a:lnTo>
                <a:lnTo>
                  <a:pt x="520881" y="76046"/>
                </a:lnTo>
                <a:lnTo>
                  <a:pt x="526664" y="86166"/>
                </a:lnTo>
                <a:lnTo>
                  <a:pt x="528207" y="91828"/>
                </a:lnTo>
                <a:lnTo>
                  <a:pt x="527098" y="103764"/>
                </a:lnTo>
                <a:lnTo>
                  <a:pt x="525321" y="109910"/>
                </a:lnTo>
                <a:lnTo>
                  <a:pt x="514879" y="122383"/>
                </a:lnTo>
                <a:lnTo>
                  <a:pt x="492419" y="142582"/>
                </a:lnTo>
                <a:lnTo>
                  <a:pt x="426516" y="1603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9" name="SMARTInkShape-Group906"/>
          <p:cNvGrpSpPr/>
          <p:nvPr/>
        </p:nvGrpSpPr>
        <p:grpSpPr>
          <a:xfrm>
            <a:off x="4314825" y="2238375"/>
            <a:ext cx="759754" cy="817986"/>
            <a:chOff x="4314825" y="2238375"/>
            <a:chExt cx="759754" cy="817986"/>
          </a:xfrm>
        </p:grpSpPr>
        <p:sp>
          <p:nvSpPr>
            <p:cNvPr id="734" name="SMARTInkShape-4141"/>
            <p:cNvSpPr/>
            <p:nvPr>
              <p:custDataLst>
                <p:tags r:id="rId100"/>
              </p:custDataLst>
            </p:nvPr>
          </p:nvSpPr>
          <p:spPr>
            <a:xfrm>
              <a:off x="4336510" y="2352795"/>
              <a:ext cx="359316" cy="137901"/>
            </a:xfrm>
            <a:custGeom>
              <a:avLst/>
              <a:gdLst/>
              <a:ahLst/>
              <a:cxnLst/>
              <a:rect l="0" t="0" r="0" b="0"/>
              <a:pathLst>
                <a:path w="359316" h="137901">
                  <a:moveTo>
                    <a:pt x="64040" y="47505"/>
                  </a:moveTo>
                  <a:lnTo>
                    <a:pt x="64040" y="47505"/>
                  </a:lnTo>
                  <a:lnTo>
                    <a:pt x="69097" y="42449"/>
                  </a:lnTo>
                  <a:lnTo>
                    <a:pt x="74401" y="39966"/>
                  </a:lnTo>
                  <a:lnTo>
                    <a:pt x="81373" y="38372"/>
                  </a:lnTo>
                  <a:lnTo>
                    <a:pt x="87638" y="43153"/>
                  </a:lnTo>
                  <a:lnTo>
                    <a:pt x="88238" y="46720"/>
                  </a:lnTo>
                  <a:lnTo>
                    <a:pt x="84028" y="61854"/>
                  </a:lnTo>
                  <a:lnTo>
                    <a:pt x="65960" y="104996"/>
                  </a:lnTo>
                  <a:lnTo>
                    <a:pt x="48170" y="129094"/>
                  </a:lnTo>
                  <a:lnTo>
                    <a:pt x="35819" y="137061"/>
                  </a:lnTo>
                  <a:lnTo>
                    <a:pt x="30409" y="137900"/>
                  </a:lnTo>
                  <a:lnTo>
                    <a:pt x="18754" y="136011"/>
                  </a:lnTo>
                  <a:lnTo>
                    <a:pt x="9341" y="128822"/>
                  </a:lnTo>
                  <a:lnTo>
                    <a:pt x="5349" y="123941"/>
                  </a:lnTo>
                  <a:lnTo>
                    <a:pt x="914" y="110052"/>
                  </a:lnTo>
                  <a:lnTo>
                    <a:pt x="0" y="93295"/>
                  </a:lnTo>
                  <a:lnTo>
                    <a:pt x="5437" y="68128"/>
                  </a:lnTo>
                  <a:lnTo>
                    <a:pt x="10830" y="57376"/>
                  </a:lnTo>
                  <a:lnTo>
                    <a:pt x="22399" y="49070"/>
                  </a:lnTo>
                  <a:lnTo>
                    <a:pt x="69373" y="28592"/>
                  </a:lnTo>
                  <a:lnTo>
                    <a:pt x="110837" y="20839"/>
                  </a:lnTo>
                  <a:lnTo>
                    <a:pt x="149601" y="12761"/>
                  </a:lnTo>
                  <a:lnTo>
                    <a:pt x="196299" y="10068"/>
                  </a:lnTo>
                  <a:lnTo>
                    <a:pt x="236225" y="6779"/>
                  </a:lnTo>
                  <a:lnTo>
                    <a:pt x="283848" y="1243"/>
                  </a:lnTo>
                  <a:lnTo>
                    <a:pt x="323666" y="284"/>
                  </a:lnTo>
                  <a:lnTo>
                    <a:pt x="342049" y="0"/>
                  </a:lnTo>
                  <a:lnTo>
                    <a:pt x="359315" y="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4142"/>
            <p:cNvSpPr/>
            <p:nvPr>
              <p:custDataLst>
                <p:tags r:id="rId101"/>
              </p:custDataLst>
            </p:nvPr>
          </p:nvSpPr>
          <p:spPr>
            <a:xfrm>
              <a:off x="4314825" y="2590800"/>
              <a:ext cx="409576" cy="52682"/>
            </a:xfrm>
            <a:custGeom>
              <a:avLst/>
              <a:gdLst/>
              <a:ahLst/>
              <a:cxnLst/>
              <a:rect l="0" t="0" r="0" b="0"/>
              <a:pathLst>
                <a:path w="409576" h="52682">
                  <a:moveTo>
                    <a:pt x="0" y="47625"/>
                  </a:moveTo>
                  <a:lnTo>
                    <a:pt x="0" y="47625"/>
                  </a:lnTo>
                  <a:lnTo>
                    <a:pt x="5057" y="52681"/>
                  </a:lnTo>
                  <a:lnTo>
                    <a:pt x="38540" y="50770"/>
                  </a:lnTo>
                  <a:lnTo>
                    <a:pt x="83621" y="43500"/>
                  </a:lnTo>
                  <a:lnTo>
                    <a:pt x="125436" y="39700"/>
                  </a:lnTo>
                  <a:lnTo>
                    <a:pt x="160172" y="35989"/>
                  </a:lnTo>
                  <a:lnTo>
                    <a:pt x="197129" y="30811"/>
                  </a:lnTo>
                  <a:lnTo>
                    <a:pt x="240677" y="23006"/>
                  </a:lnTo>
                  <a:lnTo>
                    <a:pt x="284373" y="17009"/>
                  </a:lnTo>
                  <a:lnTo>
                    <a:pt x="319562" y="11743"/>
                  </a:lnTo>
                  <a:lnTo>
                    <a:pt x="409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4143"/>
            <p:cNvSpPr/>
            <p:nvPr>
              <p:custDataLst>
                <p:tags r:id="rId102"/>
              </p:custDataLst>
            </p:nvPr>
          </p:nvSpPr>
          <p:spPr>
            <a:xfrm>
              <a:off x="4349573" y="2733675"/>
              <a:ext cx="355778" cy="322686"/>
            </a:xfrm>
            <a:custGeom>
              <a:avLst/>
              <a:gdLst/>
              <a:ahLst/>
              <a:cxnLst/>
              <a:rect l="0" t="0" r="0" b="0"/>
              <a:pathLst>
                <a:path w="355778" h="322686">
                  <a:moveTo>
                    <a:pt x="3352" y="200025"/>
                  </a:moveTo>
                  <a:lnTo>
                    <a:pt x="3352" y="200025"/>
                  </a:lnTo>
                  <a:lnTo>
                    <a:pt x="8409" y="205081"/>
                  </a:lnTo>
                  <a:lnTo>
                    <a:pt x="10891" y="210386"/>
                  </a:lnTo>
                  <a:lnTo>
                    <a:pt x="23064" y="256935"/>
                  </a:lnTo>
                  <a:lnTo>
                    <a:pt x="41511" y="303942"/>
                  </a:lnTo>
                  <a:lnTo>
                    <a:pt x="47828" y="315002"/>
                  </a:lnTo>
                  <a:lnTo>
                    <a:pt x="54163" y="319918"/>
                  </a:lnTo>
                  <a:lnTo>
                    <a:pt x="63680" y="322685"/>
                  </a:lnTo>
                  <a:lnTo>
                    <a:pt x="65796" y="319898"/>
                  </a:lnTo>
                  <a:lnTo>
                    <a:pt x="68146" y="308335"/>
                  </a:lnTo>
                  <a:lnTo>
                    <a:pt x="59418" y="263089"/>
                  </a:lnTo>
                  <a:lnTo>
                    <a:pt x="47588" y="225300"/>
                  </a:lnTo>
                  <a:lnTo>
                    <a:pt x="35060" y="177815"/>
                  </a:lnTo>
                  <a:lnTo>
                    <a:pt x="19571" y="139115"/>
                  </a:lnTo>
                  <a:lnTo>
                    <a:pt x="5335" y="103661"/>
                  </a:lnTo>
                  <a:lnTo>
                    <a:pt x="0" y="82055"/>
                  </a:lnTo>
                  <a:lnTo>
                    <a:pt x="1157" y="68924"/>
                  </a:lnTo>
                  <a:lnTo>
                    <a:pt x="12815" y="50526"/>
                  </a:lnTo>
                  <a:lnTo>
                    <a:pt x="29674" y="36725"/>
                  </a:lnTo>
                  <a:lnTo>
                    <a:pt x="76089" y="23639"/>
                  </a:lnTo>
                  <a:lnTo>
                    <a:pt x="113333" y="19352"/>
                  </a:lnTo>
                  <a:lnTo>
                    <a:pt x="149181" y="11848"/>
                  </a:lnTo>
                  <a:lnTo>
                    <a:pt x="184934" y="5972"/>
                  </a:lnTo>
                  <a:lnTo>
                    <a:pt x="226488" y="1769"/>
                  </a:lnTo>
                  <a:lnTo>
                    <a:pt x="263964" y="525"/>
                  </a:lnTo>
                  <a:lnTo>
                    <a:pt x="301880" y="156"/>
                  </a:lnTo>
                  <a:lnTo>
                    <a:pt x="355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4144"/>
            <p:cNvSpPr/>
            <p:nvPr>
              <p:custDataLst>
                <p:tags r:id="rId103"/>
              </p:custDataLst>
            </p:nvPr>
          </p:nvSpPr>
          <p:spPr>
            <a:xfrm>
              <a:off x="4495800" y="2857500"/>
              <a:ext cx="161926" cy="134175"/>
            </a:xfrm>
            <a:custGeom>
              <a:avLst/>
              <a:gdLst/>
              <a:ahLst/>
              <a:cxnLst/>
              <a:rect l="0" t="0" r="0" b="0"/>
              <a:pathLst>
                <a:path w="161926" h="134175">
                  <a:moveTo>
                    <a:pt x="0" y="0"/>
                  </a:moveTo>
                  <a:lnTo>
                    <a:pt x="0" y="0"/>
                  </a:lnTo>
                  <a:lnTo>
                    <a:pt x="1058" y="40719"/>
                  </a:lnTo>
                  <a:lnTo>
                    <a:pt x="8201" y="86070"/>
                  </a:lnTo>
                  <a:lnTo>
                    <a:pt x="805" y="132999"/>
                  </a:lnTo>
                  <a:lnTo>
                    <a:pt x="538" y="134174"/>
                  </a:lnTo>
                  <a:lnTo>
                    <a:pt x="358" y="133899"/>
                  </a:lnTo>
                  <a:lnTo>
                    <a:pt x="13289" y="93626"/>
                  </a:lnTo>
                  <a:lnTo>
                    <a:pt x="28653" y="53056"/>
                  </a:lnTo>
                  <a:lnTo>
                    <a:pt x="41290" y="30941"/>
                  </a:lnTo>
                  <a:lnTo>
                    <a:pt x="53276" y="21513"/>
                  </a:lnTo>
                  <a:lnTo>
                    <a:pt x="72230" y="13077"/>
                  </a:lnTo>
                  <a:lnTo>
                    <a:pt x="76729" y="11893"/>
                  </a:lnTo>
                  <a:lnTo>
                    <a:pt x="87371" y="13400"/>
                  </a:lnTo>
                  <a:lnTo>
                    <a:pt x="99156" y="18655"/>
                  </a:lnTo>
                  <a:lnTo>
                    <a:pt x="125214" y="40178"/>
                  </a:lnTo>
                  <a:lnTo>
                    <a:pt x="149120" y="82837"/>
                  </a:lnTo>
                  <a:lnTo>
                    <a:pt x="1619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4145"/>
            <p:cNvSpPr/>
            <p:nvPr>
              <p:custDataLst>
                <p:tags r:id="rId104"/>
              </p:custDataLst>
            </p:nvPr>
          </p:nvSpPr>
          <p:spPr>
            <a:xfrm>
              <a:off x="4876800" y="2238375"/>
              <a:ext cx="197779" cy="723901"/>
            </a:xfrm>
            <a:custGeom>
              <a:avLst/>
              <a:gdLst/>
              <a:ahLst/>
              <a:cxnLst/>
              <a:rect l="0" t="0" r="0" b="0"/>
              <a:pathLst>
                <a:path w="197779" h="7239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0592" y="53257"/>
                  </a:lnTo>
                  <a:lnTo>
                    <a:pt x="57834" y="95992"/>
                  </a:lnTo>
                  <a:lnTo>
                    <a:pt x="82685" y="138553"/>
                  </a:lnTo>
                  <a:lnTo>
                    <a:pt x="101640" y="175226"/>
                  </a:lnTo>
                  <a:lnTo>
                    <a:pt x="120662" y="212903"/>
                  </a:lnTo>
                  <a:lnTo>
                    <a:pt x="139703" y="255934"/>
                  </a:lnTo>
                  <a:lnTo>
                    <a:pt x="158751" y="302198"/>
                  </a:lnTo>
                  <a:lnTo>
                    <a:pt x="172744" y="349420"/>
                  </a:lnTo>
                  <a:lnTo>
                    <a:pt x="188649" y="396925"/>
                  </a:lnTo>
                  <a:lnTo>
                    <a:pt x="194969" y="431470"/>
                  </a:lnTo>
                  <a:lnTo>
                    <a:pt x="197778" y="465872"/>
                  </a:lnTo>
                  <a:lnTo>
                    <a:pt x="197242" y="510099"/>
                  </a:lnTo>
                  <a:lnTo>
                    <a:pt x="185677" y="554131"/>
                  </a:lnTo>
                  <a:lnTo>
                    <a:pt x="166107" y="601348"/>
                  </a:lnTo>
                  <a:lnTo>
                    <a:pt x="137351" y="646070"/>
                  </a:lnTo>
                  <a:lnTo>
                    <a:pt x="97344" y="692288"/>
                  </a:lnTo>
                  <a:lnTo>
                    <a:pt x="82422" y="705617"/>
                  </a:lnTo>
                  <a:lnTo>
                    <a:pt x="47625" y="723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907"/>
          <p:cNvGrpSpPr/>
          <p:nvPr/>
        </p:nvGrpSpPr>
        <p:grpSpPr>
          <a:xfrm>
            <a:off x="2952917" y="2343587"/>
            <a:ext cx="1057109" cy="555270"/>
            <a:chOff x="2952917" y="2343587"/>
            <a:chExt cx="1057109" cy="555270"/>
          </a:xfrm>
        </p:grpSpPr>
        <p:sp>
          <p:nvSpPr>
            <p:cNvPr id="740" name="SMARTInkShape-4146"/>
            <p:cNvSpPr/>
            <p:nvPr>
              <p:custDataLst>
                <p:tags r:id="rId95"/>
              </p:custDataLst>
            </p:nvPr>
          </p:nvSpPr>
          <p:spPr>
            <a:xfrm>
              <a:off x="2952917" y="2343587"/>
              <a:ext cx="321966" cy="289519"/>
            </a:xfrm>
            <a:custGeom>
              <a:avLst/>
              <a:gdLst/>
              <a:ahLst/>
              <a:cxnLst/>
              <a:rect l="0" t="0" r="0" b="0"/>
              <a:pathLst>
                <a:path w="321966" h="289519">
                  <a:moveTo>
                    <a:pt x="47458" y="18613"/>
                  </a:moveTo>
                  <a:lnTo>
                    <a:pt x="47458" y="18613"/>
                  </a:lnTo>
                  <a:lnTo>
                    <a:pt x="25999" y="18613"/>
                  </a:lnTo>
                  <a:lnTo>
                    <a:pt x="19223" y="21435"/>
                  </a:lnTo>
                  <a:lnTo>
                    <a:pt x="12684" y="25159"/>
                  </a:lnTo>
                  <a:lnTo>
                    <a:pt x="0" y="28103"/>
                  </a:lnTo>
                  <a:lnTo>
                    <a:pt x="16133" y="27073"/>
                  </a:lnTo>
                  <a:lnTo>
                    <a:pt x="54441" y="17776"/>
                  </a:lnTo>
                  <a:lnTo>
                    <a:pt x="97152" y="11662"/>
                  </a:lnTo>
                  <a:lnTo>
                    <a:pt x="128811" y="9174"/>
                  </a:lnTo>
                  <a:lnTo>
                    <a:pt x="164048" y="4540"/>
                  </a:lnTo>
                  <a:lnTo>
                    <a:pt x="204417" y="1038"/>
                  </a:lnTo>
                  <a:lnTo>
                    <a:pt x="241543" y="0"/>
                  </a:lnTo>
                  <a:lnTo>
                    <a:pt x="284410" y="708"/>
                  </a:lnTo>
                  <a:lnTo>
                    <a:pt x="321965" y="8699"/>
                  </a:lnTo>
                  <a:lnTo>
                    <a:pt x="321479" y="9887"/>
                  </a:lnTo>
                  <a:lnTo>
                    <a:pt x="310275" y="22311"/>
                  </a:lnTo>
                  <a:lnTo>
                    <a:pt x="265356" y="54141"/>
                  </a:lnTo>
                  <a:lnTo>
                    <a:pt x="222537" y="91691"/>
                  </a:lnTo>
                  <a:lnTo>
                    <a:pt x="182622" y="118107"/>
                  </a:lnTo>
                  <a:lnTo>
                    <a:pt x="138478" y="156990"/>
                  </a:lnTo>
                  <a:lnTo>
                    <a:pt x="97348" y="197428"/>
                  </a:lnTo>
                  <a:lnTo>
                    <a:pt x="57085" y="237600"/>
                  </a:lnTo>
                  <a:lnTo>
                    <a:pt x="19911" y="279477"/>
                  </a:lnTo>
                  <a:lnTo>
                    <a:pt x="16394" y="281423"/>
                  </a:lnTo>
                  <a:lnTo>
                    <a:pt x="16165" y="283778"/>
                  </a:lnTo>
                  <a:lnTo>
                    <a:pt x="18129" y="286406"/>
                  </a:lnTo>
                  <a:lnTo>
                    <a:pt x="21556" y="289217"/>
                  </a:lnTo>
                  <a:lnTo>
                    <a:pt x="33829" y="289518"/>
                  </a:lnTo>
                  <a:lnTo>
                    <a:pt x="73778" y="285682"/>
                  </a:lnTo>
                  <a:lnTo>
                    <a:pt x="118744" y="280329"/>
                  </a:lnTo>
                  <a:lnTo>
                    <a:pt x="161846" y="275627"/>
                  </a:lnTo>
                  <a:lnTo>
                    <a:pt x="197650" y="269508"/>
                  </a:lnTo>
                  <a:lnTo>
                    <a:pt x="244852" y="264082"/>
                  </a:lnTo>
                  <a:lnTo>
                    <a:pt x="291722" y="256929"/>
                  </a:lnTo>
                  <a:lnTo>
                    <a:pt x="295108" y="25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4147"/>
            <p:cNvSpPr/>
            <p:nvPr>
              <p:custDataLst>
                <p:tags r:id="rId96"/>
              </p:custDataLst>
            </p:nvPr>
          </p:nvSpPr>
          <p:spPr>
            <a:xfrm>
              <a:off x="3368440" y="2611174"/>
              <a:ext cx="170824" cy="157059"/>
            </a:xfrm>
            <a:custGeom>
              <a:avLst/>
              <a:gdLst/>
              <a:ahLst/>
              <a:cxnLst/>
              <a:rect l="0" t="0" r="0" b="0"/>
              <a:pathLst>
                <a:path w="170824" h="157059">
                  <a:moveTo>
                    <a:pt x="165335" y="8201"/>
                  </a:moveTo>
                  <a:lnTo>
                    <a:pt x="165335" y="8201"/>
                  </a:lnTo>
                  <a:lnTo>
                    <a:pt x="170392" y="3145"/>
                  </a:lnTo>
                  <a:lnTo>
                    <a:pt x="170823" y="1655"/>
                  </a:lnTo>
                  <a:lnTo>
                    <a:pt x="170052" y="662"/>
                  </a:lnTo>
                  <a:lnTo>
                    <a:pt x="168479" y="0"/>
                  </a:lnTo>
                  <a:lnTo>
                    <a:pt x="167431" y="617"/>
                  </a:lnTo>
                  <a:lnTo>
                    <a:pt x="166267" y="4125"/>
                  </a:lnTo>
                  <a:lnTo>
                    <a:pt x="160360" y="31214"/>
                  </a:lnTo>
                  <a:lnTo>
                    <a:pt x="142558" y="71621"/>
                  </a:lnTo>
                  <a:lnTo>
                    <a:pt x="134751" y="87894"/>
                  </a:lnTo>
                  <a:lnTo>
                    <a:pt x="122109" y="99359"/>
                  </a:lnTo>
                  <a:lnTo>
                    <a:pt x="81718" y="125436"/>
                  </a:lnTo>
                  <a:lnTo>
                    <a:pt x="66789" y="126275"/>
                  </a:lnTo>
                  <a:lnTo>
                    <a:pt x="31334" y="118190"/>
                  </a:lnTo>
                  <a:lnTo>
                    <a:pt x="24142" y="113277"/>
                  </a:lnTo>
                  <a:lnTo>
                    <a:pt x="13330" y="99351"/>
                  </a:lnTo>
                  <a:lnTo>
                    <a:pt x="1293" y="73661"/>
                  </a:lnTo>
                  <a:lnTo>
                    <a:pt x="0" y="60931"/>
                  </a:lnTo>
                  <a:lnTo>
                    <a:pt x="1136" y="56054"/>
                  </a:lnTo>
                  <a:lnTo>
                    <a:pt x="4011" y="52803"/>
                  </a:lnTo>
                  <a:lnTo>
                    <a:pt x="12849" y="49191"/>
                  </a:lnTo>
                  <a:lnTo>
                    <a:pt x="34782" y="52213"/>
                  </a:lnTo>
                  <a:lnTo>
                    <a:pt x="79979" y="76073"/>
                  </a:lnTo>
                  <a:lnTo>
                    <a:pt x="95649" y="87050"/>
                  </a:lnTo>
                  <a:lnTo>
                    <a:pt x="142412" y="129264"/>
                  </a:lnTo>
                  <a:lnTo>
                    <a:pt x="162835" y="156875"/>
                  </a:lnTo>
                  <a:lnTo>
                    <a:pt x="163668" y="157058"/>
                  </a:lnTo>
                  <a:lnTo>
                    <a:pt x="16533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4148"/>
            <p:cNvSpPr/>
            <p:nvPr>
              <p:custDataLst>
                <p:tags r:id="rId97"/>
              </p:custDataLst>
            </p:nvPr>
          </p:nvSpPr>
          <p:spPr>
            <a:xfrm>
              <a:off x="3571875" y="2581275"/>
              <a:ext cx="109381" cy="266701"/>
            </a:xfrm>
            <a:custGeom>
              <a:avLst/>
              <a:gdLst/>
              <a:ahLst/>
              <a:cxnLst/>
              <a:rect l="0" t="0" r="0" b="0"/>
              <a:pathLst>
                <a:path w="109381" h="266701">
                  <a:moveTo>
                    <a:pt x="95250" y="0"/>
                  </a:moveTo>
                  <a:lnTo>
                    <a:pt x="95250" y="0"/>
                  </a:lnTo>
                  <a:lnTo>
                    <a:pt x="100307" y="0"/>
                  </a:lnTo>
                  <a:lnTo>
                    <a:pt x="105611" y="2822"/>
                  </a:lnTo>
                  <a:lnTo>
                    <a:pt x="108507" y="5056"/>
                  </a:lnTo>
                  <a:lnTo>
                    <a:pt x="109380" y="8663"/>
                  </a:lnTo>
                  <a:lnTo>
                    <a:pt x="97715" y="55907"/>
                  </a:lnTo>
                  <a:lnTo>
                    <a:pt x="87513" y="99555"/>
                  </a:lnTo>
                  <a:lnTo>
                    <a:pt x="80875" y="113391"/>
                  </a:lnTo>
                  <a:lnTo>
                    <a:pt x="72986" y="126596"/>
                  </a:lnTo>
                  <a:lnTo>
                    <a:pt x="57393" y="168810"/>
                  </a:lnTo>
                  <a:lnTo>
                    <a:pt x="35404" y="21345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4149"/>
            <p:cNvSpPr/>
            <p:nvPr>
              <p:custDataLst>
                <p:tags r:id="rId98"/>
              </p:custDataLst>
            </p:nvPr>
          </p:nvSpPr>
          <p:spPr>
            <a:xfrm>
              <a:off x="3667125" y="2743626"/>
              <a:ext cx="133351" cy="155231"/>
            </a:xfrm>
            <a:custGeom>
              <a:avLst/>
              <a:gdLst/>
              <a:ahLst/>
              <a:cxnLst/>
              <a:rect l="0" t="0" r="0" b="0"/>
              <a:pathLst>
                <a:path w="133351" h="155231">
                  <a:moveTo>
                    <a:pt x="0" y="18624"/>
                  </a:moveTo>
                  <a:lnTo>
                    <a:pt x="0" y="18624"/>
                  </a:lnTo>
                  <a:lnTo>
                    <a:pt x="0" y="13568"/>
                  </a:lnTo>
                  <a:lnTo>
                    <a:pt x="1058" y="12078"/>
                  </a:lnTo>
                  <a:lnTo>
                    <a:pt x="2822" y="11085"/>
                  </a:lnTo>
                  <a:lnTo>
                    <a:pt x="45124" y="214"/>
                  </a:lnTo>
                  <a:lnTo>
                    <a:pt x="49132" y="0"/>
                  </a:lnTo>
                  <a:lnTo>
                    <a:pt x="64888" y="4757"/>
                  </a:lnTo>
                  <a:lnTo>
                    <a:pt x="68659" y="7262"/>
                  </a:lnTo>
                  <a:lnTo>
                    <a:pt x="72848" y="12869"/>
                  </a:lnTo>
                  <a:lnTo>
                    <a:pt x="71888" y="24533"/>
                  </a:lnTo>
                  <a:lnTo>
                    <a:pt x="66875" y="39242"/>
                  </a:lnTo>
                  <a:lnTo>
                    <a:pt x="41989" y="84295"/>
                  </a:lnTo>
                  <a:lnTo>
                    <a:pt x="5135" y="129733"/>
                  </a:lnTo>
                  <a:lnTo>
                    <a:pt x="1014" y="149776"/>
                  </a:lnTo>
                  <a:lnTo>
                    <a:pt x="676" y="153683"/>
                  </a:lnTo>
                  <a:lnTo>
                    <a:pt x="3626" y="155230"/>
                  </a:lnTo>
                  <a:lnTo>
                    <a:pt x="15370" y="154127"/>
                  </a:lnTo>
                  <a:lnTo>
                    <a:pt x="48780" y="143737"/>
                  </a:lnTo>
                  <a:lnTo>
                    <a:pt x="90726" y="124405"/>
                  </a:lnTo>
                  <a:lnTo>
                    <a:pt x="133350" y="113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4150"/>
            <p:cNvSpPr/>
            <p:nvPr>
              <p:custDataLst>
                <p:tags r:id="rId99"/>
              </p:custDataLst>
            </p:nvPr>
          </p:nvSpPr>
          <p:spPr>
            <a:xfrm>
              <a:off x="4000500" y="25717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9" name="SMARTInkShape-Group908"/>
          <p:cNvGrpSpPr/>
          <p:nvPr/>
        </p:nvGrpSpPr>
        <p:grpSpPr>
          <a:xfrm>
            <a:off x="2267342" y="2286000"/>
            <a:ext cx="332984" cy="313900"/>
            <a:chOff x="2267342" y="2286000"/>
            <a:chExt cx="332984" cy="313900"/>
          </a:xfrm>
        </p:grpSpPr>
        <p:sp>
          <p:nvSpPr>
            <p:cNvPr id="746" name="SMARTInkShape-4151"/>
            <p:cNvSpPr/>
            <p:nvPr>
              <p:custDataLst>
                <p:tags r:id="rId92"/>
              </p:custDataLst>
            </p:nvPr>
          </p:nvSpPr>
          <p:spPr>
            <a:xfrm>
              <a:off x="2428875" y="2286000"/>
              <a:ext cx="1" cy="200026"/>
            </a:xfrm>
            <a:custGeom>
              <a:avLst/>
              <a:gdLst/>
              <a:ahLst/>
              <a:cxnLst/>
              <a:rect l="0" t="0" r="0" b="0"/>
              <a:pathLst>
                <a:path w="1" h="200026">
                  <a:moveTo>
                    <a:pt x="0" y="0"/>
                  </a:moveTo>
                  <a:lnTo>
                    <a:pt x="0" y="0"/>
                  </a:lnTo>
                  <a:lnTo>
                    <a:pt x="0" y="45761"/>
                  </a:lnTo>
                  <a:lnTo>
                    <a:pt x="0" y="80704"/>
                  </a:lnTo>
                  <a:lnTo>
                    <a:pt x="0" y="12292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4152"/>
            <p:cNvSpPr/>
            <p:nvPr>
              <p:custDataLst>
                <p:tags r:id="rId93"/>
              </p:custDataLst>
            </p:nvPr>
          </p:nvSpPr>
          <p:spPr>
            <a:xfrm>
              <a:off x="2286116" y="2381250"/>
              <a:ext cx="247535" cy="28576"/>
            </a:xfrm>
            <a:custGeom>
              <a:avLst/>
              <a:gdLst/>
              <a:ahLst/>
              <a:cxnLst/>
              <a:rect l="0" t="0" r="0" b="0"/>
              <a:pathLst>
                <a:path w="247535" h="28576">
                  <a:moveTo>
                    <a:pt x="9409" y="28575"/>
                  </a:moveTo>
                  <a:lnTo>
                    <a:pt x="9409" y="28575"/>
                  </a:lnTo>
                  <a:lnTo>
                    <a:pt x="0" y="28575"/>
                  </a:lnTo>
                  <a:lnTo>
                    <a:pt x="41047" y="28575"/>
                  </a:lnTo>
                  <a:lnTo>
                    <a:pt x="86841" y="28575"/>
                  </a:lnTo>
                  <a:lnTo>
                    <a:pt x="126539" y="28575"/>
                  </a:lnTo>
                  <a:lnTo>
                    <a:pt x="169972" y="22029"/>
                  </a:lnTo>
                  <a:lnTo>
                    <a:pt x="210851" y="16817"/>
                  </a:lnTo>
                  <a:lnTo>
                    <a:pt x="228904" y="11685"/>
                  </a:lnTo>
                  <a:lnTo>
                    <a:pt x="235114" y="10965"/>
                  </a:lnTo>
                  <a:lnTo>
                    <a:pt x="239254" y="9427"/>
                  </a:lnTo>
                  <a:lnTo>
                    <a:pt x="247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4153"/>
            <p:cNvSpPr/>
            <p:nvPr>
              <p:custDataLst>
                <p:tags r:id="rId94"/>
              </p:custDataLst>
            </p:nvPr>
          </p:nvSpPr>
          <p:spPr>
            <a:xfrm>
              <a:off x="2267342" y="2562225"/>
              <a:ext cx="332984" cy="37675"/>
            </a:xfrm>
            <a:custGeom>
              <a:avLst/>
              <a:gdLst/>
              <a:ahLst/>
              <a:cxnLst/>
              <a:rect l="0" t="0" r="0" b="0"/>
              <a:pathLst>
                <a:path w="332984" h="37675">
                  <a:moveTo>
                    <a:pt x="9133" y="19050"/>
                  </a:moveTo>
                  <a:lnTo>
                    <a:pt x="9133" y="19050"/>
                  </a:lnTo>
                  <a:lnTo>
                    <a:pt x="932" y="27251"/>
                  </a:lnTo>
                  <a:lnTo>
                    <a:pt x="0" y="33239"/>
                  </a:lnTo>
                  <a:lnTo>
                    <a:pt x="3044" y="34859"/>
                  </a:lnTo>
                  <a:lnTo>
                    <a:pt x="49528" y="37674"/>
                  </a:lnTo>
                  <a:lnTo>
                    <a:pt x="83191" y="32917"/>
                  </a:lnTo>
                  <a:lnTo>
                    <a:pt x="114720" y="30505"/>
                  </a:lnTo>
                  <a:lnTo>
                    <a:pt x="149194" y="28374"/>
                  </a:lnTo>
                  <a:lnTo>
                    <a:pt x="187510" y="22283"/>
                  </a:lnTo>
                  <a:lnTo>
                    <a:pt x="235025" y="19688"/>
                  </a:lnTo>
                  <a:lnTo>
                    <a:pt x="275298" y="14120"/>
                  </a:lnTo>
                  <a:lnTo>
                    <a:pt x="332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2" name="SMARTInkShape-Group909"/>
          <p:cNvGrpSpPr/>
          <p:nvPr/>
        </p:nvGrpSpPr>
        <p:grpSpPr>
          <a:xfrm>
            <a:off x="1524000" y="1966281"/>
            <a:ext cx="333376" cy="594621"/>
            <a:chOff x="1524000" y="1966281"/>
            <a:chExt cx="333376" cy="594621"/>
          </a:xfrm>
        </p:grpSpPr>
        <p:sp>
          <p:nvSpPr>
            <p:cNvPr id="750" name="SMARTInkShape-4154"/>
            <p:cNvSpPr/>
            <p:nvPr>
              <p:custDataLst>
                <p:tags r:id="rId90"/>
              </p:custDataLst>
            </p:nvPr>
          </p:nvSpPr>
          <p:spPr>
            <a:xfrm>
              <a:off x="1524000" y="2288928"/>
              <a:ext cx="333376" cy="271974"/>
            </a:xfrm>
            <a:custGeom>
              <a:avLst/>
              <a:gdLst/>
              <a:ahLst/>
              <a:cxnLst/>
              <a:rect l="0" t="0" r="0" b="0"/>
              <a:pathLst>
                <a:path w="333376" h="271974">
                  <a:moveTo>
                    <a:pt x="0" y="263772"/>
                  </a:moveTo>
                  <a:lnTo>
                    <a:pt x="0" y="263772"/>
                  </a:lnTo>
                  <a:lnTo>
                    <a:pt x="0" y="271973"/>
                  </a:lnTo>
                  <a:lnTo>
                    <a:pt x="5056" y="267848"/>
                  </a:lnTo>
                  <a:lnTo>
                    <a:pt x="27447" y="240759"/>
                  </a:lnTo>
                  <a:lnTo>
                    <a:pt x="50422" y="195425"/>
                  </a:lnTo>
                  <a:lnTo>
                    <a:pt x="69817" y="151146"/>
                  </a:lnTo>
                  <a:lnTo>
                    <a:pt x="82544" y="111703"/>
                  </a:lnTo>
                  <a:lnTo>
                    <a:pt x="93995" y="67343"/>
                  </a:lnTo>
                  <a:lnTo>
                    <a:pt x="95085" y="24866"/>
                  </a:lnTo>
                  <a:lnTo>
                    <a:pt x="95236" y="0"/>
                  </a:lnTo>
                  <a:lnTo>
                    <a:pt x="94191" y="23211"/>
                  </a:lnTo>
                  <a:lnTo>
                    <a:pt x="87711" y="68597"/>
                  </a:lnTo>
                  <a:lnTo>
                    <a:pt x="86118" y="113035"/>
                  </a:lnTo>
                  <a:lnTo>
                    <a:pt x="85841" y="150553"/>
                  </a:lnTo>
                  <a:lnTo>
                    <a:pt x="92294" y="193312"/>
                  </a:lnTo>
                  <a:lnTo>
                    <a:pt x="97488" y="216967"/>
                  </a:lnTo>
                  <a:lnTo>
                    <a:pt x="99917" y="223044"/>
                  </a:lnTo>
                  <a:lnTo>
                    <a:pt x="108261" y="232618"/>
                  </a:lnTo>
                  <a:lnTo>
                    <a:pt x="119024" y="239342"/>
                  </a:lnTo>
                  <a:lnTo>
                    <a:pt x="130864" y="242331"/>
                  </a:lnTo>
                  <a:lnTo>
                    <a:pt x="154485" y="238957"/>
                  </a:lnTo>
                  <a:lnTo>
                    <a:pt x="171480" y="231255"/>
                  </a:lnTo>
                  <a:lnTo>
                    <a:pt x="188275" y="217213"/>
                  </a:lnTo>
                  <a:lnTo>
                    <a:pt x="194803" y="205685"/>
                  </a:lnTo>
                  <a:lnTo>
                    <a:pt x="204122" y="184472"/>
                  </a:lnTo>
                  <a:lnTo>
                    <a:pt x="230198" y="140597"/>
                  </a:lnTo>
                  <a:lnTo>
                    <a:pt x="242138" y="100469"/>
                  </a:lnTo>
                  <a:lnTo>
                    <a:pt x="257285" y="54041"/>
                  </a:lnTo>
                  <a:lnTo>
                    <a:pt x="265874" y="17778"/>
                  </a:lnTo>
                  <a:lnTo>
                    <a:pt x="266149" y="14051"/>
                  </a:lnTo>
                  <a:lnTo>
                    <a:pt x="266333" y="13683"/>
                  </a:lnTo>
                  <a:lnTo>
                    <a:pt x="269501" y="51128"/>
                  </a:lnTo>
                  <a:lnTo>
                    <a:pt x="277456" y="93835"/>
                  </a:lnTo>
                  <a:lnTo>
                    <a:pt x="292510" y="121972"/>
                  </a:lnTo>
                  <a:lnTo>
                    <a:pt x="302513" y="129489"/>
                  </a:lnTo>
                  <a:lnTo>
                    <a:pt x="333375" y="139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4155"/>
            <p:cNvSpPr/>
            <p:nvPr>
              <p:custDataLst>
                <p:tags r:id="rId91"/>
              </p:custDataLst>
            </p:nvPr>
          </p:nvSpPr>
          <p:spPr>
            <a:xfrm>
              <a:off x="1619378" y="1966281"/>
              <a:ext cx="161798" cy="202846"/>
            </a:xfrm>
            <a:custGeom>
              <a:avLst/>
              <a:gdLst/>
              <a:ahLst/>
              <a:cxnLst/>
              <a:rect l="0" t="0" r="0" b="0"/>
              <a:pathLst>
                <a:path w="161798" h="202846">
                  <a:moveTo>
                    <a:pt x="28447" y="119694"/>
                  </a:moveTo>
                  <a:lnTo>
                    <a:pt x="28447" y="119694"/>
                  </a:lnTo>
                  <a:lnTo>
                    <a:pt x="28447" y="101152"/>
                  </a:lnTo>
                  <a:lnTo>
                    <a:pt x="23391" y="105851"/>
                  </a:lnTo>
                  <a:lnTo>
                    <a:pt x="20908" y="111072"/>
                  </a:lnTo>
                  <a:lnTo>
                    <a:pt x="11557" y="150021"/>
                  </a:lnTo>
                  <a:lnTo>
                    <a:pt x="7215" y="174541"/>
                  </a:lnTo>
                  <a:lnTo>
                    <a:pt x="302" y="202845"/>
                  </a:lnTo>
                  <a:lnTo>
                    <a:pt x="0" y="194543"/>
                  </a:lnTo>
                  <a:lnTo>
                    <a:pt x="8084" y="152371"/>
                  </a:lnTo>
                  <a:lnTo>
                    <a:pt x="14064" y="117499"/>
                  </a:lnTo>
                  <a:lnTo>
                    <a:pt x="22539" y="73653"/>
                  </a:lnTo>
                  <a:lnTo>
                    <a:pt x="28338" y="27697"/>
                  </a:lnTo>
                  <a:lnTo>
                    <a:pt x="36494" y="478"/>
                  </a:lnTo>
                  <a:lnTo>
                    <a:pt x="38045" y="0"/>
                  </a:lnTo>
                  <a:lnTo>
                    <a:pt x="42591" y="2291"/>
                  </a:lnTo>
                  <a:lnTo>
                    <a:pt x="73581" y="44894"/>
                  </a:lnTo>
                  <a:lnTo>
                    <a:pt x="94376" y="76226"/>
                  </a:lnTo>
                  <a:lnTo>
                    <a:pt x="107248" y="99053"/>
                  </a:lnTo>
                  <a:lnTo>
                    <a:pt x="149017" y="144966"/>
                  </a:lnTo>
                  <a:lnTo>
                    <a:pt x="161797" y="157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SMARTInkShape-Group910"/>
          <p:cNvGrpSpPr/>
          <p:nvPr/>
        </p:nvGrpSpPr>
        <p:grpSpPr>
          <a:xfrm>
            <a:off x="7187032" y="648092"/>
            <a:ext cx="737658" cy="675884"/>
            <a:chOff x="7187032" y="648092"/>
            <a:chExt cx="737658" cy="675884"/>
          </a:xfrm>
        </p:grpSpPr>
        <p:sp>
          <p:nvSpPr>
            <p:cNvPr id="753" name="SMARTInkShape-4156"/>
            <p:cNvSpPr/>
            <p:nvPr>
              <p:custDataLst>
                <p:tags r:id="rId85"/>
              </p:custDataLst>
            </p:nvPr>
          </p:nvSpPr>
          <p:spPr>
            <a:xfrm>
              <a:off x="7212870" y="876300"/>
              <a:ext cx="302356" cy="148691"/>
            </a:xfrm>
            <a:custGeom>
              <a:avLst/>
              <a:gdLst/>
              <a:ahLst/>
              <a:cxnLst/>
              <a:rect l="0" t="0" r="0" b="0"/>
              <a:pathLst>
                <a:path w="302356" h="148691">
                  <a:moveTo>
                    <a:pt x="111855" y="76200"/>
                  </a:moveTo>
                  <a:lnTo>
                    <a:pt x="111855" y="76200"/>
                  </a:lnTo>
                  <a:lnTo>
                    <a:pt x="120055" y="76200"/>
                  </a:lnTo>
                  <a:lnTo>
                    <a:pt x="113667" y="86561"/>
                  </a:lnTo>
                  <a:lnTo>
                    <a:pt x="107156" y="103647"/>
                  </a:lnTo>
                  <a:lnTo>
                    <a:pt x="98703" y="121256"/>
                  </a:lnTo>
                  <a:lnTo>
                    <a:pt x="79383" y="139880"/>
                  </a:lnTo>
                  <a:lnTo>
                    <a:pt x="65321" y="146836"/>
                  </a:lnTo>
                  <a:lnTo>
                    <a:pt x="58607" y="148690"/>
                  </a:lnTo>
                  <a:lnTo>
                    <a:pt x="45503" y="147929"/>
                  </a:lnTo>
                  <a:lnTo>
                    <a:pt x="39045" y="146244"/>
                  </a:lnTo>
                  <a:lnTo>
                    <a:pt x="26225" y="135906"/>
                  </a:lnTo>
                  <a:lnTo>
                    <a:pt x="5805" y="108455"/>
                  </a:lnTo>
                  <a:lnTo>
                    <a:pt x="0" y="89050"/>
                  </a:lnTo>
                  <a:lnTo>
                    <a:pt x="4286" y="73444"/>
                  </a:lnTo>
                  <a:lnTo>
                    <a:pt x="13246" y="58042"/>
                  </a:lnTo>
                  <a:lnTo>
                    <a:pt x="24284" y="47669"/>
                  </a:lnTo>
                  <a:lnTo>
                    <a:pt x="68256" y="33444"/>
                  </a:lnTo>
                  <a:lnTo>
                    <a:pt x="111905" y="26715"/>
                  </a:lnTo>
                  <a:lnTo>
                    <a:pt x="151028" y="21321"/>
                  </a:lnTo>
                  <a:lnTo>
                    <a:pt x="198380" y="19499"/>
                  </a:lnTo>
                  <a:lnTo>
                    <a:pt x="238150" y="14126"/>
                  </a:lnTo>
                  <a:lnTo>
                    <a:pt x="285520" y="8736"/>
                  </a:lnTo>
                  <a:lnTo>
                    <a:pt x="3023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4157"/>
            <p:cNvSpPr/>
            <p:nvPr>
              <p:custDataLst>
                <p:tags r:id="rId86"/>
              </p:custDataLst>
            </p:nvPr>
          </p:nvSpPr>
          <p:spPr>
            <a:xfrm>
              <a:off x="7505700" y="648092"/>
              <a:ext cx="152401" cy="104160"/>
            </a:xfrm>
            <a:custGeom>
              <a:avLst/>
              <a:gdLst/>
              <a:ahLst/>
              <a:cxnLst/>
              <a:rect l="0" t="0" r="0" b="0"/>
              <a:pathLst>
                <a:path w="152401" h="104160">
                  <a:moveTo>
                    <a:pt x="0" y="9133"/>
                  </a:moveTo>
                  <a:lnTo>
                    <a:pt x="0" y="9133"/>
                  </a:lnTo>
                  <a:lnTo>
                    <a:pt x="5056" y="4076"/>
                  </a:lnTo>
                  <a:lnTo>
                    <a:pt x="10361" y="1594"/>
                  </a:lnTo>
                  <a:lnTo>
                    <a:pt x="27446" y="0"/>
                  </a:lnTo>
                  <a:lnTo>
                    <a:pt x="36188" y="2605"/>
                  </a:lnTo>
                  <a:lnTo>
                    <a:pt x="40001" y="4781"/>
                  </a:lnTo>
                  <a:lnTo>
                    <a:pt x="50423" y="17956"/>
                  </a:lnTo>
                  <a:lnTo>
                    <a:pt x="55156" y="35266"/>
                  </a:lnTo>
                  <a:lnTo>
                    <a:pt x="50620" y="50381"/>
                  </a:lnTo>
                  <a:lnTo>
                    <a:pt x="36165" y="73918"/>
                  </a:lnTo>
                  <a:lnTo>
                    <a:pt x="24121" y="91476"/>
                  </a:lnTo>
                  <a:lnTo>
                    <a:pt x="20051" y="101833"/>
                  </a:lnTo>
                  <a:lnTo>
                    <a:pt x="21835" y="102683"/>
                  </a:lnTo>
                  <a:lnTo>
                    <a:pt x="50709" y="104159"/>
                  </a:lnTo>
                  <a:lnTo>
                    <a:pt x="95656" y="96814"/>
                  </a:lnTo>
                  <a:lnTo>
                    <a:pt x="152400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4158"/>
            <p:cNvSpPr/>
            <p:nvPr>
              <p:custDataLst>
                <p:tags r:id="rId87"/>
              </p:custDataLst>
            </p:nvPr>
          </p:nvSpPr>
          <p:spPr>
            <a:xfrm>
              <a:off x="7187032" y="1057275"/>
              <a:ext cx="509169" cy="104776"/>
            </a:xfrm>
            <a:custGeom>
              <a:avLst/>
              <a:gdLst/>
              <a:ahLst/>
              <a:cxnLst/>
              <a:rect l="0" t="0" r="0" b="0"/>
              <a:pathLst>
                <a:path w="509169" h="104776">
                  <a:moveTo>
                    <a:pt x="23393" y="104775"/>
                  </a:moveTo>
                  <a:lnTo>
                    <a:pt x="23393" y="104775"/>
                  </a:lnTo>
                  <a:lnTo>
                    <a:pt x="1003" y="104775"/>
                  </a:lnTo>
                  <a:lnTo>
                    <a:pt x="0" y="103717"/>
                  </a:lnTo>
                  <a:lnTo>
                    <a:pt x="389" y="101953"/>
                  </a:lnTo>
                  <a:lnTo>
                    <a:pt x="1707" y="99719"/>
                  </a:lnTo>
                  <a:lnTo>
                    <a:pt x="3644" y="98229"/>
                  </a:lnTo>
                  <a:lnTo>
                    <a:pt x="8618" y="96574"/>
                  </a:lnTo>
                  <a:lnTo>
                    <a:pt x="48977" y="92602"/>
                  </a:lnTo>
                  <a:lnTo>
                    <a:pt x="78598" y="87763"/>
                  </a:lnTo>
                  <a:lnTo>
                    <a:pt x="125902" y="81071"/>
                  </a:lnTo>
                  <a:lnTo>
                    <a:pt x="166185" y="77643"/>
                  </a:lnTo>
                  <a:lnTo>
                    <a:pt x="201521" y="71571"/>
                  </a:lnTo>
                  <a:lnTo>
                    <a:pt x="242212" y="68126"/>
                  </a:lnTo>
                  <a:lnTo>
                    <a:pt x="282726" y="62048"/>
                  </a:lnTo>
                  <a:lnTo>
                    <a:pt x="321541" y="53545"/>
                  </a:lnTo>
                  <a:lnTo>
                    <a:pt x="359853" y="44323"/>
                  </a:lnTo>
                  <a:lnTo>
                    <a:pt x="398017" y="39944"/>
                  </a:lnTo>
                  <a:lnTo>
                    <a:pt x="442292" y="30860"/>
                  </a:lnTo>
                  <a:lnTo>
                    <a:pt x="485061" y="18874"/>
                  </a:lnTo>
                  <a:lnTo>
                    <a:pt x="498453" y="12622"/>
                  </a:lnTo>
                  <a:lnTo>
                    <a:pt x="509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4159"/>
            <p:cNvSpPr/>
            <p:nvPr>
              <p:custDataLst>
                <p:tags r:id="rId88"/>
              </p:custDataLst>
            </p:nvPr>
          </p:nvSpPr>
          <p:spPr>
            <a:xfrm>
              <a:off x="7419975" y="1177539"/>
              <a:ext cx="133351" cy="116636"/>
            </a:xfrm>
            <a:custGeom>
              <a:avLst/>
              <a:gdLst/>
              <a:ahLst/>
              <a:cxnLst/>
              <a:rect l="0" t="0" r="0" b="0"/>
              <a:pathLst>
                <a:path w="133351" h="116636">
                  <a:moveTo>
                    <a:pt x="0" y="22611"/>
                  </a:moveTo>
                  <a:lnTo>
                    <a:pt x="0" y="22611"/>
                  </a:lnTo>
                  <a:lnTo>
                    <a:pt x="0" y="65426"/>
                  </a:lnTo>
                  <a:lnTo>
                    <a:pt x="1058" y="89625"/>
                  </a:lnTo>
                  <a:lnTo>
                    <a:pt x="9132" y="116635"/>
                  </a:lnTo>
                  <a:lnTo>
                    <a:pt x="4352" y="107385"/>
                  </a:lnTo>
                  <a:lnTo>
                    <a:pt x="6346" y="81126"/>
                  </a:lnTo>
                  <a:lnTo>
                    <a:pt x="19468" y="39855"/>
                  </a:lnTo>
                  <a:lnTo>
                    <a:pt x="26644" y="23925"/>
                  </a:lnTo>
                  <a:lnTo>
                    <a:pt x="42584" y="9007"/>
                  </a:lnTo>
                  <a:lnTo>
                    <a:pt x="54556" y="1395"/>
                  </a:lnTo>
                  <a:lnTo>
                    <a:pt x="60713" y="0"/>
                  </a:lnTo>
                  <a:lnTo>
                    <a:pt x="73197" y="1273"/>
                  </a:lnTo>
                  <a:lnTo>
                    <a:pt x="101027" y="19762"/>
                  </a:lnTo>
                  <a:lnTo>
                    <a:pt x="117704" y="62133"/>
                  </a:lnTo>
                  <a:lnTo>
                    <a:pt x="133350" y="108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4160"/>
            <p:cNvSpPr/>
            <p:nvPr>
              <p:custDataLst>
                <p:tags r:id="rId89"/>
              </p:custDataLst>
            </p:nvPr>
          </p:nvSpPr>
          <p:spPr>
            <a:xfrm>
              <a:off x="7772400" y="733425"/>
              <a:ext cx="152290" cy="590551"/>
            </a:xfrm>
            <a:custGeom>
              <a:avLst/>
              <a:gdLst/>
              <a:ahLst/>
              <a:cxnLst/>
              <a:rect l="0" t="0" r="0" b="0"/>
              <a:pathLst>
                <a:path w="152290" h="590551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75337" y="24909"/>
                  </a:lnTo>
                  <a:lnTo>
                    <a:pt x="88409" y="48303"/>
                  </a:lnTo>
                  <a:lnTo>
                    <a:pt x="99406" y="87278"/>
                  </a:lnTo>
                  <a:lnTo>
                    <a:pt x="114429" y="133555"/>
                  </a:lnTo>
                  <a:lnTo>
                    <a:pt x="127025" y="176547"/>
                  </a:lnTo>
                  <a:lnTo>
                    <a:pt x="136532" y="213295"/>
                  </a:lnTo>
                  <a:lnTo>
                    <a:pt x="146052" y="250994"/>
                  </a:lnTo>
                  <a:lnTo>
                    <a:pt x="150519" y="288975"/>
                  </a:lnTo>
                  <a:lnTo>
                    <a:pt x="152029" y="333189"/>
                  </a:lnTo>
                  <a:lnTo>
                    <a:pt x="152289" y="369186"/>
                  </a:lnTo>
                  <a:lnTo>
                    <a:pt x="149556" y="416453"/>
                  </a:lnTo>
                  <a:lnTo>
                    <a:pt x="139138" y="456677"/>
                  </a:lnTo>
                  <a:lnTo>
                    <a:pt x="119285" y="495197"/>
                  </a:lnTo>
                  <a:lnTo>
                    <a:pt x="88721" y="537855"/>
                  </a:lnTo>
                  <a:lnTo>
                    <a:pt x="42583" y="572627"/>
                  </a:lnTo>
                  <a:lnTo>
                    <a:pt x="0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" name="SMARTInkShape-Group911"/>
          <p:cNvGrpSpPr/>
          <p:nvPr/>
        </p:nvGrpSpPr>
        <p:grpSpPr>
          <a:xfrm>
            <a:off x="6562725" y="889514"/>
            <a:ext cx="408251" cy="320162"/>
            <a:chOff x="6562725" y="889514"/>
            <a:chExt cx="408251" cy="320162"/>
          </a:xfrm>
        </p:grpSpPr>
        <p:sp>
          <p:nvSpPr>
            <p:cNvPr id="759" name="SMARTInkShape-4161"/>
            <p:cNvSpPr/>
            <p:nvPr>
              <p:custDataLst>
                <p:tags r:id="rId83"/>
              </p:custDataLst>
            </p:nvPr>
          </p:nvSpPr>
          <p:spPr>
            <a:xfrm>
              <a:off x="6562725" y="889514"/>
              <a:ext cx="247651" cy="257872"/>
            </a:xfrm>
            <a:custGeom>
              <a:avLst/>
              <a:gdLst/>
              <a:ahLst/>
              <a:cxnLst/>
              <a:rect l="0" t="0" r="0" b="0"/>
              <a:pathLst>
                <a:path w="247651" h="257872">
                  <a:moveTo>
                    <a:pt x="0" y="253486"/>
                  </a:moveTo>
                  <a:lnTo>
                    <a:pt x="0" y="253486"/>
                  </a:lnTo>
                  <a:lnTo>
                    <a:pt x="9132" y="253486"/>
                  </a:lnTo>
                  <a:lnTo>
                    <a:pt x="17052" y="244823"/>
                  </a:lnTo>
                  <a:lnTo>
                    <a:pt x="24691" y="229635"/>
                  </a:lnTo>
                  <a:lnTo>
                    <a:pt x="33120" y="189184"/>
                  </a:lnTo>
                  <a:lnTo>
                    <a:pt x="40267" y="148932"/>
                  </a:lnTo>
                  <a:lnTo>
                    <a:pt x="43296" y="126584"/>
                  </a:lnTo>
                  <a:lnTo>
                    <a:pt x="42263" y="95147"/>
                  </a:lnTo>
                  <a:lnTo>
                    <a:pt x="46565" y="54169"/>
                  </a:lnTo>
                  <a:lnTo>
                    <a:pt x="39331" y="9631"/>
                  </a:lnTo>
                  <a:lnTo>
                    <a:pt x="38464" y="258"/>
                  </a:lnTo>
                  <a:lnTo>
                    <a:pt x="38343" y="0"/>
                  </a:lnTo>
                  <a:lnTo>
                    <a:pt x="38114" y="39307"/>
                  </a:lnTo>
                  <a:lnTo>
                    <a:pt x="38103" y="86178"/>
                  </a:lnTo>
                  <a:lnTo>
                    <a:pt x="44647" y="127540"/>
                  </a:lnTo>
                  <a:lnTo>
                    <a:pt x="52290" y="174001"/>
                  </a:lnTo>
                  <a:lnTo>
                    <a:pt x="64853" y="221283"/>
                  </a:lnTo>
                  <a:lnTo>
                    <a:pt x="79658" y="249236"/>
                  </a:lnTo>
                  <a:lnTo>
                    <a:pt x="87614" y="256889"/>
                  </a:lnTo>
                  <a:lnTo>
                    <a:pt x="92277" y="257871"/>
                  </a:lnTo>
                  <a:lnTo>
                    <a:pt x="103101" y="256140"/>
                  </a:lnTo>
                  <a:lnTo>
                    <a:pt x="121095" y="244159"/>
                  </a:lnTo>
                  <a:lnTo>
                    <a:pt x="127903" y="235935"/>
                  </a:lnTo>
                  <a:lnTo>
                    <a:pt x="150772" y="194795"/>
                  </a:lnTo>
                  <a:lnTo>
                    <a:pt x="158621" y="170127"/>
                  </a:lnTo>
                  <a:lnTo>
                    <a:pt x="166329" y="127659"/>
                  </a:lnTo>
                  <a:lnTo>
                    <a:pt x="176984" y="84580"/>
                  </a:lnTo>
                  <a:lnTo>
                    <a:pt x="185506" y="42808"/>
                  </a:lnTo>
                  <a:lnTo>
                    <a:pt x="189513" y="22938"/>
                  </a:lnTo>
                  <a:lnTo>
                    <a:pt x="189842" y="22529"/>
                  </a:lnTo>
                  <a:lnTo>
                    <a:pt x="190208" y="24897"/>
                  </a:lnTo>
                  <a:lnTo>
                    <a:pt x="190371" y="29477"/>
                  </a:lnTo>
                  <a:lnTo>
                    <a:pt x="182287" y="63637"/>
                  </a:lnTo>
                  <a:lnTo>
                    <a:pt x="188687" y="102426"/>
                  </a:lnTo>
                  <a:lnTo>
                    <a:pt x="195198" y="139451"/>
                  </a:lnTo>
                  <a:lnTo>
                    <a:pt x="208708" y="162783"/>
                  </a:lnTo>
                  <a:lnTo>
                    <a:pt x="221059" y="178045"/>
                  </a:lnTo>
                  <a:lnTo>
                    <a:pt x="247650" y="18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4162"/>
            <p:cNvSpPr/>
            <p:nvPr>
              <p:custDataLst>
                <p:tags r:id="rId84"/>
              </p:custDataLst>
            </p:nvPr>
          </p:nvSpPr>
          <p:spPr>
            <a:xfrm>
              <a:off x="6934200" y="1095375"/>
              <a:ext cx="36776" cy="114301"/>
            </a:xfrm>
            <a:custGeom>
              <a:avLst/>
              <a:gdLst/>
              <a:ahLst/>
              <a:cxnLst/>
              <a:rect l="0" t="0" r="0" b="0"/>
              <a:pathLst>
                <a:path w="36776" h="11430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36775" y="35648"/>
                  </a:lnTo>
                  <a:lnTo>
                    <a:pt x="32651" y="592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4" name="SMARTInkShape-Group912"/>
          <p:cNvGrpSpPr/>
          <p:nvPr/>
        </p:nvGrpSpPr>
        <p:grpSpPr>
          <a:xfrm>
            <a:off x="10826233" y="1048259"/>
            <a:ext cx="356118" cy="299485"/>
            <a:chOff x="10826233" y="1048259"/>
            <a:chExt cx="356118" cy="299485"/>
          </a:xfrm>
        </p:grpSpPr>
        <p:sp>
          <p:nvSpPr>
            <p:cNvPr id="762" name="SMARTInkShape-4163"/>
            <p:cNvSpPr/>
            <p:nvPr>
              <p:custDataLst>
                <p:tags r:id="rId81"/>
              </p:custDataLst>
            </p:nvPr>
          </p:nvSpPr>
          <p:spPr>
            <a:xfrm>
              <a:off x="11068050" y="1048259"/>
              <a:ext cx="114301" cy="113792"/>
            </a:xfrm>
            <a:custGeom>
              <a:avLst/>
              <a:gdLst/>
              <a:ahLst/>
              <a:cxnLst/>
              <a:rect l="0" t="0" r="0" b="0"/>
              <a:pathLst>
                <a:path w="114301" h="113792">
                  <a:moveTo>
                    <a:pt x="0" y="18541"/>
                  </a:moveTo>
                  <a:lnTo>
                    <a:pt x="0" y="18541"/>
                  </a:lnTo>
                  <a:lnTo>
                    <a:pt x="0" y="5284"/>
                  </a:lnTo>
                  <a:lnTo>
                    <a:pt x="1058" y="3353"/>
                  </a:lnTo>
                  <a:lnTo>
                    <a:pt x="2824" y="2066"/>
                  </a:lnTo>
                  <a:lnTo>
                    <a:pt x="7606" y="635"/>
                  </a:lnTo>
                  <a:lnTo>
                    <a:pt x="13257" y="0"/>
                  </a:lnTo>
                  <a:lnTo>
                    <a:pt x="19296" y="2539"/>
                  </a:lnTo>
                  <a:lnTo>
                    <a:pt x="36856" y="12793"/>
                  </a:lnTo>
                  <a:lnTo>
                    <a:pt x="45660" y="27275"/>
                  </a:lnTo>
                  <a:lnTo>
                    <a:pt x="50985" y="44648"/>
                  </a:lnTo>
                  <a:lnTo>
                    <a:pt x="49824" y="55897"/>
                  </a:lnTo>
                  <a:lnTo>
                    <a:pt x="39617" y="94924"/>
                  </a:lnTo>
                  <a:lnTo>
                    <a:pt x="40169" y="99096"/>
                  </a:lnTo>
                  <a:lnTo>
                    <a:pt x="43606" y="106555"/>
                  </a:lnTo>
                  <a:lnTo>
                    <a:pt x="47063" y="108967"/>
                  </a:lnTo>
                  <a:lnTo>
                    <a:pt x="56546" y="111647"/>
                  </a:lnTo>
                  <a:lnTo>
                    <a:pt x="114300" y="11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4164"/>
            <p:cNvSpPr/>
            <p:nvPr>
              <p:custDataLst>
                <p:tags r:id="rId82"/>
              </p:custDataLst>
            </p:nvPr>
          </p:nvSpPr>
          <p:spPr>
            <a:xfrm>
              <a:off x="10826233" y="1219200"/>
              <a:ext cx="203718" cy="128544"/>
            </a:xfrm>
            <a:custGeom>
              <a:avLst/>
              <a:gdLst/>
              <a:ahLst/>
              <a:cxnLst/>
              <a:rect l="0" t="0" r="0" b="0"/>
              <a:pathLst>
                <a:path w="203718" h="128544">
                  <a:moveTo>
                    <a:pt x="70367" y="28575"/>
                  </a:moveTo>
                  <a:lnTo>
                    <a:pt x="70367" y="28575"/>
                  </a:lnTo>
                  <a:lnTo>
                    <a:pt x="78569" y="20374"/>
                  </a:lnTo>
                  <a:lnTo>
                    <a:pt x="79009" y="20991"/>
                  </a:lnTo>
                  <a:lnTo>
                    <a:pt x="79777" y="42537"/>
                  </a:lnTo>
                  <a:lnTo>
                    <a:pt x="72265" y="76018"/>
                  </a:lnTo>
                  <a:lnTo>
                    <a:pt x="62581" y="97430"/>
                  </a:lnTo>
                  <a:lnTo>
                    <a:pt x="47834" y="115064"/>
                  </a:lnTo>
                  <a:lnTo>
                    <a:pt x="24413" y="127728"/>
                  </a:lnTo>
                  <a:lnTo>
                    <a:pt x="19623" y="128543"/>
                  </a:lnTo>
                  <a:lnTo>
                    <a:pt x="15371" y="128029"/>
                  </a:lnTo>
                  <a:lnTo>
                    <a:pt x="11478" y="126628"/>
                  </a:lnTo>
                  <a:lnTo>
                    <a:pt x="4328" y="116604"/>
                  </a:lnTo>
                  <a:lnTo>
                    <a:pt x="942" y="109486"/>
                  </a:lnTo>
                  <a:lnTo>
                    <a:pt x="0" y="93110"/>
                  </a:lnTo>
                  <a:lnTo>
                    <a:pt x="4167" y="76307"/>
                  </a:lnTo>
                  <a:lnTo>
                    <a:pt x="24935" y="46764"/>
                  </a:lnTo>
                  <a:lnTo>
                    <a:pt x="52024" y="21341"/>
                  </a:lnTo>
                  <a:lnTo>
                    <a:pt x="66448" y="13718"/>
                  </a:lnTo>
                  <a:lnTo>
                    <a:pt x="99426" y="4535"/>
                  </a:lnTo>
                  <a:lnTo>
                    <a:pt x="141184" y="1344"/>
                  </a:lnTo>
                  <a:lnTo>
                    <a:pt x="203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SMARTInkShape-Group913"/>
          <p:cNvGrpSpPr/>
          <p:nvPr/>
        </p:nvGrpSpPr>
        <p:grpSpPr>
          <a:xfrm>
            <a:off x="9239250" y="1019175"/>
            <a:ext cx="1762126" cy="481307"/>
            <a:chOff x="9239250" y="1019175"/>
            <a:chExt cx="1762126" cy="481307"/>
          </a:xfrm>
        </p:grpSpPr>
        <p:sp>
          <p:nvSpPr>
            <p:cNvPr id="765" name="SMARTInkShape-4165"/>
            <p:cNvSpPr/>
            <p:nvPr>
              <p:custDataLst>
                <p:tags r:id="rId69"/>
              </p:custDataLst>
            </p:nvPr>
          </p:nvSpPr>
          <p:spPr>
            <a:xfrm>
              <a:off x="9525000" y="1171575"/>
              <a:ext cx="114301" cy="154470"/>
            </a:xfrm>
            <a:custGeom>
              <a:avLst/>
              <a:gdLst/>
              <a:ahLst/>
              <a:cxnLst/>
              <a:rect l="0" t="0" r="0" b="0"/>
              <a:pathLst>
                <a:path w="114301" h="154470">
                  <a:moveTo>
                    <a:pt x="0" y="0"/>
                  </a:moveTo>
                  <a:lnTo>
                    <a:pt x="0" y="0"/>
                  </a:lnTo>
                  <a:lnTo>
                    <a:pt x="1058" y="27006"/>
                  </a:lnTo>
                  <a:lnTo>
                    <a:pt x="13257" y="67723"/>
                  </a:lnTo>
                  <a:lnTo>
                    <a:pt x="26569" y="97378"/>
                  </a:lnTo>
                  <a:lnTo>
                    <a:pt x="59648" y="141921"/>
                  </a:lnTo>
                  <a:lnTo>
                    <a:pt x="68138" y="152329"/>
                  </a:lnTo>
                  <a:lnTo>
                    <a:pt x="72942" y="154469"/>
                  </a:lnTo>
                  <a:lnTo>
                    <a:pt x="83924" y="154025"/>
                  </a:lnTo>
                  <a:lnTo>
                    <a:pt x="87700" y="149250"/>
                  </a:lnTo>
                  <a:lnTo>
                    <a:pt x="93014" y="123362"/>
                  </a:lnTo>
                  <a:lnTo>
                    <a:pt x="100012" y="76139"/>
                  </a:lnTo>
                  <a:lnTo>
                    <a:pt x="104357" y="32302"/>
                  </a:lnTo>
                  <a:lnTo>
                    <a:pt x="104651" y="12864"/>
                  </a:lnTo>
                  <a:lnTo>
                    <a:pt x="105751" y="857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4166"/>
            <p:cNvSpPr/>
            <p:nvPr>
              <p:custDataLst>
                <p:tags r:id="rId70"/>
              </p:custDataLst>
            </p:nvPr>
          </p:nvSpPr>
          <p:spPr>
            <a:xfrm>
              <a:off x="9239250" y="1057275"/>
              <a:ext cx="76201" cy="400051"/>
            </a:xfrm>
            <a:custGeom>
              <a:avLst/>
              <a:gdLst/>
              <a:ahLst/>
              <a:cxnLst/>
              <a:rect l="0" t="0" r="0" b="0"/>
              <a:pathLst>
                <a:path w="76201" h="400051">
                  <a:moveTo>
                    <a:pt x="0" y="0"/>
                  </a:moveTo>
                  <a:lnTo>
                    <a:pt x="0" y="0"/>
                  </a:lnTo>
                  <a:lnTo>
                    <a:pt x="0" y="46815"/>
                  </a:lnTo>
                  <a:lnTo>
                    <a:pt x="0" y="79402"/>
                  </a:lnTo>
                  <a:lnTo>
                    <a:pt x="2822" y="85737"/>
                  </a:lnTo>
                  <a:lnTo>
                    <a:pt x="6546" y="92081"/>
                  </a:lnTo>
                  <a:lnTo>
                    <a:pt x="8201" y="98427"/>
                  </a:lnTo>
                  <a:lnTo>
                    <a:pt x="9701" y="100543"/>
                  </a:lnTo>
                  <a:lnTo>
                    <a:pt x="11760" y="101954"/>
                  </a:lnTo>
                  <a:lnTo>
                    <a:pt x="14191" y="102894"/>
                  </a:lnTo>
                  <a:lnTo>
                    <a:pt x="15810" y="104580"/>
                  </a:lnTo>
                  <a:lnTo>
                    <a:pt x="17611" y="109274"/>
                  </a:lnTo>
                  <a:lnTo>
                    <a:pt x="20101" y="146077"/>
                  </a:lnTo>
                  <a:lnTo>
                    <a:pt x="21868" y="148185"/>
                  </a:lnTo>
                  <a:lnTo>
                    <a:pt x="24103" y="149590"/>
                  </a:lnTo>
                  <a:lnTo>
                    <a:pt x="25595" y="151585"/>
                  </a:lnTo>
                  <a:lnTo>
                    <a:pt x="27250" y="156624"/>
                  </a:lnTo>
                  <a:lnTo>
                    <a:pt x="29611" y="187343"/>
                  </a:lnTo>
                  <a:lnTo>
                    <a:pt x="36109" y="200029"/>
                  </a:lnTo>
                  <a:lnTo>
                    <a:pt x="45623" y="245664"/>
                  </a:lnTo>
                  <a:lnTo>
                    <a:pt x="47508" y="291217"/>
                  </a:lnTo>
                  <a:lnTo>
                    <a:pt x="56260" y="335440"/>
                  </a:lnTo>
                  <a:lnTo>
                    <a:pt x="57134" y="380337"/>
                  </a:lnTo>
                  <a:lnTo>
                    <a:pt x="57140" y="383733"/>
                  </a:lnTo>
                  <a:lnTo>
                    <a:pt x="59259" y="387056"/>
                  </a:lnTo>
                  <a:lnTo>
                    <a:pt x="762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4167"/>
            <p:cNvSpPr/>
            <p:nvPr>
              <p:custDataLst>
                <p:tags r:id="rId71"/>
              </p:custDataLst>
            </p:nvPr>
          </p:nvSpPr>
          <p:spPr>
            <a:xfrm>
              <a:off x="10791825" y="1438883"/>
              <a:ext cx="161926" cy="27968"/>
            </a:xfrm>
            <a:custGeom>
              <a:avLst/>
              <a:gdLst/>
              <a:ahLst/>
              <a:cxnLst/>
              <a:rect l="0" t="0" r="0" b="0"/>
              <a:pathLst>
                <a:path w="161926" h="27968">
                  <a:moveTo>
                    <a:pt x="0" y="27967"/>
                  </a:moveTo>
                  <a:lnTo>
                    <a:pt x="0" y="27967"/>
                  </a:lnTo>
                  <a:lnTo>
                    <a:pt x="0" y="22911"/>
                  </a:lnTo>
                  <a:lnTo>
                    <a:pt x="5644" y="17606"/>
                  </a:lnTo>
                  <a:lnTo>
                    <a:pt x="14149" y="12779"/>
                  </a:lnTo>
                  <a:lnTo>
                    <a:pt x="21458" y="10633"/>
                  </a:lnTo>
                  <a:lnTo>
                    <a:pt x="66262" y="6321"/>
                  </a:lnTo>
                  <a:lnTo>
                    <a:pt x="108710" y="0"/>
                  </a:lnTo>
                  <a:lnTo>
                    <a:pt x="161925" y="8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4168"/>
            <p:cNvSpPr/>
            <p:nvPr>
              <p:custDataLst>
                <p:tags r:id="rId72"/>
              </p:custDataLst>
            </p:nvPr>
          </p:nvSpPr>
          <p:spPr>
            <a:xfrm>
              <a:off x="10610850" y="1019175"/>
              <a:ext cx="285751" cy="9526"/>
            </a:xfrm>
            <a:custGeom>
              <a:avLst/>
              <a:gdLst/>
              <a:ahLst/>
              <a:cxnLst/>
              <a:rect l="0" t="0" r="0" b="0"/>
              <a:pathLst>
                <a:path w="285751" h="9526">
                  <a:moveTo>
                    <a:pt x="0" y="9525"/>
                  </a:moveTo>
                  <a:lnTo>
                    <a:pt x="0" y="9525"/>
                  </a:lnTo>
                  <a:lnTo>
                    <a:pt x="42432" y="8467"/>
                  </a:lnTo>
                  <a:lnTo>
                    <a:pt x="88555" y="1324"/>
                  </a:lnTo>
                  <a:lnTo>
                    <a:pt x="135202" y="262"/>
                  </a:lnTo>
                  <a:lnTo>
                    <a:pt x="180113" y="77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4169"/>
            <p:cNvSpPr/>
            <p:nvPr>
              <p:custDataLst>
                <p:tags r:id="rId73"/>
              </p:custDataLst>
            </p:nvPr>
          </p:nvSpPr>
          <p:spPr>
            <a:xfrm>
              <a:off x="10225683" y="1202259"/>
              <a:ext cx="166093" cy="106435"/>
            </a:xfrm>
            <a:custGeom>
              <a:avLst/>
              <a:gdLst/>
              <a:ahLst/>
              <a:cxnLst/>
              <a:rect l="0" t="0" r="0" b="0"/>
              <a:pathLst>
                <a:path w="166093" h="106435">
                  <a:moveTo>
                    <a:pt x="42267" y="26466"/>
                  </a:moveTo>
                  <a:lnTo>
                    <a:pt x="42267" y="26466"/>
                  </a:lnTo>
                  <a:lnTo>
                    <a:pt x="49805" y="8566"/>
                  </a:lnTo>
                  <a:lnTo>
                    <a:pt x="50469" y="5008"/>
                  </a:lnTo>
                  <a:lnTo>
                    <a:pt x="49851" y="2635"/>
                  </a:lnTo>
                  <a:lnTo>
                    <a:pt x="48381" y="1054"/>
                  </a:lnTo>
                  <a:lnTo>
                    <a:pt x="46343" y="0"/>
                  </a:lnTo>
                  <a:lnTo>
                    <a:pt x="38435" y="4472"/>
                  </a:lnTo>
                  <a:lnTo>
                    <a:pt x="33362" y="8629"/>
                  </a:lnTo>
                  <a:lnTo>
                    <a:pt x="21167" y="29647"/>
                  </a:lnTo>
                  <a:lnTo>
                    <a:pt x="4315" y="71688"/>
                  </a:lnTo>
                  <a:lnTo>
                    <a:pt x="1089" y="78839"/>
                  </a:lnTo>
                  <a:lnTo>
                    <a:pt x="0" y="84664"/>
                  </a:lnTo>
                  <a:lnTo>
                    <a:pt x="1609" y="93960"/>
                  </a:lnTo>
                  <a:lnTo>
                    <a:pt x="8673" y="101619"/>
                  </a:lnTo>
                  <a:lnTo>
                    <a:pt x="13522" y="105143"/>
                  </a:lnTo>
                  <a:lnTo>
                    <a:pt x="18870" y="106434"/>
                  </a:lnTo>
                  <a:lnTo>
                    <a:pt x="30457" y="105046"/>
                  </a:lnTo>
                  <a:lnTo>
                    <a:pt x="68235" y="87927"/>
                  </a:lnTo>
                  <a:lnTo>
                    <a:pt x="95454" y="69808"/>
                  </a:lnTo>
                  <a:lnTo>
                    <a:pt x="105063" y="64779"/>
                  </a:lnTo>
                  <a:lnTo>
                    <a:pt x="121316" y="50048"/>
                  </a:lnTo>
                  <a:lnTo>
                    <a:pt x="132245" y="33335"/>
                  </a:lnTo>
                  <a:lnTo>
                    <a:pt x="135174" y="24933"/>
                  </a:lnTo>
                  <a:lnTo>
                    <a:pt x="133837" y="23327"/>
                  </a:lnTo>
                  <a:lnTo>
                    <a:pt x="130831" y="23315"/>
                  </a:lnTo>
                  <a:lnTo>
                    <a:pt x="126709" y="24366"/>
                  </a:lnTo>
                  <a:lnTo>
                    <a:pt x="110796" y="35957"/>
                  </a:lnTo>
                  <a:lnTo>
                    <a:pt x="104475" y="46912"/>
                  </a:lnTo>
                  <a:lnTo>
                    <a:pt x="100418" y="71192"/>
                  </a:lnTo>
                  <a:lnTo>
                    <a:pt x="102684" y="80916"/>
                  </a:lnTo>
                  <a:lnTo>
                    <a:pt x="104771" y="84991"/>
                  </a:lnTo>
                  <a:lnTo>
                    <a:pt x="112733" y="92341"/>
                  </a:lnTo>
                  <a:lnTo>
                    <a:pt x="117818" y="95783"/>
                  </a:lnTo>
                  <a:lnTo>
                    <a:pt x="166092" y="102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4170"/>
            <p:cNvSpPr/>
            <p:nvPr>
              <p:custDataLst>
                <p:tags r:id="rId74"/>
              </p:custDataLst>
            </p:nvPr>
          </p:nvSpPr>
          <p:spPr>
            <a:xfrm>
              <a:off x="10003647" y="1176756"/>
              <a:ext cx="186827" cy="118645"/>
            </a:xfrm>
            <a:custGeom>
              <a:avLst/>
              <a:gdLst/>
              <a:ahLst/>
              <a:cxnLst/>
              <a:rect l="0" t="0" r="0" b="0"/>
              <a:pathLst>
                <a:path w="186827" h="118645">
                  <a:moveTo>
                    <a:pt x="73803" y="23394"/>
                  </a:moveTo>
                  <a:lnTo>
                    <a:pt x="73803" y="23394"/>
                  </a:lnTo>
                  <a:lnTo>
                    <a:pt x="65140" y="15790"/>
                  </a:lnTo>
                  <a:lnTo>
                    <a:pt x="43212" y="1004"/>
                  </a:lnTo>
                  <a:lnTo>
                    <a:pt x="38593" y="0"/>
                  </a:lnTo>
                  <a:lnTo>
                    <a:pt x="27815" y="1708"/>
                  </a:lnTo>
                  <a:lnTo>
                    <a:pt x="18792" y="8817"/>
                  </a:lnTo>
                  <a:lnTo>
                    <a:pt x="11254" y="20090"/>
                  </a:lnTo>
                  <a:lnTo>
                    <a:pt x="2117" y="45346"/>
                  </a:lnTo>
                  <a:lnTo>
                    <a:pt x="0" y="77053"/>
                  </a:lnTo>
                  <a:lnTo>
                    <a:pt x="5603" y="99735"/>
                  </a:lnTo>
                  <a:lnTo>
                    <a:pt x="11037" y="109535"/>
                  </a:lnTo>
                  <a:lnTo>
                    <a:pt x="15025" y="112571"/>
                  </a:lnTo>
                  <a:lnTo>
                    <a:pt x="25101" y="115945"/>
                  </a:lnTo>
                  <a:lnTo>
                    <a:pt x="29694" y="114728"/>
                  </a:lnTo>
                  <a:lnTo>
                    <a:pt x="57875" y="92539"/>
                  </a:lnTo>
                  <a:lnTo>
                    <a:pt x="68613" y="77278"/>
                  </a:lnTo>
                  <a:lnTo>
                    <a:pt x="73119" y="63781"/>
                  </a:lnTo>
                  <a:lnTo>
                    <a:pt x="73347" y="64077"/>
                  </a:lnTo>
                  <a:lnTo>
                    <a:pt x="74849" y="93590"/>
                  </a:lnTo>
                  <a:lnTo>
                    <a:pt x="78854" y="101511"/>
                  </a:lnTo>
                  <a:lnTo>
                    <a:pt x="81403" y="104047"/>
                  </a:lnTo>
                  <a:lnTo>
                    <a:pt x="87059" y="106865"/>
                  </a:lnTo>
                  <a:lnTo>
                    <a:pt x="90050" y="106558"/>
                  </a:lnTo>
                  <a:lnTo>
                    <a:pt x="96192" y="103395"/>
                  </a:lnTo>
                  <a:lnTo>
                    <a:pt x="114248" y="86194"/>
                  </a:lnTo>
                  <a:lnTo>
                    <a:pt x="139945" y="52535"/>
                  </a:lnTo>
                  <a:lnTo>
                    <a:pt x="132869" y="69944"/>
                  </a:lnTo>
                  <a:lnTo>
                    <a:pt x="128699" y="83048"/>
                  </a:lnTo>
                  <a:lnTo>
                    <a:pt x="123583" y="97514"/>
                  </a:lnTo>
                  <a:lnTo>
                    <a:pt x="121854" y="106827"/>
                  </a:lnTo>
                  <a:lnTo>
                    <a:pt x="122770" y="106532"/>
                  </a:lnTo>
                  <a:lnTo>
                    <a:pt x="126610" y="103383"/>
                  </a:lnTo>
                  <a:lnTo>
                    <a:pt x="153492" y="60777"/>
                  </a:lnTo>
                  <a:lnTo>
                    <a:pt x="171852" y="31949"/>
                  </a:lnTo>
                  <a:lnTo>
                    <a:pt x="178411" y="27196"/>
                  </a:lnTo>
                  <a:lnTo>
                    <a:pt x="181641" y="25929"/>
                  </a:lnTo>
                  <a:lnTo>
                    <a:pt x="183796" y="28259"/>
                  </a:lnTo>
                  <a:lnTo>
                    <a:pt x="186826" y="45649"/>
                  </a:lnTo>
                  <a:lnTo>
                    <a:pt x="186667" y="65736"/>
                  </a:lnTo>
                  <a:lnTo>
                    <a:pt x="178578" y="1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4171"/>
            <p:cNvSpPr/>
            <p:nvPr>
              <p:custDataLst>
                <p:tags r:id="rId75"/>
              </p:custDataLst>
            </p:nvPr>
          </p:nvSpPr>
          <p:spPr>
            <a:xfrm>
              <a:off x="9691594" y="1184256"/>
              <a:ext cx="71532" cy="109172"/>
            </a:xfrm>
            <a:custGeom>
              <a:avLst/>
              <a:gdLst/>
              <a:ahLst/>
              <a:cxnLst/>
              <a:rect l="0" t="0" r="0" b="0"/>
              <a:pathLst>
                <a:path w="71532" h="109172">
                  <a:moveTo>
                    <a:pt x="62006" y="34944"/>
                  </a:moveTo>
                  <a:lnTo>
                    <a:pt x="62006" y="34944"/>
                  </a:lnTo>
                  <a:lnTo>
                    <a:pt x="62006" y="29888"/>
                  </a:lnTo>
                  <a:lnTo>
                    <a:pt x="59184" y="24583"/>
                  </a:lnTo>
                  <a:lnTo>
                    <a:pt x="45760" y="3946"/>
                  </a:lnTo>
                  <a:lnTo>
                    <a:pt x="39616" y="0"/>
                  </a:lnTo>
                  <a:lnTo>
                    <a:pt x="36497" y="7"/>
                  </a:lnTo>
                  <a:lnTo>
                    <a:pt x="30207" y="2836"/>
                  </a:lnTo>
                  <a:lnTo>
                    <a:pt x="15661" y="15435"/>
                  </a:lnTo>
                  <a:lnTo>
                    <a:pt x="9658" y="29449"/>
                  </a:lnTo>
                  <a:lnTo>
                    <a:pt x="0" y="71458"/>
                  </a:lnTo>
                  <a:lnTo>
                    <a:pt x="4007" y="94224"/>
                  </a:lnTo>
                  <a:lnTo>
                    <a:pt x="7302" y="101154"/>
                  </a:lnTo>
                  <a:lnTo>
                    <a:pt x="9661" y="104484"/>
                  </a:lnTo>
                  <a:lnTo>
                    <a:pt x="15106" y="108184"/>
                  </a:lnTo>
                  <a:lnTo>
                    <a:pt x="18039" y="109171"/>
                  </a:lnTo>
                  <a:lnTo>
                    <a:pt x="21053" y="108770"/>
                  </a:lnTo>
                  <a:lnTo>
                    <a:pt x="27224" y="105503"/>
                  </a:lnTo>
                  <a:lnTo>
                    <a:pt x="29294" y="103150"/>
                  </a:lnTo>
                  <a:lnTo>
                    <a:pt x="41471" y="76185"/>
                  </a:lnTo>
                  <a:lnTo>
                    <a:pt x="43024" y="75138"/>
                  </a:lnTo>
                  <a:lnTo>
                    <a:pt x="47573" y="73975"/>
                  </a:lnTo>
                  <a:lnTo>
                    <a:pt x="49209" y="74723"/>
                  </a:lnTo>
                  <a:lnTo>
                    <a:pt x="50299" y="76280"/>
                  </a:lnTo>
                  <a:lnTo>
                    <a:pt x="51027" y="78376"/>
                  </a:lnTo>
                  <a:lnTo>
                    <a:pt x="71531" y="101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4172"/>
            <p:cNvSpPr/>
            <p:nvPr>
              <p:custDataLst>
                <p:tags r:id="rId76"/>
              </p:custDataLst>
            </p:nvPr>
          </p:nvSpPr>
          <p:spPr>
            <a:xfrm>
              <a:off x="9801225" y="1194924"/>
              <a:ext cx="57151" cy="106162"/>
            </a:xfrm>
            <a:custGeom>
              <a:avLst/>
              <a:gdLst/>
              <a:ahLst/>
              <a:cxnLst/>
              <a:rect l="0" t="0" r="0" b="0"/>
              <a:pathLst>
                <a:path w="57151" h="106162">
                  <a:moveTo>
                    <a:pt x="0" y="14751"/>
                  </a:moveTo>
                  <a:lnTo>
                    <a:pt x="0" y="14751"/>
                  </a:lnTo>
                  <a:lnTo>
                    <a:pt x="0" y="6550"/>
                  </a:lnTo>
                  <a:lnTo>
                    <a:pt x="5057" y="562"/>
                  </a:lnTo>
                  <a:lnTo>
                    <a:pt x="6546" y="0"/>
                  </a:lnTo>
                  <a:lnTo>
                    <a:pt x="7538" y="684"/>
                  </a:lnTo>
                  <a:lnTo>
                    <a:pt x="9702" y="4265"/>
                  </a:lnTo>
                  <a:lnTo>
                    <a:pt x="16867" y="14349"/>
                  </a:lnTo>
                  <a:lnTo>
                    <a:pt x="33954" y="56631"/>
                  </a:lnTo>
                  <a:lnTo>
                    <a:pt x="37857" y="103742"/>
                  </a:lnTo>
                  <a:lnTo>
                    <a:pt x="37939" y="105828"/>
                  </a:lnTo>
                  <a:lnTo>
                    <a:pt x="36934" y="106161"/>
                  </a:lnTo>
                  <a:lnTo>
                    <a:pt x="32994" y="103708"/>
                  </a:lnTo>
                  <a:lnTo>
                    <a:pt x="32581" y="100514"/>
                  </a:lnTo>
                  <a:lnTo>
                    <a:pt x="39592" y="60568"/>
                  </a:lnTo>
                  <a:lnTo>
                    <a:pt x="57150" y="1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4173"/>
            <p:cNvSpPr/>
            <p:nvPr>
              <p:custDataLst>
                <p:tags r:id="rId77"/>
              </p:custDataLst>
            </p:nvPr>
          </p:nvSpPr>
          <p:spPr>
            <a:xfrm>
              <a:off x="9953625" y="11239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987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4174"/>
            <p:cNvSpPr/>
            <p:nvPr>
              <p:custDataLst>
                <p:tags r:id="rId78"/>
              </p:custDataLst>
            </p:nvPr>
          </p:nvSpPr>
          <p:spPr>
            <a:xfrm>
              <a:off x="10726720" y="1028700"/>
              <a:ext cx="207981" cy="19051"/>
            </a:xfrm>
            <a:custGeom>
              <a:avLst/>
              <a:gdLst/>
              <a:ahLst/>
              <a:cxnLst/>
              <a:rect l="0" t="0" r="0" b="0"/>
              <a:pathLst>
                <a:path w="207981" h="19051">
                  <a:moveTo>
                    <a:pt x="36530" y="0"/>
                  </a:moveTo>
                  <a:lnTo>
                    <a:pt x="36530" y="0"/>
                  </a:lnTo>
                  <a:lnTo>
                    <a:pt x="0" y="9133"/>
                  </a:lnTo>
                  <a:lnTo>
                    <a:pt x="22612" y="2901"/>
                  </a:lnTo>
                  <a:lnTo>
                    <a:pt x="66746" y="3395"/>
                  </a:lnTo>
                  <a:lnTo>
                    <a:pt x="112157" y="7709"/>
                  </a:lnTo>
                  <a:lnTo>
                    <a:pt x="148459" y="9776"/>
                  </a:lnTo>
                  <a:lnTo>
                    <a:pt x="20798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4175"/>
            <p:cNvSpPr/>
            <p:nvPr>
              <p:custDataLst>
                <p:tags r:id="rId79"/>
              </p:custDataLst>
            </p:nvPr>
          </p:nvSpPr>
          <p:spPr>
            <a:xfrm>
              <a:off x="10907448" y="1466850"/>
              <a:ext cx="93928" cy="33632"/>
            </a:xfrm>
            <a:custGeom>
              <a:avLst/>
              <a:gdLst/>
              <a:ahLst/>
              <a:cxnLst/>
              <a:rect l="0" t="0" r="0" b="0"/>
              <a:pathLst>
                <a:path w="93928" h="33632">
                  <a:moveTo>
                    <a:pt x="8202" y="28575"/>
                  </a:moveTo>
                  <a:lnTo>
                    <a:pt x="8202" y="28575"/>
                  </a:lnTo>
                  <a:lnTo>
                    <a:pt x="3145" y="33631"/>
                  </a:lnTo>
                  <a:lnTo>
                    <a:pt x="1656" y="31946"/>
                  </a:lnTo>
                  <a:lnTo>
                    <a:pt x="0" y="21607"/>
                  </a:lnTo>
                  <a:lnTo>
                    <a:pt x="1675" y="17579"/>
                  </a:lnTo>
                  <a:lnTo>
                    <a:pt x="4909" y="14895"/>
                  </a:lnTo>
                  <a:lnTo>
                    <a:pt x="9182" y="13105"/>
                  </a:lnTo>
                  <a:lnTo>
                    <a:pt x="46457" y="9174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4176"/>
            <p:cNvSpPr/>
            <p:nvPr>
              <p:custDataLst>
                <p:tags r:id="rId80"/>
              </p:custDataLst>
            </p:nvPr>
          </p:nvSpPr>
          <p:spPr>
            <a:xfrm>
              <a:off x="9953625" y="12096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34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9" name="SMARTInkShape-Group914"/>
          <p:cNvGrpSpPr/>
          <p:nvPr/>
        </p:nvGrpSpPr>
        <p:grpSpPr>
          <a:xfrm>
            <a:off x="9274636" y="58474"/>
            <a:ext cx="2888790" cy="1503473"/>
            <a:chOff x="9274636" y="58474"/>
            <a:chExt cx="2888790" cy="1503473"/>
          </a:xfrm>
        </p:grpSpPr>
        <p:sp>
          <p:nvSpPr>
            <p:cNvPr id="778" name="SMARTInkShape-4177"/>
            <p:cNvSpPr/>
            <p:nvPr>
              <p:custDataLst>
                <p:tags r:id="rId38"/>
              </p:custDataLst>
            </p:nvPr>
          </p:nvSpPr>
          <p:spPr>
            <a:xfrm>
              <a:off x="11344275" y="302934"/>
              <a:ext cx="104776" cy="100568"/>
            </a:xfrm>
            <a:custGeom>
              <a:avLst/>
              <a:gdLst/>
              <a:ahLst/>
              <a:cxnLst/>
              <a:rect l="0" t="0" r="0" b="0"/>
              <a:pathLst>
                <a:path w="104776" h="100568">
                  <a:moveTo>
                    <a:pt x="0" y="39966"/>
                  </a:moveTo>
                  <a:lnTo>
                    <a:pt x="0" y="39966"/>
                  </a:lnTo>
                  <a:lnTo>
                    <a:pt x="5057" y="45023"/>
                  </a:lnTo>
                  <a:lnTo>
                    <a:pt x="10361" y="47505"/>
                  </a:lnTo>
                  <a:lnTo>
                    <a:pt x="22389" y="49099"/>
                  </a:lnTo>
                  <a:lnTo>
                    <a:pt x="31471" y="43672"/>
                  </a:lnTo>
                  <a:lnTo>
                    <a:pt x="49489" y="27998"/>
                  </a:lnTo>
                  <a:lnTo>
                    <a:pt x="53746" y="21241"/>
                  </a:lnTo>
                  <a:lnTo>
                    <a:pt x="55637" y="13652"/>
                  </a:lnTo>
                  <a:lnTo>
                    <a:pt x="56477" y="3224"/>
                  </a:lnTo>
                  <a:lnTo>
                    <a:pt x="55643" y="654"/>
                  </a:lnTo>
                  <a:lnTo>
                    <a:pt x="54028" y="0"/>
                  </a:lnTo>
                  <a:lnTo>
                    <a:pt x="38778" y="6554"/>
                  </a:lnTo>
                  <a:lnTo>
                    <a:pt x="21485" y="25127"/>
                  </a:lnTo>
                  <a:lnTo>
                    <a:pt x="8012" y="45682"/>
                  </a:lnTo>
                  <a:lnTo>
                    <a:pt x="2373" y="70235"/>
                  </a:lnTo>
                  <a:lnTo>
                    <a:pt x="3699" y="77078"/>
                  </a:lnTo>
                  <a:lnTo>
                    <a:pt x="10817" y="87505"/>
                  </a:lnTo>
                  <a:lnTo>
                    <a:pt x="26723" y="99325"/>
                  </a:lnTo>
                  <a:lnTo>
                    <a:pt x="47156" y="100567"/>
                  </a:lnTo>
                  <a:lnTo>
                    <a:pt x="104775" y="97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4178"/>
            <p:cNvSpPr/>
            <p:nvPr>
              <p:custDataLst>
                <p:tags r:id="rId39"/>
              </p:custDataLst>
            </p:nvPr>
          </p:nvSpPr>
          <p:spPr>
            <a:xfrm>
              <a:off x="11239500" y="304800"/>
              <a:ext cx="76201" cy="101950"/>
            </a:xfrm>
            <a:custGeom>
              <a:avLst/>
              <a:gdLst/>
              <a:ahLst/>
              <a:cxnLst/>
              <a:rect l="0" t="0" r="0" b="0"/>
              <a:pathLst>
                <a:path w="76201" h="101950">
                  <a:moveTo>
                    <a:pt x="0" y="0"/>
                  </a:moveTo>
                  <a:lnTo>
                    <a:pt x="0" y="0"/>
                  </a:lnTo>
                  <a:lnTo>
                    <a:pt x="7606" y="8663"/>
                  </a:lnTo>
                  <a:lnTo>
                    <a:pt x="33365" y="47946"/>
                  </a:lnTo>
                  <a:lnTo>
                    <a:pt x="37822" y="95238"/>
                  </a:lnTo>
                  <a:lnTo>
                    <a:pt x="38017" y="101949"/>
                  </a:lnTo>
                  <a:lnTo>
                    <a:pt x="33019" y="93825"/>
                  </a:lnTo>
                  <a:lnTo>
                    <a:pt x="34947" y="67899"/>
                  </a:lnTo>
                  <a:lnTo>
                    <a:pt x="42221" y="4351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4179"/>
            <p:cNvSpPr/>
            <p:nvPr>
              <p:custDataLst>
                <p:tags r:id="rId40"/>
              </p:custDataLst>
            </p:nvPr>
          </p:nvSpPr>
          <p:spPr>
            <a:xfrm>
              <a:off x="11696700" y="342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5058" y="8201"/>
                  </a:lnTo>
                  <a:lnTo>
                    <a:pt x="5488" y="8642"/>
                  </a:lnTo>
                  <a:lnTo>
                    <a:pt x="4717" y="8937"/>
                  </a:lnTo>
                  <a:lnTo>
                    <a:pt x="3145" y="9133"/>
                  </a:lnTo>
                  <a:lnTo>
                    <a:pt x="3154" y="10322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4180"/>
            <p:cNvSpPr/>
            <p:nvPr>
              <p:custDataLst>
                <p:tags r:id="rId41"/>
              </p:custDataLst>
            </p:nvPr>
          </p:nvSpPr>
          <p:spPr>
            <a:xfrm>
              <a:off x="11707548" y="219109"/>
              <a:ext cx="17728" cy="19017"/>
            </a:xfrm>
            <a:custGeom>
              <a:avLst/>
              <a:gdLst/>
              <a:ahLst/>
              <a:cxnLst/>
              <a:rect l="0" t="0" r="0" b="0"/>
              <a:pathLst>
                <a:path w="17728" h="19017">
                  <a:moveTo>
                    <a:pt x="8202" y="9491"/>
                  </a:moveTo>
                  <a:lnTo>
                    <a:pt x="8202" y="9491"/>
                  </a:lnTo>
                  <a:lnTo>
                    <a:pt x="8202" y="1290"/>
                  </a:lnTo>
                  <a:lnTo>
                    <a:pt x="7144" y="849"/>
                  </a:lnTo>
                  <a:lnTo>
                    <a:pt x="0" y="82"/>
                  </a:lnTo>
                  <a:lnTo>
                    <a:pt x="4126" y="0"/>
                  </a:lnTo>
                  <a:lnTo>
                    <a:pt x="5485" y="1047"/>
                  </a:lnTo>
                  <a:lnTo>
                    <a:pt x="17727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4181"/>
            <p:cNvSpPr/>
            <p:nvPr>
              <p:custDataLst>
                <p:tags r:id="rId42"/>
              </p:custDataLst>
            </p:nvPr>
          </p:nvSpPr>
          <p:spPr>
            <a:xfrm>
              <a:off x="11591925" y="286142"/>
              <a:ext cx="49493" cy="85334"/>
            </a:xfrm>
            <a:custGeom>
              <a:avLst/>
              <a:gdLst/>
              <a:ahLst/>
              <a:cxnLst/>
              <a:rect l="0" t="0" r="0" b="0"/>
              <a:pathLst>
                <a:path w="49493" h="85334">
                  <a:moveTo>
                    <a:pt x="0" y="9133"/>
                  </a:moveTo>
                  <a:lnTo>
                    <a:pt x="0" y="9133"/>
                  </a:lnTo>
                  <a:lnTo>
                    <a:pt x="5058" y="4076"/>
                  </a:lnTo>
                  <a:lnTo>
                    <a:pt x="10361" y="1594"/>
                  </a:lnTo>
                  <a:lnTo>
                    <a:pt x="22390" y="0"/>
                  </a:lnTo>
                  <a:lnTo>
                    <a:pt x="31471" y="5427"/>
                  </a:lnTo>
                  <a:lnTo>
                    <a:pt x="36856" y="9837"/>
                  </a:lnTo>
                  <a:lnTo>
                    <a:pt x="49492" y="31214"/>
                  </a:lnTo>
                  <a:lnTo>
                    <a:pt x="47625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4182"/>
            <p:cNvSpPr/>
            <p:nvPr>
              <p:custDataLst>
                <p:tags r:id="rId43"/>
              </p:custDataLst>
            </p:nvPr>
          </p:nvSpPr>
          <p:spPr>
            <a:xfrm>
              <a:off x="11610975" y="201741"/>
              <a:ext cx="1" cy="17335"/>
            </a:xfrm>
            <a:custGeom>
              <a:avLst/>
              <a:gdLst/>
              <a:ahLst/>
              <a:cxnLst/>
              <a:rect l="0" t="0" r="0" b="0"/>
              <a:pathLst>
                <a:path w="1" h="1733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0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4183"/>
            <p:cNvSpPr/>
            <p:nvPr>
              <p:custDataLst>
                <p:tags r:id="rId44"/>
              </p:custDataLst>
            </p:nvPr>
          </p:nvSpPr>
          <p:spPr>
            <a:xfrm>
              <a:off x="10725577" y="326143"/>
              <a:ext cx="92792" cy="83433"/>
            </a:xfrm>
            <a:custGeom>
              <a:avLst/>
              <a:gdLst/>
              <a:ahLst/>
              <a:cxnLst/>
              <a:rect l="0" t="0" r="0" b="0"/>
              <a:pathLst>
                <a:path w="92792" h="83433">
                  <a:moveTo>
                    <a:pt x="18623" y="26282"/>
                  </a:moveTo>
                  <a:lnTo>
                    <a:pt x="18623" y="26282"/>
                  </a:lnTo>
                  <a:lnTo>
                    <a:pt x="18623" y="31339"/>
                  </a:lnTo>
                  <a:lnTo>
                    <a:pt x="15799" y="36643"/>
                  </a:lnTo>
                  <a:lnTo>
                    <a:pt x="12077" y="42529"/>
                  </a:lnTo>
                  <a:lnTo>
                    <a:pt x="10421" y="48672"/>
                  </a:lnTo>
                  <a:lnTo>
                    <a:pt x="8921" y="50734"/>
                  </a:lnTo>
                  <a:lnTo>
                    <a:pt x="6863" y="52108"/>
                  </a:lnTo>
                  <a:lnTo>
                    <a:pt x="0" y="54696"/>
                  </a:lnTo>
                  <a:lnTo>
                    <a:pt x="9990" y="36936"/>
                  </a:lnTo>
                  <a:lnTo>
                    <a:pt x="31376" y="5447"/>
                  </a:lnTo>
                  <a:lnTo>
                    <a:pt x="40519" y="1147"/>
                  </a:lnTo>
                  <a:lnTo>
                    <a:pt x="45921" y="0"/>
                  </a:lnTo>
                  <a:lnTo>
                    <a:pt x="57564" y="1549"/>
                  </a:lnTo>
                  <a:lnTo>
                    <a:pt x="63634" y="3443"/>
                  </a:lnTo>
                  <a:lnTo>
                    <a:pt x="73202" y="11193"/>
                  </a:lnTo>
                  <a:lnTo>
                    <a:pt x="87965" y="33414"/>
                  </a:lnTo>
                  <a:lnTo>
                    <a:pt x="92791" y="51914"/>
                  </a:lnTo>
                  <a:lnTo>
                    <a:pt x="85298" y="8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4184"/>
            <p:cNvSpPr/>
            <p:nvPr>
              <p:custDataLst>
                <p:tags r:id="rId45"/>
              </p:custDataLst>
            </p:nvPr>
          </p:nvSpPr>
          <p:spPr>
            <a:xfrm>
              <a:off x="11107257" y="297569"/>
              <a:ext cx="113194" cy="109805"/>
            </a:xfrm>
            <a:custGeom>
              <a:avLst/>
              <a:gdLst/>
              <a:ahLst/>
              <a:cxnLst/>
              <a:rect l="0" t="0" r="0" b="0"/>
              <a:pathLst>
                <a:path w="113194" h="109805">
                  <a:moveTo>
                    <a:pt x="75093" y="54856"/>
                  </a:moveTo>
                  <a:lnTo>
                    <a:pt x="75093" y="54856"/>
                  </a:lnTo>
                  <a:lnTo>
                    <a:pt x="75093" y="9318"/>
                  </a:lnTo>
                  <a:lnTo>
                    <a:pt x="75093" y="5447"/>
                  </a:lnTo>
                  <a:lnTo>
                    <a:pt x="72976" y="2867"/>
                  </a:lnTo>
                  <a:lnTo>
                    <a:pt x="64981" y="0"/>
                  </a:lnTo>
                  <a:lnTo>
                    <a:pt x="54371" y="1548"/>
                  </a:lnTo>
                  <a:lnTo>
                    <a:pt x="48579" y="3442"/>
                  </a:lnTo>
                  <a:lnTo>
                    <a:pt x="36498" y="14014"/>
                  </a:lnTo>
                  <a:lnTo>
                    <a:pt x="11496" y="46671"/>
                  </a:lnTo>
                  <a:lnTo>
                    <a:pt x="4493" y="64976"/>
                  </a:lnTo>
                  <a:lnTo>
                    <a:pt x="0" y="92486"/>
                  </a:lnTo>
                  <a:lnTo>
                    <a:pt x="1748" y="96876"/>
                  </a:lnTo>
                  <a:lnTo>
                    <a:pt x="9333" y="104576"/>
                  </a:lnTo>
                  <a:lnTo>
                    <a:pt x="16938" y="108704"/>
                  </a:lnTo>
                  <a:lnTo>
                    <a:pt x="20448" y="109804"/>
                  </a:lnTo>
                  <a:lnTo>
                    <a:pt x="32814" y="105383"/>
                  </a:lnTo>
                  <a:lnTo>
                    <a:pt x="71903" y="86508"/>
                  </a:lnTo>
                  <a:lnTo>
                    <a:pt x="97131" y="83611"/>
                  </a:lnTo>
                  <a:lnTo>
                    <a:pt x="113193" y="92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4185"/>
            <p:cNvSpPr/>
            <p:nvPr>
              <p:custDataLst>
                <p:tags r:id="rId46"/>
              </p:custDataLst>
            </p:nvPr>
          </p:nvSpPr>
          <p:spPr>
            <a:xfrm>
              <a:off x="10553700" y="165962"/>
              <a:ext cx="161926" cy="272189"/>
            </a:xfrm>
            <a:custGeom>
              <a:avLst/>
              <a:gdLst/>
              <a:ahLst/>
              <a:cxnLst/>
              <a:rect l="0" t="0" r="0" b="0"/>
              <a:pathLst>
                <a:path w="161926" h="272189">
                  <a:moveTo>
                    <a:pt x="161925" y="5488"/>
                  </a:moveTo>
                  <a:lnTo>
                    <a:pt x="161925" y="5488"/>
                  </a:lnTo>
                  <a:lnTo>
                    <a:pt x="161925" y="432"/>
                  </a:lnTo>
                  <a:lnTo>
                    <a:pt x="159808" y="0"/>
                  </a:lnTo>
                  <a:lnTo>
                    <a:pt x="151813" y="2343"/>
                  </a:lnTo>
                  <a:lnTo>
                    <a:pt x="135411" y="14669"/>
                  </a:lnTo>
                  <a:lnTo>
                    <a:pt x="104628" y="59039"/>
                  </a:lnTo>
                  <a:lnTo>
                    <a:pt x="69484" y="100422"/>
                  </a:lnTo>
                  <a:lnTo>
                    <a:pt x="44417" y="141245"/>
                  </a:lnTo>
                  <a:lnTo>
                    <a:pt x="16708" y="188486"/>
                  </a:lnTo>
                  <a:lnTo>
                    <a:pt x="4397" y="230450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4186"/>
            <p:cNvSpPr/>
            <p:nvPr>
              <p:custDataLst>
                <p:tags r:id="rId47"/>
              </p:custDataLst>
            </p:nvPr>
          </p:nvSpPr>
          <p:spPr>
            <a:xfrm>
              <a:off x="10534650" y="171450"/>
              <a:ext cx="142876" cy="219076"/>
            </a:xfrm>
            <a:custGeom>
              <a:avLst/>
              <a:gdLst/>
              <a:ahLst/>
              <a:cxnLst/>
              <a:rect l="0" t="0" r="0" b="0"/>
              <a:pathLst>
                <a:path w="142876" h="219076">
                  <a:moveTo>
                    <a:pt x="0" y="0"/>
                  </a:moveTo>
                  <a:lnTo>
                    <a:pt x="0" y="0"/>
                  </a:lnTo>
                  <a:lnTo>
                    <a:pt x="16401" y="0"/>
                  </a:lnTo>
                  <a:lnTo>
                    <a:pt x="28379" y="10113"/>
                  </a:lnTo>
                  <a:lnTo>
                    <a:pt x="57934" y="47702"/>
                  </a:lnTo>
                  <a:lnTo>
                    <a:pt x="78666" y="83514"/>
                  </a:lnTo>
                  <a:lnTo>
                    <a:pt x="101813" y="130718"/>
                  </a:lnTo>
                  <a:lnTo>
                    <a:pt x="121947" y="170930"/>
                  </a:lnTo>
                  <a:lnTo>
                    <a:pt x="1428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4187"/>
            <p:cNvSpPr/>
            <p:nvPr>
              <p:custDataLst>
                <p:tags r:id="rId48"/>
              </p:custDataLst>
            </p:nvPr>
          </p:nvSpPr>
          <p:spPr>
            <a:xfrm>
              <a:off x="10315575" y="34290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44801" y="1036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4188"/>
            <p:cNvSpPr/>
            <p:nvPr>
              <p:custDataLst>
                <p:tags r:id="rId49"/>
              </p:custDataLst>
            </p:nvPr>
          </p:nvSpPr>
          <p:spPr>
            <a:xfrm>
              <a:off x="10267950" y="323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4189"/>
            <p:cNvSpPr/>
            <p:nvPr>
              <p:custDataLst>
                <p:tags r:id="rId50"/>
              </p:custDataLst>
            </p:nvPr>
          </p:nvSpPr>
          <p:spPr>
            <a:xfrm>
              <a:off x="10039350" y="3524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45712" y="143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4190"/>
            <p:cNvSpPr/>
            <p:nvPr>
              <p:custDataLst>
                <p:tags r:id="rId51"/>
              </p:custDataLst>
            </p:nvPr>
          </p:nvSpPr>
          <p:spPr>
            <a:xfrm>
              <a:off x="9915525" y="390525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32456" y="1036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4191"/>
            <p:cNvSpPr/>
            <p:nvPr>
              <p:custDataLst>
                <p:tags r:id="rId52"/>
              </p:custDataLst>
            </p:nvPr>
          </p:nvSpPr>
          <p:spPr>
            <a:xfrm>
              <a:off x="9810750" y="3048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15187" y="16247"/>
                  </a:lnTo>
                  <a:lnTo>
                    <a:pt x="17906" y="25510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4192"/>
            <p:cNvSpPr/>
            <p:nvPr>
              <p:custDataLst>
                <p:tags r:id="rId53"/>
              </p:custDataLst>
            </p:nvPr>
          </p:nvSpPr>
          <p:spPr>
            <a:xfrm>
              <a:off x="9644136" y="147795"/>
              <a:ext cx="128515" cy="252256"/>
            </a:xfrm>
            <a:custGeom>
              <a:avLst/>
              <a:gdLst/>
              <a:ahLst/>
              <a:cxnLst/>
              <a:rect l="0" t="0" r="0" b="0"/>
              <a:pathLst>
                <a:path w="128515" h="252256">
                  <a:moveTo>
                    <a:pt x="128514" y="14130"/>
                  </a:moveTo>
                  <a:lnTo>
                    <a:pt x="128514" y="14130"/>
                  </a:lnTo>
                  <a:lnTo>
                    <a:pt x="128514" y="873"/>
                  </a:lnTo>
                  <a:lnTo>
                    <a:pt x="127456" y="0"/>
                  </a:lnTo>
                  <a:lnTo>
                    <a:pt x="125690" y="477"/>
                  </a:lnTo>
                  <a:lnTo>
                    <a:pt x="110200" y="13903"/>
                  </a:lnTo>
                  <a:lnTo>
                    <a:pt x="82526" y="57515"/>
                  </a:lnTo>
                  <a:lnTo>
                    <a:pt x="76325" y="70807"/>
                  </a:lnTo>
                  <a:lnTo>
                    <a:pt x="70394" y="85886"/>
                  </a:lnTo>
                  <a:lnTo>
                    <a:pt x="41993" y="132104"/>
                  </a:lnTo>
                  <a:lnTo>
                    <a:pt x="24052" y="179361"/>
                  </a:lnTo>
                  <a:lnTo>
                    <a:pt x="16469" y="200808"/>
                  </a:lnTo>
                  <a:lnTo>
                    <a:pt x="0" y="231823"/>
                  </a:lnTo>
                  <a:lnTo>
                    <a:pt x="4689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4193"/>
            <p:cNvSpPr/>
            <p:nvPr>
              <p:custDataLst>
                <p:tags r:id="rId54"/>
              </p:custDataLst>
            </p:nvPr>
          </p:nvSpPr>
          <p:spPr>
            <a:xfrm>
              <a:off x="9582150" y="171450"/>
              <a:ext cx="200026" cy="219076"/>
            </a:xfrm>
            <a:custGeom>
              <a:avLst/>
              <a:gdLst/>
              <a:ahLst/>
              <a:cxnLst/>
              <a:rect l="0" t="0" r="0" b="0"/>
              <a:pathLst>
                <a:path w="200026" h="219076">
                  <a:moveTo>
                    <a:pt x="0" y="0"/>
                  </a:moveTo>
                  <a:lnTo>
                    <a:pt x="0" y="0"/>
                  </a:lnTo>
                  <a:lnTo>
                    <a:pt x="7605" y="8663"/>
                  </a:lnTo>
                  <a:lnTo>
                    <a:pt x="45057" y="54189"/>
                  </a:lnTo>
                  <a:lnTo>
                    <a:pt x="88955" y="96341"/>
                  </a:lnTo>
                  <a:lnTo>
                    <a:pt x="126148" y="123413"/>
                  </a:lnTo>
                  <a:lnTo>
                    <a:pt x="166846" y="164711"/>
                  </a:lnTo>
                  <a:lnTo>
                    <a:pt x="195612" y="211228"/>
                  </a:lnTo>
                  <a:lnTo>
                    <a:pt x="2000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4194"/>
            <p:cNvSpPr/>
            <p:nvPr>
              <p:custDataLst>
                <p:tags r:id="rId55"/>
              </p:custDataLst>
            </p:nvPr>
          </p:nvSpPr>
          <p:spPr>
            <a:xfrm>
              <a:off x="9274636" y="58474"/>
              <a:ext cx="69390" cy="1020612"/>
            </a:xfrm>
            <a:custGeom>
              <a:avLst/>
              <a:gdLst/>
              <a:ahLst/>
              <a:cxnLst/>
              <a:rect l="0" t="0" r="0" b="0"/>
              <a:pathLst>
                <a:path w="69390" h="1020612">
                  <a:moveTo>
                    <a:pt x="59864" y="8201"/>
                  </a:moveTo>
                  <a:lnTo>
                    <a:pt x="59864" y="8201"/>
                  </a:lnTo>
                  <a:lnTo>
                    <a:pt x="68065" y="0"/>
                  </a:lnTo>
                  <a:lnTo>
                    <a:pt x="69311" y="44122"/>
                  </a:lnTo>
                  <a:lnTo>
                    <a:pt x="69367" y="85167"/>
                  </a:lnTo>
                  <a:lnTo>
                    <a:pt x="69385" y="125788"/>
                  </a:lnTo>
                  <a:lnTo>
                    <a:pt x="69388" y="161575"/>
                  </a:lnTo>
                  <a:lnTo>
                    <a:pt x="69389" y="201812"/>
                  </a:lnTo>
                  <a:lnTo>
                    <a:pt x="69389" y="247248"/>
                  </a:lnTo>
                  <a:lnTo>
                    <a:pt x="68331" y="279544"/>
                  </a:lnTo>
                  <a:lnTo>
                    <a:pt x="64332" y="315065"/>
                  </a:lnTo>
                  <a:lnTo>
                    <a:pt x="61849" y="349196"/>
                  </a:lnTo>
                  <a:lnTo>
                    <a:pt x="60745" y="383063"/>
                  </a:lnTo>
                  <a:lnTo>
                    <a:pt x="60255" y="419281"/>
                  </a:lnTo>
                  <a:lnTo>
                    <a:pt x="57216" y="456545"/>
                  </a:lnTo>
                  <a:lnTo>
                    <a:pt x="53394" y="495332"/>
                  </a:lnTo>
                  <a:lnTo>
                    <a:pt x="51698" y="537265"/>
                  </a:lnTo>
                  <a:lnTo>
                    <a:pt x="48121" y="577774"/>
                  </a:lnTo>
                  <a:lnTo>
                    <a:pt x="43003" y="616944"/>
                  </a:lnTo>
                  <a:lnTo>
                    <a:pt x="37201" y="655520"/>
                  </a:lnTo>
                  <a:lnTo>
                    <a:pt x="33916" y="693832"/>
                  </a:lnTo>
                  <a:lnTo>
                    <a:pt x="31398" y="732026"/>
                  </a:lnTo>
                  <a:lnTo>
                    <a:pt x="26752" y="770168"/>
                  </a:lnTo>
                  <a:lnTo>
                    <a:pt x="21159" y="808286"/>
                  </a:lnTo>
                  <a:lnTo>
                    <a:pt x="16204" y="845336"/>
                  </a:lnTo>
                  <a:lnTo>
                    <a:pt x="14002" y="879442"/>
                  </a:lnTo>
                  <a:lnTo>
                    <a:pt x="10201" y="915061"/>
                  </a:lnTo>
                  <a:lnTo>
                    <a:pt x="6042" y="951000"/>
                  </a:lnTo>
                  <a:lnTo>
                    <a:pt x="4192" y="984611"/>
                  </a:lnTo>
                  <a:lnTo>
                    <a:pt x="549" y="1017189"/>
                  </a:lnTo>
                  <a:lnTo>
                    <a:pt x="0" y="1020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4195"/>
            <p:cNvSpPr/>
            <p:nvPr>
              <p:custDataLst>
                <p:tags r:id="rId56"/>
              </p:custDataLst>
            </p:nvPr>
          </p:nvSpPr>
          <p:spPr>
            <a:xfrm>
              <a:off x="11117581" y="650626"/>
              <a:ext cx="131445" cy="244407"/>
            </a:xfrm>
            <a:custGeom>
              <a:avLst/>
              <a:gdLst/>
              <a:ahLst/>
              <a:cxnLst/>
              <a:rect l="0" t="0" r="0" b="0"/>
              <a:pathLst>
                <a:path w="131445" h="244407">
                  <a:moveTo>
                    <a:pt x="131444" y="158999"/>
                  </a:moveTo>
                  <a:lnTo>
                    <a:pt x="131444" y="158999"/>
                  </a:lnTo>
                  <a:lnTo>
                    <a:pt x="95797" y="118295"/>
                  </a:lnTo>
                  <a:lnTo>
                    <a:pt x="79637" y="84401"/>
                  </a:lnTo>
                  <a:lnTo>
                    <a:pt x="75878" y="67164"/>
                  </a:lnTo>
                  <a:lnTo>
                    <a:pt x="74503" y="24844"/>
                  </a:lnTo>
                  <a:lnTo>
                    <a:pt x="77211" y="11886"/>
                  </a:lnTo>
                  <a:lnTo>
                    <a:pt x="82514" y="0"/>
                  </a:lnTo>
                  <a:lnTo>
                    <a:pt x="85065" y="83"/>
                  </a:lnTo>
                  <a:lnTo>
                    <a:pt x="93546" y="2997"/>
                  </a:lnTo>
                  <a:lnTo>
                    <a:pt x="96653" y="6315"/>
                  </a:lnTo>
                  <a:lnTo>
                    <a:pt x="100106" y="15645"/>
                  </a:lnTo>
                  <a:lnTo>
                    <a:pt x="102050" y="42911"/>
                  </a:lnTo>
                  <a:lnTo>
                    <a:pt x="96861" y="62954"/>
                  </a:lnTo>
                  <a:lnTo>
                    <a:pt x="76282" y="101692"/>
                  </a:lnTo>
                  <a:lnTo>
                    <a:pt x="36120" y="148872"/>
                  </a:lnTo>
                  <a:lnTo>
                    <a:pt x="10976" y="192996"/>
                  </a:lnTo>
                  <a:lnTo>
                    <a:pt x="2381" y="210465"/>
                  </a:lnTo>
                  <a:lnTo>
                    <a:pt x="0" y="222795"/>
                  </a:lnTo>
                  <a:lnTo>
                    <a:pt x="1763" y="232508"/>
                  </a:lnTo>
                  <a:lnTo>
                    <a:pt x="3715" y="236580"/>
                  </a:lnTo>
                  <a:lnTo>
                    <a:pt x="7133" y="239295"/>
                  </a:lnTo>
                  <a:lnTo>
                    <a:pt x="16576" y="242311"/>
                  </a:lnTo>
                  <a:lnTo>
                    <a:pt x="61141" y="244406"/>
                  </a:lnTo>
                  <a:lnTo>
                    <a:pt x="85565" y="241808"/>
                  </a:lnTo>
                  <a:lnTo>
                    <a:pt x="121919" y="235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4196"/>
            <p:cNvSpPr/>
            <p:nvPr>
              <p:custDataLst>
                <p:tags r:id="rId57"/>
              </p:custDataLst>
            </p:nvPr>
          </p:nvSpPr>
          <p:spPr>
            <a:xfrm>
              <a:off x="9286698" y="1430853"/>
              <a:ext cx="2876728" cy="131094"/>
            </a:xfrm>
            <a:custGeom>
              <a:avLst/>
              <a:gdLst/>
              <a:ahLst/>
              <a:cxnLst/>
              <a:rect l="0" t="0" r="0" b="0"/>
              <a:pathLst>
                <a:path w="2876728" h="131094">
                  <a:moveTo>
                    <a:pt x="0" y="0"/>
                  </a:moveTo>
                  <a:lnTo>
                    <a:pt x="0" y="0"/>
                  </a:lnTo>
                  <a:lnTo>
                    <a:pt x="2161" y="3675"/>
                  </a:lnTo>
                  <a:lnTo>
                    <a:pt x="31025" y="29534"/>
                  </a:lnTo>
                  <a:lnTo>
                    <a:pt x="59059" y="47605"/>
                  </a:lnTo>
                  <a:lnTo>
                    <a:pt x="94763" y="60133"/>
                  </a:lnTo>
                  <a:lnTo>
                    <a:pt x="138386" y="70547"/>
                  </a:lnTo>
                  <a:lnTo>
                    <a:pt x="169202" y="77106"/>
                  </a:lnTo>
                  <a:lnTo>
                    <a:pt x="206180" y="83548"/>
                  </a:lnTo>
                  <a:lnTo>
                    <a:pt x="247309" y="88881"/>
                  </a:lnTo>
                  <a:lnTo>
                    <a:pt x="290283" y="91251"/>
                  </a:lnTo>
                  <a:lnTo>
                    <a:pt x="314231" y="91883"/>
                  </a:lnTo>
                  <a:lnTo>
                    <a:pt x="339720" y="92304"/>
                  </a:lnTo>
                  <a:lnTo>
                    <a:pt x="366239" y="92585"/>
                  </a:lnTo>
                  <a:lnTo>
                    <a:pt x="393443" y="93831"/>
                  </a:lnTo>
                  <a:lnTo>
                    <a:pt x="421104" y="95719"/>
                  </a:lnTo>
                  <a:lnTo>
                    <a:pt x="449070" y="98037"/>
                  </a:lnTo>
                  <a:lnTo>
                    <a:pt x="479356" y="99582"/>
                  </a:lnTo>
                  <a:lnTo>
                    <a:pt x="511188" y="100612"/>
                  </a:lnTo>
                  <a:lnTo>
                    <a:pt x="544051" y="101299"/>
                  </a:lnTo>
                  <a:lnTo>
                    <a:pt x="577601" y="101757"/>
                  </a:lnTo>
                  <a:lnTo>
                    <a:pt x="611609" y="102062"/>
                  </a:lnTo>
                  <a:lnTo>
                    <a:pt x="645924" y="102265"/>
                  </a:lnTo>
                  <a:lnTo>
                    <a:pt x="681500" y="101342"/>
                  </a:lnTo>
                  <a:lnTo>
                    <a:pt x="717917" y="99669"/>
                  </a:lnTo>
                  <a:lnTo>
                    <a:pt x="754894" y="97495"/>
                  </a:lnTo>
                  <a:lnTo>
                    <a:pt x="792247" y="96046"/>
                  </a:lnTo>
                  <a:lnTo>
                    <a:pt x="829850" y="95079"/>
                  </a:lnTo>
                  <a:lnTo>
                    <a:pt x="867618" y="94435"/>
                  </a:lnTo>
                  <a:lnTo>
                    <a:pt x="906553" y="94006"/>
                  </a:lnTo>
                  <a:lnTo>
                    <a:pt x="946269" y="93720"/>
                  </a:lnTo>
                  <a:lnTo>
                    <a:pt x="986505" y="93529"/>
                  </a:lnTo>
                  <a:lnTo>
                    <a:pt x="1027088" y="93402"/>
                  </a:lnTo>
                  <a:lnTo>
                    <a:pt x="1067901" y="93317"/>
                  </a:lnTo>
                  <a:lnTo>
                    <a:pt x="1108868" y="93260"/>
                  </a:lnTo>
                  <a:lnTo>
                    <a:pt x="1150997" y="93222"/>
                  </a:lnTo>
                  <a:lnTo>
                    <a:pt x="1193899" y="93197"/>
                  </a:lnTo>
                  <a:lnTo>
                    <a:pt x="1237317" y="93180"/>
                  </a:lnTo>
                  <a:lnTo>
                    <a:pt x="1281078" y="93169"/>
                  </a:lnTo>
                  <a:lnTo>
                    <a:pt x="1325070" y="93162"/>
                  </a:lnTo>
                  <a:lnTo>
                    <a:pt x="1369214" y="93157"/>
                  </a:lnTo>
                  <a:lnTo>
                    <a:pt x="1413459" y="93154"/>
                  </a:lnTo>
                  <a:lnTo>
                    <a:pt x="1457774" y="93151"/>
                  </a:lnTo>
                  <a:lnTo>
                    <a:pt x="1502134" y="93150"/>
                  </a:lnTo>
                  <a:lnTo>
                    <a:pt x="1546523" y="93149"/>
                  </a:lnTo>
                  <a:lnTo>
                    <a:pt x="1590933" y="93148"/>
                  </a:lnTo>
                  <a:lnTo>
                    <a:pt x="1635355" y="93148"/>
                  </a:lnTo>
                  <a:lnTo>
                    <a:pt x="1679787" y="93147"/>
                  </a:lnTo>
                  <a:lnTo>
                    <a:pt x="1724227" y="93147"/>
                  </a:lnTo>
                  <a:lnTo>
                    <a:pt x="1768668" y="93147"/>
                  </a:lnTo>
                  <a:lnTo>
                    <a:pt x="1814171" y="93147"/>
                  </a:lnTo>
                  <a:lnTo>
                    <a:pt x="1860382" y="93147"/>
                  </a:lnTo>
                  <a:lnTo>
                    <a:pt x="1907064" y="93147"/>
                  </a:lnTo>
                  <a:lnTo>
                    <a:pt x="1953000" y="94205"/>
                  </a:lnTo>
                  <a:lnTo>
                    <a:pt x="1998443" y="95969"/>
                  </a:lnTo>
                  <a:lnTo>
                    <a:pt x="2043554" y="98203"/>
                  </a:lnTo>
                  <a:lnTo>
                    <a:pt x="2086329" y="99693"/>
                  </a:lnTo>
                  <a:lnTo>
                    <a:pt x="2127545" y="100686"/>
                  </a:lnTo>
                  <a:lnTo>
                    <a:pt x="2167722" y="101348"/>
                  </a:lnTo>
                  <a:lnTo>
                    <a:pt x="2208265" y="102848"/>
                  </a:lnTo>
                  <a:lnTo>
                    <a:pt x="2249051" y="104906"/>
                  </a:lnTo>
                  <a:lnTo>
                    <a:pt x="2290002" y="107336"/>
                  </a:lnTo>
                  <a:lnTo>
                    <a:pt x="2328944" y="108957"/>
                  </a:lnTo>
                  <a:lnTo>
                    <a:pt x="2366547" y="110037"/>
                  </a:lnTo>
                  <a:lnTo>
                    <a:pt x="2403257" y="110757"/>
                  </a:lnTo>
                  <a:lnTo>
                    <a:pt x="2437255" y="112295"/>
                  </a:lnTo>
                  <a:lnTo>
                    <a:pt x="2469444" y="114379"/>
                  </a:lnTo>
                  <a:lnTo>
                    <a:pt x="2500431" y="116827"/>
                  </a:lnTo>
                  <a:lnTo>
                    <a:pt x="2531671" y="119517"/>
                  </a:lnTo>
                  <a:lnTo>
                    <a:pt x="2563082" y="122369"/>
                  </a:lnTo>
                  <a:lnTo>
                    <a:pt x="2594605" y="125328"/>
                  </a:lnTo>
                  <a:lnTo>
                    <a:pt x="2623030" y="127301"/>
                  </a:lnTo>
                  <a:lnTo>
                    <a:pt x="2649386" y="128616"/>
                  </a:lnTo>
                  <a:lnTo>
                    <a:pt x="2674366" y="129493"/>
                  </a:lnTo>
                  <a:lnTo>
                    <a:pt x="2719055" y="130467"/>
                  </a:lnTo>
                  <a:lnTo>
                    <a:pt x="2760084" y="130901"/>
                  </a:lnTo>
                  <a:lnTo>
                    <a:pt x="2799485" y="131093"/>
                  </a:lnTo>
                  <a:lnTo>
                    <a:pt x="2876727" y="121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4197"/>
            <p:cNvSpPr/>
            <p:nvPr>
              <p:custDataLst>
                <p:tags r:id="rId58"/>
              </p:custDataLst>
            </p:nvPr>
          </p:nvSpPr>
          <p:spPr>
            <a:xfrm>
              <a:off x="10648950" y="712286"/>
              <a:ext cx="276226" cy="211640"/>
            </a:xfrm>
            <a:custGeom>
              <a:avLst/>
              <a:gdLst/>
              <a:ahLst/>
              <a:cxnLst/>
              <a:rect l="0" t="0" r="0" b="0"/>
              <a:pathLst>
                <a:path w="276226" h="211640">
                  <a:moveTo>
                    <a:pt x="0" y="211639"/>
                  </a:moveTo>
                  <a:lnTo>
                    <a:pt x="0" y="211639"/>
                  </a:lnTo>
                  <a:lnTo>
                    <a:pt x="13257" y="190181"/>
                  </a:lnTo>
                  <a:lnTo>
                    <a:pt x="25509" y="174749"/>
                  </a:lnTo>
                  <a:lnTo>
                    <a:pt x="35300" y="148966"/>
                  </a:lnTo>
                  <a:lnTo>
                    <a:pt x="48216" y="105543"/>
                  </a:lnTo>
                  <a:lnTo>
                    <a:pt x="62518" y="65611"/>
                  </a:lnTo>
                  <a:lnTo>
                    <a:pt x="72855" y="20000"/>
                  </a:lnTo>
                  <a:lnTo>
                    <a:pt x="75210" y="8925"/>
                  </a:lnTo>
                  <a:lnTo>
                    <a:pt x="75540" y="8763"/>
                  </a:lnTo>
                  <a:lnTo>
                    <a:pt x="75760" y="9713"/>
                  </a:lnTo>
                  <a:lnTo>
                    <a:pt x="67959" y="51220"/>
                  </a:lnTo>
                  <a:lnTo>
                    <a:pt x="66927" y="95716"/>
                  </a:lnTo>
                  <a:lnTo>
                    <a:pt x="69547" y="139626"/>
                  </a:lnTo>
                  <a:lnTo>
                    <a:pt x="71764" y="147755"/>
                  </a:lnTo>
                  <a:lnTo>
                    <a:pt x="76419" y="154233"/>
                  </a:lnTo>
                  <a:lnTo>
                    <a:pt x="90056" y="164253"/>
                  </a:lnTo>
                  <a:lnTo>
                    <a:pt x="97077" y="165232"/>
                  </a:lnTo>
                  <a:lnTo>
                    <a:pt x="110526" y="160675"/>
                  </a:lnTo>
                  <a:lnTo>
                    <a:pt x="130919" y="145990"/>
                  </a:lnTo>
                  <a:lnTo>
                    <a:pt x="152384" y="123396"/>
                  </a:lnTo>
                  <a:lnTo>
                    <a:pt x="173787" y="83014"/>
                  </a:lnTo>
                  <a:lnTo>
                    <a:pt x="186101" y="42220"/>
                  </a:lnTo>
                  <a:lnTo>
                    <a:pt x="190243" y="0"/>
                  </a:lnTo>
                  <a:lnTo>
                    <a:pt x="195542" y="38595"/>
                  </a:lnTo>
                  <a:lnTo>
                    <a:pt x="203753" y="68292"/>
                  </a:lnTo>
                  <a:lnTo>
                    <a:pt x="223001" y="97199"/>
                  </a:lnTo>
                  <a:lnTo>
                    <a:pt x="243756" y="115760"/>
                  </a:lnTo>
                  <a:lnTo>
                    <a:pt x="276225" y="125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4198"/>
            <p:cNvSpPr/>
            <p:nvPr>
              <p:custDataLst>
                <p:tags r:id="rId59"/>
              </p:custDataLst>
            </p:nvPr>
          </p:nvSpPr>
          <p:spPr>
            <a:xfrm>
              <a:off x="9972697" y="720015"/>
              <a:ext cx="123804" cy="102985"/>
            </a:xfrm>
            <a:custGeom>
              <a:avLst/>
              <a:gdLst/>
              <a:ahLst/>
              <a:cxnLst/>
              <a:rect l="0" t="0" r="0" b="0"/>
              <a:pathLst>
                <a:path w="123804" h="102985">
                  <a:moveTo>
                    <a:pt x="9503" y="3885"/>
                  </a:moveTo>
                  <a:lnTo>
                    <a:pt x="9503" y="3885"/>
                  </a:lnTo>
                  <a:lnTo>
                    <a:pt x="8445" y="22248"/>
                  </a:lnTo>
                  <a:lnTo>
                    <a:pt x="861" y="63732"/>
                  </a:lnTo>
                  <a:lnTo>
                    <a:pt x="0" y="102984"/>
                  </a:lnTo>
                  <a:lnTo>
                    <a:pt x="1038" y="77858"/>
                  </a:lnTo>
                  <a:lnTo>
                    <a:pt x="16225" y="32347"/>
                  </a:lnTo>
                  <a:lnTo>
                    <a:pt x="25487" y="13259"/>
                  </a:lnTo>
                  <a:lnTo>
                    <a:pt x="31778" y="8051"/>
                  </a:lnTo>
                  <a:lnTo>
                    <a:pt x="35994" y="8779"/>
                  </a:lnTo>
                  <a:lnTo>
                    <a:pt x="46323" y="15232"/>
                  </a:lnTo>
                  <a:lnTo>
                    <a:pt x="49925" y="19917"/>
                  </a:lnTo>
                  <a:lnTo>
                    <a:pt x="53926" y="30766"/>
                  </a:lnTo>
                  <a:lnTo>
                    <a:pt x="57044" y="68160"/>
                  </a:lnTo>
                  <a:lnTo>
                    <a:pt x="62160" y="59736"/>
                  </a:lnTo>
                  <a:lnTo>
                    <a:pt x="67883" y="37926"/>
                  </a:lnTo>
                  <a:lnTo>
                    <a:pt x="81555" y="16058"/>
                  </a:lnTo>
                  <a:lnTo>
                    <a:pt x="82938" y="12000"/>
                  </a:lnTo>
                  <a:lnTo>
                    <a:pt x="90119" y="4669"/>
                  </a:lnTo>
                  <a:lnTo>
                    <a:pt x="94996" y="1233"/>
                  </a:lnTo>
                  <a:lnTo>
                    <a:pt x="100365" y="0"/>
                  </a:lnTo>
                  <a:lnTo>
                    <a:pt x="111975" y="1453"/>
                  </a:lnTo>
                  <a:lnTo>
                    <a:pt x="115917" y="6497"/>
                  </a:lnTo>
                  <a:lnTo>
                    <a:pt x="121467" y="31705"/>
                  </a:lnTo>
                  <a:lnTo>
                    <a:pt x="123495" y="76980"/>
                  </a:lnTo>
                  <a:lnTo>
                    <a:pt x="123803" y="99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4199"/>
            <p:cNvSpPr/>
            <p:nvPr>
              <p:custDataLst>
                <p:tags r:id="rId60"/>
              </p:custDataLst>
            </p:nvPr>
          </p:nvSpPr>
          <p:spPr>
            <a:xfrm>
              <a:off x="10153650" y="690546"/>
              <a:ext cx="285751" cy="133084"/>
            </a:xfrm>
            <a:custGeom>
              <a:avLst/>
              <a:gdLst/>
              <a:ahLst/>
              <a:cxnLst/>
              <a:rect l="0" t="0" r="0" b="0"/>
              <a:pathLst>
                <a:path w="285751" h="133084">
                  <a:moveTo>
                    <a:pt x="0" y="52404"/>
                  </a:moveTo>
                  <a:lnTo>
                    <a:pt x="0" y="52404"/>
                  </a:lnTo>
                  <a:lnTo>
                    <a:pt x="0" y="57460"/>
                  </a:lnTo>
                  <a:lnTo>
                    <a:pt x="1058" y="58950"/>
                  </a:lnTo>
                  <a:lnTo>
                    <a:pt x="2824" y="59943"/>
                  </a:lnTo>
                  <a:lnTo>
                    <a:pt x="5057" y="60605"/>
                  </a:lnTo>
                  <a:lnTo>
                    <a:pt x="13257" y="66593"/>
                  </a:lnTo>
                  <a:lnTo>
                    <a:pt x="17304" y="67155"/>
                  </a:lnTo>
                  <a:lnTo>
                    <a:pt x="33114" y="62889"/>
                  </a:lnTo>
                  <a:lnTo>
                    <a:pt x="69970" y="44801"/>
                  </a:lnTo>
                  <a:lnTo>
                    <a:pt x="87876" y="28867"/>
                  </a:lnTo>
                  <a:lnTo>
                    <a:pt x="96559" y="16896"/>
                  </a:lnTo>
                  <a:lnTo>
                    <a:pt x="98239" y="12857"/>
                  </a:lnTo>
                  <a:lnTo>
                    <a:pt x="98301" y="10164"/>
                  </a:lnTo>
                  <a:lnTo>
                    <a:pt x="93332" y="3552"/>
                  </a:lnTo>
                  <a:lnTo>
                    <a:pt x="90795" y="786"/>
                  </a:lnTo>
                  <a:lnTo>
                    <a:pt x="86989" y="0"/>
                  </a:lnTo>
                  <a:lnTo>
                    <a:pt x="77114" y="1950"/>
                  </a:lnTo>
                  <a:lnTo>
                    <a:pt x="59655" y="14054"/>
                  </a:lnTo>
                  <a:lnTo>
                    <a:pt x="46134" y="31046"/>
                  </a:lnTo>
                  <a:lnTo>
                    <a:pt x="40479" y="54542"/>
                  </a:lnTo>
                  <a:lnTo>
                    <a:pt x="38806" y="86669"/>
                  </a:lnTo>
                  <a:lnTo>
                    <a:pt x="44057" y="107850"/>
                  </a:lnTo>
                  <a:lnTo>
                    <a:pt x="52390" y="124672"/>
                  </a:lnTo>
                  <a:lnTo>
                    <a:pt x="59620" y="132148"/>
                  </a:lnTo>
                  <a:lnTo>
                    <a:pt x="64088" y="133083"/>
                  </a:lnTo>
                  <a:lnTo>
                    <a:pt x="74697" y="131300"/>
                  </a:lnTo>
                  <a:lnTo>
                    <a:pt x="87514" y="124347"/>
                  </a:lnTo>
                  <a:lnTo>
                    <a:pt x="107828" y="84825"/>
                  </a:lnTo>
                  <a:lnTo>
                    <a:pt x="112383" y="60246"/>
                  </a:lnTo>
                  <a:lnTo>
                    <a:pt x="110905" y="54457"/>
                  </a:lnTo>
                  <a:lnTo>
                    <a:pt x="107803" y="50598"/>
                  </a:lnTo>
                  <a:lnTo>
                    <a:pt x="103619" y="48025"/>
                  </a:lnTo>
                  <a:lnTo>
                    <a:pt x="100829" y="47368"/>
                  </a:lnTo>
                  <a:lnTo>
                    <a:pt x="98970" y="47988"/>
                  </a:lnTo>
                  <a:lnTo>
                    <a:pt x="88135" y="61544"/>
                  </a:lnTo>
                  <a:lnTo>
                    <a:pt x="80208" y="82629"/>
                  </a:lnTo>
                  <a:lnTo>
                    <a:pt x="77982" y="96176"/>
                  </a:lnTo>
                  <a:lnTo>
                    <a:pt x="79813" y="109253"/>
                  </a:lnTo>
                  <a:lnTo>
                    <a:pt x="84557" y="129838"/>
                  </a:lnTo>
                  <a:lnTo>
                    <a:pt x="87062" y="131543"/>
                  </a:lnTo>
                  <a:lnTo>
                    <a:pt x="90850" y="131622"/>
                  </a:lnTo>
                  <a:lnTo>
                    <a:pt x="95492" y="130616"/>
                  </a:lnTo>
                  <a:lnTo>
                    <a:pt x="112138" y="119087"/>
                  </a:lnTo>
                  <a:lnTo>
                    <a:pt x="135667" y="88624"/>
                  </a:lnTo>
                  <a:lnTo>
                    <a:pt x="148782" y="57677"/>
                  </a:lnTo>
                  <a:lnTo>
                    <a:pt x="151851" y="48398"/>
                  </a:lnTo>
                  <a:lnTo>
                    <a:pt x="160390" y="35544"/>
                  </a:lnTo>
                  <a:lnTo>
                    <a:pt x="160902" y="35872"/>
                  </a:lnTo>
                  <a:lnTo>
                    <a:pt x="161723" y="44004"/>
                  </a:lnTo>
                  <a:lnTo>
                    <a:pt x="162976" y="86666"/>
                  </a:lnTo>
                  <a:lnTo>
                    <a:pt x="166978" y="97970"/>
                  </a:lnTo>
                  <a:lnTo>
                    <a:pt x="169527" y="101832"/>
                  </a:lnTo>
                  <a:lnTo>
                    <a:pt x="175181" y="106122"/>
                  </a:lnTo>
                  <a:lnTo>
                    <a:pt x="177112" y="106208"/>
                  </a:lnTo>
                  <a:lnTo>
                    <a:pt x="178401" y="105206"/>
                  </a:lnTo>
                  <a:lnTo>
                    <a:pt x="179260" y="103481"/>
                  </a:lnTo>
                  <a:lnTo>
                    <a:pt x="193728" y="85502"/>
                  </a:lnTo>
                  <a:lnTo>
                    <a:pt x="201603" y="64390"/>
                  </a:lnTo>
                  <a:lnTo>
                    <a:pt x="206018" y="56673"/>
                  </a:lnTo>
                  <a:lnTo>
                    <a:pt x="209084" y="44905"/>
                  </a:lnTo>
                  <a:lnTo>
                    <a:pt x="208400" y="65034"/>
                  </a:lnTo>
                  <a:lnTo>
                    <a:pt x="200413" y="110845"/>
                  </a:lnTo>
                  <a:lnTo>
                    <a:pt x="200140" y="116639"/>
                  </a:lnTo>
                  <a:lnTo>
                    <a:pt x="201162" y="116394"/>
                  </a:lnTo>
                  <a:lnTo>
                    <a:pt x="205115" y="113300"/>
                  </a:lnTo>
                  <a:lnTo>
                    <a:pt x="207579" y="105574"/>
                  </a:lnTo>
                  <a:lnTo>
                    <a:pt x="214217" y="78311"/>
                  </a:lnTo>
                  <a:lnTo>
                    <a:pt x="236335" y="38647"/>
                  </a:lnTo>
                  <a:lnTo>
                    <a:pt x="244738" y="29357"/>
                  </a:lnTo>
                  <a:lnTo>
                    <a:pt x="255528" y="21700"/>
                  </a:lnTo>
                  <a:lnTo>
                    <a:pt x="260310" y="21351"/>
                  </a:lnTo>
                  <a:lnTo>
                    <a:pt x="264557" y="23235"/>
                  </a:lnTo>
                  <a:lnTo>
                    <a:pt x="268446" y="26608"/>
                  </a:lnTo>
                  <a:lnTo>
                    <a:pt x="272768" y="38823"/>
                  </a:lnTo>
                  <a:lnTo>
                    <a:pt x="275543" y="77591"/>
                  </a:lnTo>
                  <a:lnTo>
                    <a:pt x="277148" y="109747"/>
                  </a:lnTo>
                  <a:lnTo>
                    <a:pt x="285750" y="128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4200"/>
            <p:cNvSpPr/>
            <p:nvPr>
              <p:custDataLst>
                <p:tags r:id="rId61"/>
              </p:custDataLst>
            </p:nvPr>
          </p:nvSpPr>
          <p:spPr>
            <a:xfrm>
              <a:off x="9525564" y="514350"/>
              <a:ext cx="183423" cy="300587"/>
            </a:xfrm>
            <a:custGeom>
              <a:avLst/>
              <a:gdLst/>
              <a:ahLst/>
              <a:cxnLst/>
              <a:rect l="0" t="0" r="0" b="0"/>
              <a:pathLst>
                <a:path w="183423" h="300587">
                  <a:moveTo>
                    <a:pt x="94686" y="0"/>
                  </a:moveTo>
                  <a:lnTo>
                    <a:pt x="94686" y="0"/>
                  </a:lnTo>
                  <a:lnTo>
                    <a:pt x="94686" y="5057"/>
                  </a:lnTo>
                  <a:lnTo>
                    <a:pt x="91864" y="10361"/>
                  </a:lnTo>
                  <a:lnTo>
                    <a:pt x="89629" y="13257"/>
                  </a:lnTo>
                  <a:lnTo>
                    <a:pt x="79499" y="47265"/>
                  </a:lnTo>
                  <a:lnTo>
                    <a:pt x="73577" y="85654"/>
                  </a:lnTo>
                  <a:lnTo>
                    <a:pt x="68322" y="119923"/>
                  </a:lnTo>
                  <a:lnTo>
                    <a:pt x="63944" y="160769"/>
                  </a:lnTo>
                  <a:lnTo>
                    <a:pt x="58040" y="202384"/>
                  </a:lnTo>
                  <a:lnTo>
                    <a:pt x="56776" y="246066"/>
                  </a:lnTo>
                  <a:lnTo>
                    <a:pt x="56604" y="286983"/>
                  </a:lnTo>
                  <a:lnTo>
                    <a:pt x="56598" y="286572"/>
                  </a:lnTo>
                  <a:lnTo>
                    <a:pt x="61645" y="270824"/>
                  </a:lnTo>
                  <a:lnTo>
                    <a:pt x="61304" y="254775"/>
                  </a:lnTo>
                  <a:lnTo>
                    <a:pt x="50662" y="210292"/>
                  </a:lnTo>
                  <a:lnTo>
                    <a:pt x="46011" y="187427"/>
                  </a:lnTo>
                  <a:lnTo>
                    <a:pt x="25744" y="152583"/>
                  </a:lnTo>
                  <a:lnTo>
                    <a:pt x="0" y="124408"/>
                  </a:lnTo>
                  <a:lnTo>
                    <a:pt x="20232" y="121080"/>
                  </a:lnTo>
                  <a:lnTo>
                    <a:pt x="55954" y="101042"/>
                  </a:lnTo>
                  <a:lnTo>
                    <a:pt x="101032" y="60217"/>
                  </a:lnTo>
                  <a:lnTo>
                    <a:pt x="138672" y="22685"/>
                  </a:lnTo>
                  <a:lnTo>
                    <a:pt x="139886" y="24648"/>
                  </a:lnTo>
                  <a:lnTo>
                    <a:pt x="141233" y="35296"/>
                  </a:lnTo>
                  <a:lnTo>
                    <a:pt x="134494" y="74549"/>
                  </a:lnTo>
                  <a:lnTo>
                    <a:pt x="125793" y="113974"/>
                  </a:lnTo>
                  <a:lnTo>
                    <a:pt x="118368" y="148423"/>
                  </a:lnTo>
                  <a:lnTo>
                    <a:pt x="108405" y="186499"/>
                  </a:lnTo>
                  <a:lnTo>
                    <a:pt x="99984" y="227810"/>
                  </a:lnTo>
                  <a:lnTo>
                    <a:pt x="94674" y="272032"/>
                  </a:lnTo>
                  <a:lnTo>
                    <a:pt x="86622" y="300067"/>
                  </a:lnTo>
                  <a:lnTo>
                    <a:pt x="86135" y="300586"/>
                  </a:lnTo>
                  <a:lnTo>
                    <a:pt x="85810" y="299874"/>
                  </a:lnTo>
                  <a:lnTo>
                    <a:pt x="85593" y="298341"/>
                  </a:lnTo>
                  <a:lnTo>
                    <a:pt x="101433" y="253261"/>
                  </a:lnTo>
                  <a:lnTo>
                    <a:pt x="113814" y="223946"/>
                  </a:lnTo>
                  <a:lnTo>
                    <a:pt x="149223" y="183878"/>
                  </a:lnTo>
                  <a:lnTo>
                    <a:pt x="155386" y="180793"/>
                  </a:lnTo>
                  <a:lnTo>
                    <a:pt x="167878" y="180189"/>
                  </a:lnTo>
                  <a:lnTo>
                    <a:pt x="173115" y="182567"/>
                  </a:lnTo>
                  <a:lnTo>
                    <a:pt x="181754" y="190855"/>
                  </a:lnTo>
                  <a:lnTo>
                    <a:pt x="183422" y="197087"/>
                  </a:lnTo>
                  <a:lnTo>
                    <a:pt x="181016" y="238992"/>
                  </a:lnTo>
                  <a:lnTo>
                    <a:pt x="180411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4201"/>
            <p:cNvSpPr/>
            <p:nvPr>
              <p:custDataLst>
                <p:tags r:id="rId62"/>
              </p:custDataLst>
            </p:nvPr>
          </p:nvSpPr>
          <p:spPr>
            <a:xfrm>
              <a:off x="9505950" y="61912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20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4202"/>
            <p:cNvSpPr/>
            <p:nvPr>
              <p:custDataLst>
                <p:tags r:id="rId63"/>
              </p:custDataLst>
            </p:nvPr>
          </p:nvSpPr>
          <p:spPr>
            <a:xfrm>
              <a:off x="9496425" y="6953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937" y="13183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4203"/>
            <p:cNvSpPr/>
            <p:nvPr>
              <p:custDataLst>
                <p:tags r:id="rId64"/>
              </p:custDataLst>
            </p:nvPr>
          </p:nvSpPr>
          <p:spPr>
            <a:xfrm>
              <a:off x="9334500" y="687124"/>
              <a:ext cx="122518" cy="121337"/>
            </a:xfrm>
            <a:custGeom>
              <a:avLst/>
              <a:gdLst/>
              <a:ahLst/>
              <a:cxnLst/>
              <a:rect l="0" t="0" r="0" b="0"/>
              <a:pathLst>
                <a:path w="122518" h="12133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7540" y="9212"/>
                  </a:lnTo>
                  <a:lnTo>
                    <a:pt x="16890" y="55601"/>
                  </a:lnTo>
                  <a:lnTo>
                    <a:pt x="21682" y="102595"/>
                  </a:lnTo>
                  <a:lnTo>
                    <a:pt x="26570" y="113654"/>
                  </a:lnTo>
                  <a:lnTo>
                    <a:pt x="32270" y="118569"/>
                  </a:lnTo>
                  <a:lnTo>
                    <a:pt x="38332" y="120753"/>
                  </a:lnTo>
                  <a:lnTo>
                    <a:pt x="41429" y="121336"/>
                  </a:lnTo>
                  <a:lnTo>
                    <a:pt x="44553" y="119608"/>
                  </a:lnTo>
                  <a:lnTo>
                    <a:pt x="54005" y="107062"/>
                  </a:lnTo>
                  <a:lnTo>
                    <a:pt x="63859" y="86682"/>
                  </a:lnTo>
                  <a:lnTo>
                    <a:pt x="66511" y="75567"/>
                  </a:lnTo>
                  <a:lnTo>
                    <a:pt x="79918" y="88194"/>
                  </a:lnTo>
                  <a:lnTo>
                    <a:pt x="83145" y="97023"/>
                  </a:lnTo>
                  <a:lnTo>
                    <a:pt x="84005" y="102341"/>
                  </a:lnTo>
                  <a:lnTo>
                    <a:pt x="86695" y="106944"/>
                  </a:lnTo>
                  <a:lnTo>
                    <a:pt x="95328" y="114881"/>
                  </a:lnTo>
                  <a:lnTo>
                    <a:pt x="103398" y="119114"/>
                  </a:lnTo>
                  <a:lnTo>
                    <a:pt x="107032" y="120243"/>
                  </a:lnTo>
                  <a:lnTo>
                    <a:pt x="110513" y="119937"/>
                  </a:lnTo>
                  <a:lnTo>
                    <a:pt x="117203" y="116776"/>
                  </a:lnTo>
                  <a:lnTo>
                    <a:pt x="119410" y="113392"/>
                  </a:lnTo>
                  <a:lnTo>
                    <a:pt x="122517" y="98518"/>
                  </a:lnTo>
                  <a:lnTo>
                    <a:pt x="122379" y="79647"/>
                  </a:lnTo>
                  <a:lnTo>
                    <a:pt x="114091" y="35496"/>
                  </a:lnTo>
                  <a:lnTo>
                    <a:pt x="104775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4204"/>
            <p:cNvSpPr/>
            <p:nvPr>
              <p:custDataLst>
                <p:tags r:id="rId65"/>
              </p:custDataLst>
            </p:nvPr>
          </p:nvSpPr>
          <p:spPr>
            <a:xfrm>
              <a:off x="12011025" y="3714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4205"/>
            <p:cNvSpPr/>
            <p:nvPr>
              <p:custDataLst>
                <p:tags r:id="rId66"/>
              </p:custDataLst>
            </p:nvPr>
          </p:nvSpPr>
          <p:spPr>
            <a:xfrm>
              <a:off x="11879980" y="160807"/>
              <a:ext cx="72541" cy="223910"/>
            </a:xfrm>
            <a:custGeom>
              <a:avLst/>
              <a:gdLst/>
              <a:ahLst/>
              <a:cxnLst/>
              <a:rect l="0" t="0" r="0" b="0"/>
              <a:pathLst>
                <a:path w="72541" h="223910">
                  <a:moveTo>
                    <a:pt x="45320" y="191618"/>
                  </a:moveTo>
                  <a:lnTo>
                    <a:pt x="45320" y="191618"/>
                  </a:lnTo>
                  <a:lnTo>
                    <a:pt x="40262" y="186561"/>
                  </a:lnTo>
                  <a:lnTo>
                    <a:pt x="37782" y="178435"/>
                  </a:lnTo>
                  <a:lnTo>
                    <a:pt x="36186" y="166083"/>
                  </a:lnTo>
                  <a:lnTo>
                    <a:pt x="30855" y="158887"/>
                  </a:lnTo>
                  <a:lnTo>
                    <a:pt x="28269" y="158156"/>
                  </a:lnTo>
                  <a:lnTo>
                    <a:pt x="25486" y="158727"/>
                  </a:lnTo>
                  <a:lnTo>
                    <a:pt x="16512" y="164586"/>
                  </a:lnTo>
                  <a:lnTo>
                    <a:pt x="3999" y="176048"/>
                  </a:lnTo>
                  <a:lnTo>
                    <a:pt x="498" y="187873"/>
                  </a:lnTo>
                  <a:lnTo>
                    <a:pt x="0" y="201595"/>
                  </a:lnTo>
                  <a:lnTo>
                    <a:pt x="3305" y="211222"/>
                  </a:lnTo>
                  <a:lnTo>
                    <a:pt x="11117" y="222591"/>
                  </a:lnTo>
                  <a:lnTo>
                    <a:pt x="14051" y="223909"/>
                  </a:lnTo>
                  <a:lnTo>
                    <a:pt x="17065" y="223728"/>
                  </a:lnTo>
                  <a:lnTo>
                    <a:pt x="20135" y="222550"/>
                  </a:lnTo>
                  <a:lnTo>
                    <a:pt x="34565" y="210778"/>
                  </a:lnTo>
                  <a:lnTo>
                    <a:pt x="47190" y="188829"/>
                  </a:lnTo>
                  <a:lnTo>
                    <a:pt x="59878" y="146421"/>
                  </a:lnTo>
                  <a:lnTo>
                    <a:pt x="66307" y="100728"/>
                  </a:lnTo>
                  <a:lnTo>
                    <a:pt x="71646" y="59560"/>
                  </a:lnTo>
                  <a:lnTo>
                    <a:pt x="72540" y="16693"/>
                  </a:lnTo>
                  <a:lnTo>
                    <a:pt x="68708" y="4160"/>
                  </a:lnTo>
                  <a:lnTo>
                    <a:pt x="66203" y="1029"/>
                  </a:lnTo>
                  <a:lnTo>
                    <a:pt x="63476" y="0"/>
                  </a:lnTo>
                  <a:lnTo>
                    <a:pt x="60600" y="373"/>
                  </a:lnTo>
                  <a:lnTo>
                    <a:pt x="58681" y="3796"/>
                  </a:lnTo>
                  <a:lnTo>
                    <a:pt x="50296" y="45881"/>
                  </a:lnTo>
                  <a:lnTo>
                    <a:pt x="46794" y="81527"/>
                  </a:lnTo>
                  <a:lnTo>
                    <a:pt x="45757" y="118899"/>
                  </a:lnTo>
                  <a:lnTo>
                    <a:pt x="52917" y="164233"/>
                  </a:lnTo>
                  <a:lnTo>
                    <a:pt x="64370" y="220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4206"/>
            <p:cNvSpPr/>
            <p:nvPr>
              <p:custDataLst>
                <p:tags r:id="rId67"/>
              </p:custDataLst>
            </p:nvPr>
          </p:nvSpPr>
          <p:spPr>
            <a:xfrm>
              <a:off x="11802798" y="323850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8202" y="9525"/>
                  </a:moveTo>
                  <a:lnTo>
                    <a:pt x="8202" y="9525"/>
                  </a:lnTo>
                  <a:lnTo>
                    <a:pt x="3144" y="9525"/>
                  </a:lnTo>
                  <a:lnTo>
                    <a:pt x="1656" y="8467"/>
                  </a:lnTo>
                  <a:lnTo>
                    <a:pt x="664" y="6703"/>
                  </a:lnTo>
                  <a:lnTo>
                    <a:pt x="0" y="4468"/>
                  </a:lnTo>
                  <a:lnTo>
                    <a:pt x="618" y="4037"/>
                  </a:lnTo>
                  <a:lnTo>
                    <a:pt x="4126" y="6380"/>
                  </a:lnTo>
                  <a:lnTo>
                    <a:pt x="5485" y="6370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4207"/>
            <p:cNvSpPr/>
            <p:nvPr>
              <p:custDataLst>
                <p:tags r:id="rId68"/>
              </p:custDataLst>
            </p:nvPr>
          </p:nvSpPr>
          <p:spPr>
            <a:xfrm>
              <a:off x="11753850" y="3143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5058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13257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0" name="SMARTInkShape-4208"/>
          <p:cNvSpPr/>
          <p:nvPr>
            <p:custDataLst>
              <p:tags r:id="rId10"/>
            </p:custDataLst>
          </p:nvPr>
        </p:nvSpPr>
        <p:spPr>
          <a:xfrm>
            <a:off x="6326736" y="714836"/>
            <a:ext cx="159790" cy="456740"/>
          </a:xfrm>
          <a:custGeom>
            <a:avLst/>
            <a:gdLst/>
            <a:ahLst/>
            <a:cxnLst/>
            <a:rect l="0" t="0" r="0" b="0"/>
            <a:pathLst>
              <a:path w="159790" h="456740">
                <a:moveTo>
                  <a:pt x="150264" y="28114"/>
                </a:moveTo>
                <a:lnTo>
                  <a:pt x="150264" y="28114"/>
                </a:lnTo>
                <a:lnTo>
                  <a:pt x="150264" y="0"/>
                </a:lnTo>
                <a:lnTo>
                  <a:pt x="140151" y="4732"/>
                </a:lnTo>
                <a:lnTo>
                  <a:pt x="100507" y="51710"/>
                </a:lnTo>
                <a:lnTo>
                  <a:pt x="67173" y="97174"/>
                </a:lnTo>
                <a:lnTo>
                  <a:pt x="42466" y="142728"/>
                </a:lnTo>
                <a:lnTo>
                  <a:pt x="24273" y="183398"/>
                </a:lnTo>
                <a:lnTo>
                  <a:pt x="12392" y="216646"/>
                </a:lnTo>
                <a:lnTo>
                  <a:pt x="3321" y="261382"/>
                </a:lnTo>
                <a:lnTo>
                  <a:pt x="0" y="306555"/>
                </a:lnTo>
                <a:lnTo>
                  <a:pt x="5788" y="351209"/>
                </a:lnTo>
                <a:lnTo>
                  <a:pt x="20047" y="393051"/>
                </a:lnTo>
                <a:lnTo>
                  <a:pt x="25353" y="404755"/>
                </a:lnTo>
                <a:lnTo>
                  <a:pt x="42537" y="423405"/>
                </a:lnTo>
                <a:lnTo>
                  <a:pt x="77949" y="447567"/>
                </a:lnTo>
                <a:lnTo>
                  <a:pt x="108848" y="454022"/>
                </a:lnTo>
                <a:lnTo>
                  <a:pt x="159789" y="4567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SMARTInkShape-4209"/>
          <p:cNvSpPr/>
          <p:nvPr>
            <p:custDataLst>
              <p:tags r:id="rId11"/>
            </p:custDataLst>
          </p:nvPr>
        </p:nvSpPr>
        <p:spPr>
          <a:xfrm>
            <a:off x="5791200" y="781050"/>
            <a:ext cx="283439" cy="372724"/>
          </a:xfrm>
          <a:custGeom>
            <a:avLst/>
            <a:gdLst/>
            <a:ahLst/>
            <a:cxnLst/>
            <a:rect l="0" t="0" r="0" b="0"/>
            <a:pathLst>
              <a:path w="283439" h="372724">
                <a:moveTo>
                  <a:pt x="0" y="133350"/>
                </a:moveTo>
                <a:lnTo>
                  <a:pt x="0" y="133350"/>
                </a:lnTo>
                <a:lnTo>
                  <a:pt x="5056" y="175035"/>
                </a:lnTo>
                <a:lnTo>
                  <a:pt x="8201" y="217903"/>
                </a:lnTo>
                <a:lnTo>
                  <a:pt x="9132" y="259062"/>
                </a:lnTo>
                <a:lnTo>
                  <a:pt x="15994" y="304350"/>
                </a:lnTo>
                <a:lnTo>
                  <a:pt x="18447" y="347319"/>
                </a:lnTo>
                <a:lnTo>
                  <a:pt x="18971" y="372723"/>
                </a:lnTo>
                <a:lnTo>
                  <a:pt x="17968" y="362908"/>
                </a:lnTo>
                <a:lnTo>
                  <a:pt x="10846" y="322722"/>
                </a:lnTo>
                <a:lnTo>
                  <a:pt x="9916" y="279771"/>
                </a:lnTo>
                <a:lnTo>
                  <a:pt x="9641" y="241998"/>
                </a:lnTo>
                <a:lnTo>
                  <a:pt x="4502" y="195528"/>
                </a:lnTo>
                <a:lnTo>
                  <a:pt x="6391" y="151656"/>
                </a:lnTo>
                <a:lnTo>
                  <a:pt x="9964" y="115172"/>
                </a:lnTo>
                <a:lnTo>
                  <a:pt x="14306" y="104810"/>
                </a:lnTo>
                <a:lnTo>
                  <a:pt x="16946" y="102682"/>
                </a:lnTo>
                <a:lnTo>
                  <a:pt x="19764" y="102321"/>
                </a:lnTo>
                <a:lnTo>
                  <a:pt x="22701" y="103139"/>
                </a:lnTo>
                <a:lnTo>
                  <a:pt x="28787" y="112515"/>
                </a:lnTo>
                <a:lnTo>
                  <a:pt x="40985" y="132821"/>
                </a:lnTo>
                <a:lnTo>
                  <a:pt x="71736" y="179870"/>
                </a:lnTo>
                <a:lnTo>
                  <a:pt x="95661" y="226500"/>
                </a:lnTo>
                <a:lnTo>
                  <a:pt x="112187" y="266666"/>
                </a:lnTo>
                <a:lnTo>
                  <a:pt x="136735" y="305891"/>
                </a:lnTo>
                <a:lnTo>
                  <a:pt x="168303" y="352569"/>
                </a:lnTo>
                <a:lnTo>
                  <a:pt x="174644" y="357813"/>
                </a:lnTo>
                <a:lnTo>
                  <a:pt x="180986" y="360250"/>
                </a:lnTo>
                <a:lnTo>
                  <a:pt x="187333" y="360816"/>
                </a:lnTo>
                <a:lnTo>
                  <a:pt x="193681" y="356961"/>
                </a:lnTo>
                <a:lnTo>
                  <a:pt x="211669" y="332367"/>
                </a:lnTo>
                <a:lnTo>
                  <a:pt x="223112" y="304501"/>
                </a:lnTo>
                <a:lnTo>
                  <a:pt x="232933" y="257136"/>
                </a:lnTo>
                <a:lnTo>
                  <a:pt x="244703" y="218009"/>
                </a:lnTo>
                <a:lnTo>
                  <a:pt x="257220" y="170612"/>
                </a:lnTo>
                <a:lnTo>
                  <a:pt x="266714" y="127457"/>
                </a:lnTo>
                <a:lnTo>
                  <a:pt x="273055" y="93689"/>
                </a:lnTo>
                <a:lnTo>
                  <a:pt x="281518" y="48103"/>
                </a:lnTo>
                <a:lnTo>
                  <a:pt x="283438" y="20838"/>
                </a:lnTo>
                <a:lnTo>
                  <a:pt x="280136" y="9967"/>
                </a:lnTo>
                <a:lnTo>
                  <a:pt x="277774" y="6645"/>
                </a:lnTo>
                <a:lnTo>
                  <a:pt x="266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SMARTInkShape-Group917"/>
          <p:cNvGrpSpPr/>
          <p:nvPr/>
        </p:nvGrpSpPr>
        <p:grpSpPr>
          <a:xfrm>
            <a:off x="4953996" y="457200"/>
            <a:ext cx="484780" cy="693440"/>
            <a:chOff x="4953996" y="457200"/>
            <a:chExt cx="484780" cy="693440"/>
          </a:xfrm>
        </p:grpSpPr>
        <p:sp>
          <p:nvSpPr>
            <p:cNvPr id="812" name="SMARTInkShape-4210"/>
            <p:cNvSpPr/>
            <p:nvPr>
              <p:custDataLst>
                <p:tags r:id="rId32"/>
              </p:custDataLst>
            </p:nvPr>
          </p:nvSpPr>
          <p:spPr>
            <a:xfrm>
              <a:off x="5334000" y="48577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6" y="10361"/>
                  </a:lnTo>
                  <a:lnTo>
                    <a:pt x="116" y="55169"/>
                  </a:lnTo>
                  <a:lnTo>
                    <a:pt x="2837" y="101692"/>
                  </a:lnTo>
                  <a:lnTo>
                    <a:pt x="8204" y="129566"/>
                  </a:lnTo>
                  <a:lnTo>
                    <a:pt x="7586" y="13400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4211"/>
            <p:cNvSpPr/>
            <p:nvPr>
              <p:custDataLst>
                <p:tags r:id="rId33"/>
              </p:custDataLst>
            </p:nvPr>
          </p:nvSpPr>
          <p:spPr>
            <a:xfrm>
              <a:off x="5230549" y="457200"/>
              <a:ext cx="208227" cy="28576"/>
            </a:xfrm>
            <a:custGeom>
              <a:avLst/>
              <a:gdLst/>
              <a:ahLst/>
              <a:cxnLst/>
              <a:rect l="0" t="0" r="0" b="0"/>
              <a:pathLst>
                <a:path w="2082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17678" y="25753"/>
                  </a:lnTo>
                  <a:lnTo>
                    <a:pt x="60873" y="15318"/>
                  </a:lnTo>
                  <a:lnTo>
                    <a:pt x="107768" y="11241"/>
                  </a:lnTo>
                  <a:lnTo>
                    <a:pt x="153262" y="3318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4212"/>
            <p:cNvSpPr/>
            <p:nvPr>
              <p:custDataLst>
                <p:tags r:id="rId34"/>
              </p:custDataLst>
            </p:nvPr>
          </p:nvSpPr>
          <p:spPr>
            <a:xfrm>
              <a:off x="5128756" y="487099"/>
              <a:ext cx="81420" cy="159841"/>
            </a:xfrm>
            <a:custGeom>
              <a:avLst/>
              <a:gdLst/>
              <a:ahLst/>
              <a:cxnLst/>
              <a:rect l="0" t="0" r="0" b="0"/>
              <a:pathLst>
                <a:path w="81420" h="159841">
                  <a:moveTo>
                    <a:pt x="33794" y="8201"/>
                  </a:moveTo>
                  <a:lnTo>
                    <a:pt x="33794" y="8201"/>
                  </a:lnTo>
                  <a:lnTo>
                    <a:pt x="33794" y="3144"/>
                  </a:lnTo>
                  <a:lnTo>
                    <a:pt x="32736" y="1655"/>
                  </a:lnTo>
                  <a:lnTo>
                    <a:pt x="30972" y="662"/>
                  </a:lnTo>
                  <a:lnTo>
                    <a:pt x="28738" y="0"/>
                  </a:lnTo>
                  <a:lnTo>
                    <a:pt x="27249" y="617"/>
                  </a:lnTo>
                  <a:lnTo>
                    <a:pt x="26255" y="2087"/>
                  </a:lnTo>
                  <a:lnTo>
                    <a:pt x="16904" y="31209"/>
                  </a:lnTo>
                  <a:lnTo>
                    <a:pt x="13970" y="74339"/>
                  </a:lnTo>
                  <a:lnTo>
                    <a:pt x="6581" y="114369"/>
                  </a:lnTo>
                  <a:lnTo>
                    <a:pt x="0" y="142688"/>
                  </a:lnTo>
                  <a:lnTo>
                    <a:pt x="2194" y="151934"/>
                  </a:lnTo>
                  <a:lnTo>
                    <a:pt x="4261" y="154823"/>
                  </a:lnTo>
                  <a:lnTo>
                    <a:pt x="9379" y="158033"/>
                  </a:lnTo>
                  <a:lnTo>
                    <a:pt x="18210" y="159840"/>
                  </a:lnTo>
                  <a:lnTo>
                    <a:pt x="81419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4213"/>
            <p:cNvSpPr/>
            <p:nvPr>
              <p:custDataLst>
                <p:tags r:id="rId35"/>
              </p:custDataLst>
            </p:nvPr>
          </p:nvSpPr>
          <p:spPr>
            <a:xfrm>
              <a:off x="4953996" y="514627"/>
              <a:ext cx="103780" cy="167316"/>
            </a:xfrm>
            <a:custGeom>
              <a:avLst/>
              <a:gdLst/>
              <a:ahLst/>
              <a:cxnLst/>
              <a:rect l="0" t="0" r="0" b="0"/>
              <a:pathLst>
                <a:path w="103780" h="167316">
                  <a:moveTo>
                    <a:pt x="75204" y="37823"/>
                  </a:moveTo>
                  <a:lnTo>
                    <a:pt x="75204" y="37823"/>
                  </a:lnTo>
                  <a:lnTo>
                    <a:pt x="80260" y="32766"/>
                  </a:lnTo>
                  <a:lnTo>
                    <a:pt x="82743" y="27462"/>
                  </a:lnTo>
                  <a:lnTo>
                    <a:pt x="84695" y="658"/>
                  </a:lnTo>
                  <a:lnTo>
                    <a:pt x="74607" y="0"/>
                  </a:lnTo>
                  <a:lnTo>
                    <a:pt x="58211" y="4862"/>
                  </a:lnTo>
                  <a:lnTo>
                    <a:pt x="39948" y="23118"/>
                  </a:lnTo>
                  <a:lnTo>
                    <a:pt x="16024" y="66970"/>
                  </a:lnTo>
                  <a:lnTo>
                    <a:pt x="2366" y="94498"/>
                  </a:lnTo>
                  <a:lnTo>
                    <a:pt x="0" y="116704"/>
                  </a:lnTo>
                  <a:lnTo>
                    <a:pt x="4356" y="138336"/>
                  </a:lnTo>
                  <a:lnTo>
                    <a:pt x="17405" y="158151"/>
                  </a:lnTo>
                  <a:lnTo>
                    <a:pt x="31524" y="165385"/>
                  </a:lnTo>
                  <a:lnTo>
                    <a:pt x="39734" y="167315"/>
                  </a:lnTo>
                  <a:lnTo>
                    <a:pt x="57323" y="163814"/>
                  </a:lnTo>
                  <a:lnTo>
                    <a:pt x="103779" y="133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4214"/>
            <p:cNvSpPr/>
            <p:nvPr>
              <p:custDataLst>
                <p:tags r:id="rId36"/>
              </p:custDataLst>
            </p:nvPr>
          </p:nvSpPr>
          <p:spPr>
            <a:xfrm>
              <a:off x="5029245" y="1047750"/>
              <a:ext cx="285706" cy="102890"/>
            </a:xfrm>
            <a:custGeom>
              <a:avLst/>
              <a:gdLst/>
              <a:ahLst/>
              <a:cxnLst/>
              <a:rect l="0" t="0" r="0" b="0"/>
              <a:pathLst>
                <a:path w="285706" h="102890">
                  <a:moveTo>
                    <a:pt x="19005" y="95250"/>
                  </a:moveTo>
                  <a:lnTo>
                    <a:pt x="19005" y="95250"/>
                  </a:lnTo>
                  <a:lnTo>
                    <a:pt x="105" y="95250"/>
                  </a:lnTo>
                  <a:lnTo>
                    <a:pt x="0" y="90194"/>
                  </a:lnTo>
                  <a:lnTo>
                    <a:pt x="2797" y="84889"/>
                  </a:lnTo>
                  <a:lnTo>
                    <a:pt x="30547" y="55250"/>
                  </a:lnTo>
                  <a:lnTo>
                    <a:pt x="40363" y="51014"/>
                  </a:lnTo>
                  <a:lnTo>
                    <a:pt x="45943" y="49884"/>
                  </a:lnTo>
                  <a:lnTo>
                    <a:pt x="51781" y="51248"/>
                  </a:lnTo>
                  <a:lnTo>
                    <a:pt x="73535" y="65823"/>
                  </a:lnTo>
                  <a:lnTo>
                    <a:pt x="83457" y="72646"/>
                  </a:lnTo>
                  <a:lnTo>
                    <a:pt x="103718" y="82438"/>
                  </a:lnTo>
                  <a:lnTo>
                    <a:pt x="114309" y="92042"/>
                  </a:lnTo>
                  <a:lnTo>
                    <a:pt x="128037" y="98410"/>
                  </a:lnTo>
                  <a:lnTo>
                    <a:pt x="158672" y="102889"/>
                  </a:lnTo>
                  <a:lnTo>
                    <a:pt x="179505" y="98292"/>
                  </a:lnTo>
                  <a:lnTo>
                    <a:pt x="220762" y="79776"/>
                  </a:lnTo>
                  <a:lnTo>
                    <a:pt x="247320" y="63932"/>
                  </a:lnTo>
                  <a:lnTo>
                    <a:pt x="253765" y="58496"/>
                  </a:lnTo>
                  <a:lnTo>
                    <a:pt x="260926" y="46812"/>
                  </a:lnTo>
                  <a:lnTo>
                    <a:pt x="273505" y="16826"/>
                  </a:lnTo>
                  <a:lnTo>
                    <a:pt x="285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4215"/>
            <p:cNvSpPr/>
            <p:nvPr>
              <p:custDataLst>
                <p:tags r:id="rId37"/>
              </p:custDataLst>
            </p:nvPr>
          </p:nvSpPr>
          <p:spPr>
            <a:xfrm>
              <a:off x="4981729" y="889454"/>
              <a:ext cx="295122" cy="91151"/>
            </a:xfrm>
            <a:custGeom>
              <a:avLst/>
              <a:gdLst/>
              <a:ahLst/>
              <a:cxnLst/>
              <a:rect l="0" t="0" r="0" b="0"/>
              <a:pathLst>
                <a:path w="295122" h="91151">
                  <a:moveTo>
                    <a:pt x="37946" y="53521"/>
                  </a:moveTo>
                  <a:lnTo>
                    <a:pt x="37946" y="53521"/>
                  </a:lnTo>
                  <a:lnTo>
                    <a:pt x="37946" y="58578"/>
                  </a:lnTo>
                  <a:lnTo>
                    <a:pt x="29745" y="79056"/>
                  </a:lnTo>
                  <a:lnTo>
                    <a:pt x="20337" y="90030"/>
                  </a:lnTo>
                  <a:lnTo>
                    <a:pt x="16714" y="90914"/>
                  </a:lnTo>
                  <a:lnTo>
                    <a:pt x="14266" y="91150"/>
                  </a:lnTo>
                  <a:lnTo>
                    <a:pt x="8724" y="88589"/>
                  </a:lnTo>
                  <a:lnTo>
                    <a:pt x="5765" y="86425"/>
                  </a:lnTo>
                  <a:lnTo>
                    <a:pt x="2476" y="81198"/>
                  </a:lnTo>
                  <a:lnTo>
                    <a:pt x="1015" y="73230"/>
                  </a:lnTo>
                  <a:lnTo>
                    <a:pt x="0" y="43416"/>
                  </a:lnTo>
                  <a:lnTo>
                    <a:pt x="2066" y="39376"/>
                  </a:lnTo>
                  <a:lnTo>
                    <a:pt x="10005" y="32065"/>
                  </a:lnTo>
                  <a:lnTo>
                    <a:pt x="20589" y="28110"/>
                  </a:lnTo>
                  <a:lnTo>
                    <a:pt x="26375" y="27055"/>
                  </a:lnTo>
                  <a:lnTo>
                    <a:pt x="38448" y="28706"/>
                  </a:lnTo>
                  <a:lnTo>
                    <a:pt x="82854" y="42374"/>
                  </a:lnTo>
                  <a:lnTo>
                    <a:pt x="125312" y="72011"/>
                  </a:lnTo>
                  <a:lnTo>
                    <a:pt x="154452" y="85160"/>
                  </a:lnTo>
                  <a:lnTo>
                    <a:pt x="172276" y="85927"/>
                  </a:lnTo>
                  <a:lnTo>
                    <a:pt x="202984" y="77587"/>
                  </a:lnTo>
                  <a:lnTo>
                    <a:pt x="224538" y="66334"/>
                  </a:lnTo>
                  <a:lnTo>
                    <a:pt x="269099" y="22478"/>
                  </a:lnTo>
                  <a:lnTo>
                    <a:pt x="291276" y="227"/>
                  </a:lnTo>
                  <a:lnTo>
                    <a:pt x="292558" y="0"/>
                  </a:lnTo>
                  <a:lnTo>
                    <a:pt x="295121" y="5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SMARTInkShape-Group918"/>
          <p:cNvGrpSpPr/>
          <p:nvPr/>
        </p:nvGrpSpPr>
        <p:grpSpPr>
          <a:xfrm>
            <a:off x="3202709" y="487491"/>
            <a:ext cx="919362" cy="787322"/>
            <a:chOff x="3202709" y="487491"/>
            <a:chExt cx="919362" cy="787322"/>
          </a:xfrm>
        </p:grpSpPr>
        <p:sp>
          <p:nvSpPr>
            <p:cNvPr id="819" name="SMARTInkShape-4216"/>
            <p:cNvSpPr/>
            <p:nvPr>
              <p:custDataLst>
                <p:tags r:id="rId25"/>
              </p:custDataLst>
            </p:nvPr>
          </p:nvSpPr>
          <p:spPr>
            <a:xfrm>
              <a:off x="4076700" y="613135"/>
              <a:ext cx="45371" cy="42224"/>
            </a:xfrm>
            <a:custGeom>
              <a:avLst/>
              <a:gdLst/>
              <a:ahLst/>
              <a:cxnLst/>
              <a:rect l="0" t="0" r="0" b="0"/>
              <a:pathLst>
                <a:path w="45371" h="42224">
                  <a:moveTo>
                    <a:pt x="28575" y="5990"/>
                  </a:moveTo>
                  <a:lnTo>
                    <a:pt x="28575" y="5990"/>
                  </a:lnTo>
                  <a:lnTo>
                    <a:pt x="15318" y="5990"/>
                  </a:lnTo>
                  <a:lnTo>
                    <a:pt x="9277" y="8812"/>
                  </a:lnTo>
                  <a:lnTo>
                    <a:pt x="6185" y="11047"/>
                  </a:lnTo>
                  <a:lnTo>
                    <a:pt x="2749" y="16351"/>
                  </a:lnTo>
                  <a:lnTo>
                    <a:pt x="1832" y="19247"/>
                  </a:lnTo>
                  <a:lnTo>
                    <a:pt x="2280" y="22237"/>
                  </a:lnTo>
                  <a:lnTo>
                    <a:pt x="5600" y="28380"/>
                  </a:lnTo>
                  <a:lnTo>
                    <a:pt x="13419" y="37789"/>
                  </a:lnTo>
                  <a:lnTo>
                    <a:pt x="22192" y="41290"/>
                  </a:lnTo>
                  <a:lnTo>
                    <a:pt x="27494" y="42223"/>
                  </a:lnTo>
                  <a:lnTo>
                    <a:pt x="36209" y="40438"/>
                  </a:lnTo>
                  <a:lnTo>
                    <a:pt x="40014" y="38480"/>
                  </a:lnTo>
                  <a:lnTo>
                    <a:pt x="42551" y="35059"/>
                  </a:lnTo>
                  <a:lnTo>
                    <a:pt x="45370" y="25612"/>
                  </a:lnTo>
                  <a:lnTo>
                    <a:pt x="43800" y="14358"/>
                  </a:lnTo>
                  <a:lnTo>
                    <a:pt x="41900" y="8394"/>
                  </a:lnTo>
                  <a:lnTo>
                    <a:pt x="38517" y="4418"/>
                  </a:lnTo>
                  <a:lnTo>
                    <a:pt x="29113" y="0"/>
                  </a:lnTo>
                  <a:lnTo>
                    <a:pt x="0" y="5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4217"/>
            <p:cNvSpPr/>
            <p:nvPr>
              <p:custDataLst>
                <p:tags r:id="rId26"/>
              </p:custDataLst>
            </p:nvPr>
          </p:nvSpPr>
          <p:spPr>
            <a:xfrm>
              <a:off x="3638550" y="1117242"/>
              <a:ext cx="190501" cy="157571"/>
            </a:xfrm>
            <a:custGeom>
              <a:avLst/>
              <a:gdLst/>
              <a:ahLst/>
              <a:cxnLst/>
              <a:rect l="0" t="0" r="0" b="0"/>
              <a:pathLst>
                <a:path w="190501" h="157571">
                  <a:moveTo>
                    <a:pt x="0" y="35283"/>
                  </a:moveTo>
                  <a:lnTo>
                    <a:pt x="0" y="35283"/>
                  </a:lnTo>
                  <a:lnTo>
                    <a:pt x="0" y="56741"/>
                  </a:lnTo>
                  <a:lnTo>
                    <a:pt x="8642" y="102481"/>
                  </a:lnTo>
                  <a:lnTo>
                    <a:pt x="8389" y="147430"/>
                  </a:lnTo>
                  <a:lnTo>
                    <a:pt x="6651" y="151322"/>
                  </a:lnTo>
                  <a:lnTo>
                    <a:pt x="4434" y="153918"/>
                  </a:lnTo>
                  <a:lnTo>
                    <a:pt x="4014" y="155648"/>
                  </a:lnTo>
                  <a:lnTo>
                    <a:pt x="4793" y="156801"/>
                  </a:lnTo>
                  <a:lnTo>
                    <a:pt x="6370" y="157570"/>
                  </a:lnTo>
                  <a:lnTo>
                    <a:pt x="14304" y="111000"/>
                  </a:lnTo>
                  <a:lnTo>
                    <a:pt x="26775" y="66742"/>
                  </a:lnTo>
                  <a:lnTo>
                    <a:pt x="49518" y="21669"/>
                  </a:lnTo>
                  <a:lnTo>
                    <a:pt x="59402" y="10535"/>
                  </a:lnTo>
                  <a:lnTo>
                    <a:pt x="65001" y="6084"/>
                  </a:lnTo>
                  <a:lnTo>
                    <a:pt x="82512" y="1139"/>
                  </a:lnTo>
                  <a:lnTo>
                    <a:pt x="102289" y="0"/>
                  </a:lnTo>
                  <a:lnTo>
                    <a:pt x="118134" y="3021"/>
                  </a:lnTo>
                  <a:lnTo>
                    <a:pt x="138955" y="15729"/>
                  </a:lnTo>
                  <a:lnTo>
                    <a:pt x="153473" y="32899"/>
                  </a:lnTo>
                  <a:lnTo>
                    <a:pt x="178712" y="79040"/>
                  </a:lnTo>
                  <a:lnTo>
                    <a:pt x="185261" y="96006"/>
                  </a:lnTo>
                  <a:lnTo>
                    <a:pt x="190500" y="14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4218"/>
            <p:cNvSpPr/>
            <p:nvPr>
              <p:custDataLst>
                <p:tags r:id="rId27"/>
              </p:custDataLst>
            </p:nvPr>
          </p:nvSpPr>
          <p:spPr>
            <a:xfrm>
              <a:off x="3302398" y="981075"/>
              <a:ext cx="726678" cy="66284"/>
            </a:xfrm>
            <a:custGeom>
              <a:avLst/>
              <a:gdLst/>
              <a:ahLst/>
              <a:cxnLst/>
              <a:rect l="0" t="0" r="0" b="0"/>
              <a:pathLst>
                <a:path w="726678" h="66284">
                  <a:moveTo>
                    <a:pt x="40877" y="57150"/>
                  </a:moveTo>
                  <a:lnTo>
                    <a:pt x="40877" y="57150"/>
                  </a:lnTo>
                  <a:lnTo>
                    <a:pt x="31156" y="58208"/>
                  </a:lnTo>
                  <a:lnTo>
                    <a:pt x="199" y="65792"/>
                  </a:lnTo>
                  <a:lnTo>
                    <a:pt x="0" y="66087"/>
                  </a:lnTo>
                  <a:lnTo>
                    <a:pt x="926" y="66283"/>
                  </a:lnTo>
                  <a:lnTo>
                    <a:pt x="41156" y="59084"/>
                  </a:lnTo>
                  <a:lnTo>
                    <a:pt x="84089" y="57532"/>
                  </a:lnTo>
                  <a:lnTo>
                    <a:pt x="120826" y="52207"/>
                  </a:lnTo>
                  <a:lnTo>
                    <a:pt x="151552" y="46839"/>
                  </a:lnTo>
                  <a:lnTo>
                    <a:pt x="186374" y="41984"/>
                  </a:lnTo>
                  <a:lnTo>
                    <a:pt x="223017" y="39826"/>
                  </a:lnTo>
                  <a:lnTo>
                    <a:pt x="260470" y="36045"/>
                  </a:lnTo>
                  <a:lnTo>
                    <a:pt x="300399" y="31895"/>
                  </a:lnTo>
                  <a:lnTo>
                    <a:pt x="346367" y="30051"/>
                  </a:lnTo>
                  <a:lnTo>
                    <a:pt x="389375" y="26409"/>
                  </a:lnTo>
                  <a:lnTo>
                    <a:pt x="430716" y="22321"/>
                  </a:lnTo>
                  <a:lnTo>
                    <a:pt x="473783" y="20503"/>
                  </a:lnTo>
                  <a:lnTo>
                    <a:pt x="514797" y="16874"/>
                  </a:lnTo>
                  <a:lnTo>
                    <a:pt x="553133" y="12791"/>
                  </a:lnTo>
                  <a:lnTo>
                    <a:pt x="587810" y="10977"/>
                  </a:lnTo>
                  <a:lnTo>
                    <a:pt x="620861" y="10170"/>
                  </a:lnTo>
                  <a:lnTo>
                    <a:pt x="663574" y="9716"/>
                  </a:lnTo>
                  <a:lnTo>
                    <a:pt x="726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4219"/>
            <p:cNvSpPr/>
            <p:nvPr>
              <p:custDataLst>
                <p:tags r:id="rId28"/>
              </p:custDataLst>
            </p:nvPr>
          </p:nvSpPr>
          <p:spPr>
            <a:xfrm>
              <a:off x="4067175" y="7524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83" y="4281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4220"/>
            <p:cNvSpPr/>
            <p:nvPr>
              <p:custDataLst>
                <p:tags r:id="rId29"/>
              </p:custDataLst>
            </p:nvPr>
          </p:nvSpPr>
          <p:spPr>
            <a:xfrm>
              <a:off x="3718133" y="487491"/>
              <a:ext cx="234743" cy="360235"/>
            </a:xfrm>
            <a:custGeom>
              <a:avLst/>
              <a:gdLst/>
              <a:ahLst/>
              <a:cxnLst/>
              <a:rect l="0" t="0" r="0" b="0"/>
              <a:pathLst>
                <a:path w="234743" h="360235">
                  <a:moveTo>
                    <a:pt x="234742" y="17334"/>
                  </a:moveTo>
                  <a:lnTo>
                    <a:pt x="234742" y="17334"/>
                  </a:lnTo>
                  <a:lnTo>
                    <a:pt x="234742" y="4077"/>
                  </a:lnTo>
                  <a:lnTo>
                    <a:pt x="233684" y="2146"/>
                  </a:lnTo>
                  <a:lnTo>
                    <a:pt x="231920" y="859"/>
                  </a:lnTo>
                  <a:lnTo>
                    <a:pt x="229685" y="0"/>
                  </a:lnTo>
                  <a:lnTo>
                    <a:pt x="221559" y="4691"/>
                  </a:lnTo>
                  <a:lnTo>
                    <a:pt x="216428" y="8906"/>
                  </a:lnTo>
                  <a:lnTo>
                    <a:pt x="210728" y="19232"/>
                  </a:lnTo>
                  <a:lnTo>
                    <a:pt x="205019" y="32994"/>
                  </a:lnTo>
                  <a:lnTo>
                    <a:pt x="175484" y="79145"/>
                  </a:lnTo>
                  <a:lnTo>
                    <a:pt x="151215" y="117846"/>
                  </a:lnTo>
                  <a:lnTo>
                    <a:pt x="117557" y="162626"/>
                  </a:lnTo>
                  <a:lnTo>
                    <a:pt x="85555" y="208152"/>
                  </a:lnTo>
                  <a:lnTo>
                    <a:pt x="59066" y="248114"/>
                  </a:lnTo>
                  <a:lnTo>
                    <a:pt x="35582" y="286561"/>
                  </a:lnTo>
                  <a:lnTo>
                    <a:pt x="4463" y="332883"/>
                  </a:lnTo>
                  <a:lnTo>
                    <a:pt x="104" y="342081"/>
                  </a:lnTo>
                  <a:lnTo>
                    <a:pt x="0" y="346015"/>
                  </a:lnTo>
                  <a:lnTo>
                    <a:pt x="2707" y="353209"/>
                  </a:lnTo>
                  <a:lnTo>
                    <a:pt x="4910" y="355551"/>
                  </a:lnTo>
                  <a:lnTo>
                    <a:pt x="15667" y="36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4221"/>
            <p:cNvSpPr/>
            <p:nvPr>
              <p:custDataLst>
                <p:tags r:id="rId30"/>
              </p:custDataLst>
            </p:nvPr>
          </p:nvSpPr>
          <p:spPr>
            <a:xfrm>
              <a:off x="3676650" y="563299"/>
              <a:ext cx="228601" cy="236802"/>
            </a:xfrm>
            <a:custGeom>
              <a:avLst/>
              <a:gdLst/>
              <a:ahLst/>
              <a:cxnLst/>
              <a:rect l="0" t="0" r="0" b="0"/>
              <a:pathLst>
                <a:path w="228601" h="23680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23370" y="4125"/>
                  </a:lnTo>
                  <a:lnTo>
                    <a:pt x="67244" y="28387"/>
                  </a:lnTo>
                  <a:lnTo>
                    <a:pt x="113514" y="65451"/>
                  </a:lnTo>
                  <a:lnTo>
                    <a:pt x="155153" y="101565"/>
                  </a:lnTo>
                  <a:lnTo>
                    <a:pt x="191044" y="146235"/>
                  </a:lnTo>
                  <a:lnTo>
                    <a:pt x="217474" y="182986"/>
                  </a:lnTo>
                  <a:lnTo>
                    <a:pt x="223655" y="200183"/>
                  </a:lnTo>
                  <a:lnTo>
                    <a:pt x="22860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4222"/>
            <p:cNvSpPr/>
            <p:nvPr>
              <p:custDataLst>
                <p:tags r:id="rId31"/>
              </p:custDataLst>
            </p:nvPr>
          </p:nvSpPr>
          <p:spPr>
            <a:xfrm>
              <a:off x="3202709" y="514384"/>
              <a:ext cx="358284" cy="299211"/>
            </a:xfrm>
            <a:custGeom>
              <a:avLst/>
              <a:gdLst/>
              <a:ahLst/>
              <a:cxnLst/>
              <a:rect l="0" t="0" r="0" b="0"/>
              <a:pathLst>
                <a:path w="358284" h="299211">
                  <a:moveTo>
                    <a:pt x="340591" y="9491"/>
                  </a:moveTo>
                  <a:lnTo>
                    <a:pt x="340591" y="9491"/>
                  </a:lnTo>
                  <a:lnTo>
                    <a:pt x="345648" y="9491"/>
                  </a:lnTo>
                  <a:lnTo>
                    <a:pt x="347137" y="8433"/>
                  </a:lnTo>
                  <a:lnTo>
                    <a:pt x="348130" y="6669"/>
                  </a:lnTo>
                  <a:lnTo>
                    <a:pt x="349723" y="1290"/>
                  </a:lnTo>
                  <a:lnTo>
                    <a:pt x="352764" y="554"/>
                  </a:lnTo>
                  <a:lnTo>
                    <a:pt x="358283" y="82"/>
                  </a:lnTo>
                  <a:lnTo>
                    <a:pt x="354182" y="0"/>
                  </a:lnTo>
                  <a:lnTo>
                    <a:pt x="316746" y="10332"/>
                  </a:lnTo>
                  <a:lnTo>
                    <a:pt x="269443" y="19989"/>
                  </a:lnTo>
                  <a:lnTo>
                    <a:pt x="230493" y="33886"/>
                  </a:lnTo>
                  <a:lnTo>
                    <a:pt x="192728" y="50351"/>
                  </a:lnTo>
                  <a:lnTo>
                    <a:pt x="148165" y="68754"/>
                  </a:lnTo>
                  <a:lnTo>
                    <a:pt x="103967" y="92458"/>
                  </a:lnTo>
                  <a:lnTo>
                    <a:pt x="89505" y="101102"/>
                  </a:lnTo>
                  <a:lnTo>
                    <a:pt x="87475" y="104431"/>
                  </a:lnTo>
                  <a:lnTo>
                    <a:pt x="85220" y="113776"/>
                  </a:lnTo>
                  <a:lnTo>
                    <a:pt x="86735" y="118172"/>
                  </a:lnTo>
                  <a:lnTo>
                    <a:pt x="94063" y="125880"/>
                  </a:lnTo>
                  <a:lnTo>
                    <a:pt x="130315" y="131113"/>
                  </a:lnTo>
                  <a:lnTo>
                    <a:pt x="171161" y="132663"/>
                  </a:lnTo>
                  <a:lnTo>
                    <a:pt x="210074" y="138179"/>
                  </a:lnTo>
                  <a:lnTo>
                    <a:pt x="238302" y="146516"/>
                  </a:lnTo>
                  <a:lnTo>
                    <a:pt x="242765" y="149524"/>
                  </a:lnTo>
                  <a:lnTo>
                    <a:pt x="244682" y="152588"/>
                  </a:lnTo>
                  <a:lnTo>
                    <a:pt x="244901" y="155689"/>
                  </a:lnTo>
                  <a:lnTo>
                    <a:pt x="230042" y="175223"/>
                  </a:lnTo>
                  <a:lnTo>
                    <a:pt x="205530" y="191006"/>
                  </a:lnTo>
                  <a:lnTo>
                    <a:pt x="168046" y="207442"/>
                  </a:lnTo>
                  <a:lnTo>
                    <a:pt x="120640" y="235414"/>
                  </a:lnTo>
                  <a:lnTo>
                    <a:pt x="73776" y="253613"/>
                  </a:lnTo>
                  <a:lnTo>
                    <a:pt x="26251" y="274851"/>
                  </a:lnTo>
                  <a:lnTo>
                    <a:pt x="2743" y="287553"/>
                  </a:lnTo>
                  <a:lnTo>
                    <a:pt x="0" y="291174"/>
                  </a:lnTo>
                  <a:lnTo>
                    <a:pt x="289" y="294646"/>
                  </a:lnTo>
                  <a:lnTo>
                    <a:pt x="2598" y="298020"/>
                  </a:lnTo>
                  <a:lnTo>
                    <a:pt x="8371" y="299210"/>
                  </a:lnTo>
                  <a:lnTo>
                    <a:pt x="53697" y="296339"/>
                  </a:lnTo>
                  <a:lnTo>
                    <a:pt x="96483" y="295566"/>
                  </a:lnTo>
                  <a:lnTo>
                    <a:pt x="140557" y="295337"/>
                  </a:lnTo>
                  <a:lnTo>
                    <a:pt x="176546" y="294225"/>
                  </a:lnTo>
                  <a:lnTo>
                    <a:pt x="220606" y="288708"/>
                  </a:lnTo>
                  <a:lnTo>
                    <a:pt x="259414" y="285544"/>
                  </a:lnTo>
                  <a:lnTo>
                    <a:pt x="301508" y="275530"/>
                  </a:lnTo>
                  <a:lnTo>
                    <a:pt x="331066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9" name="SMARTInkShape-Group919"/>
          <p:cNvGrpSpPr/>
          <p:nvPr/>
        </p:nvGrpSpPr>
        <p:grpSpPr>
          <a:xfrm>
            <a:off x="2440741" y="742950"/>
            <a:ext cx="178635" cy="112710"/>
            <a:chOff x="2440741" y="742950"/>
            <a:chExt cx="178635" cy="112710"/>
          </a:xfrm>
        </p:grpSpPr>
        <p:sp>
          <p:nvSpPr>
            <p:cNvPr id="827" name="SMARTInkShape-4223"/>
            <p:cNvSpPr/>
            <p:nvPr>
              <p:custDataLst>
                <p:tags r:id="rId23"/>
              </p:custDataLst>
            </p:nvPr>
          </p:nvSpPr>
          <p:spPr>
            <a:xfrm>
              <a:off x="2440741" y="819150"/>
              <a:ext cx="178635" cy="36510"/>
            </a:xfrm>
            <a:custGeom>
              <a:avLst/>
              <a:gdLst/>
              <a:ahLst/>
              <a:cxnLst/>
              <a:rect l="0" t="0" r="0" b="0"/>
              <a:pathLst>
                <a:path w="178635" h="36510">
                  <a:moveTo>
                    <a:pt x="45284" y="0"/>
                  </a:moveTo>
                  <a:lnTo>
                    <a:pt x="45284" y="0"/>
                  </a:lnTo>
                  <a:lnTo>
                    <a:pt x="24562" y="13183"/>
                  </a:lnTo>
                  <a:lnTo>
                    <a:pt x="13849" y="21734"/>
                  </a:lnTo>
                  <a:lnTo>
                    <a:pt x="2926" y="27606"/>
                  </a:lnTo>
                  <a:lnTo>
                    <a:pt x="0" y="32731"/>
                  </a:lnTo>
                  <a:lnTo>
                    <a:pt x="2395" y="34520"/>
                  </a:lnTo>
                  <a:lnTo>
                    <a:pt x="13522" y="36509"/>
                  </a:lnTo>
                  <a:lnTo>
                    <a:pt x="55644" y="27529"/>
                  </a:lnTo>
                  <a:lnTo>
                    <a:pt x="103187" y="15668"/>
                  </a:lnTo>
                  <a:lnTo>
                    <a:pt x="147268" y="4192"/>
                  </a:lnTo>
                  <a:lnTo>
                    <a:pt x="178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4224"/>
            <p:cNvSpPr/>
            <p:nvPr>
              <p:custDataLst>
                <p:tags r:id="rId24"/>
              </p:custDataLst>
            </p:nvPr>
          </p:nvSpPr>
          <p:spPr>
            <a:xfrm>
              <a:off x="2457450" y="7429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1684" y="13994"/>
                  </a:lnTo>
                  <a:lnTo>
                    <a:pt x="84551" y="934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2" name="SMARTInkShape-Group920"/>
          <p:cNvGrpSpPr/>
          <p:nvPr/>
        </p:nvGrpSpPr>
        <p:grpSpPr>
          <a:xfrm>
            <a:off x="1781175" y="380399"/>
            <a:ext cx="285751" cy="629136"/>
            <a:chOff x="1781175" y="380399"/>
            <a:chExt cx="285751" cy="629136"/>
          </a:xfrm>
        </p:grpSpPr>
        <p:sp>
          <p:nvSpPr>
            <p:cNvPr id="830" name="SMARTInkShape-4225"/>
            <p:cNvSpPr/>
            <p:nvPr>
              <p:custDataLst>
                <p:tags r:id="rId21"/>
              </p:custDataLst>
            </p:nvPr>
          </p:nvSpPr>
          <p:spPr>
            <a:xfrm>
              <a:off x="1857505" y="380399"/>
              <a:ext cx="123696" cy="124427"/>
            </a:xfrm>
            <a:custGeom>
              <a:avLst/>
              <a:gdLst/>
              <a:ahLst/>
              <a:cxnLst/>
              <a:rect l="0" t="0" r="0" b="0"/>
              <a:pathLst>
                <a:path w="123696" h="124427">
                  <a:moveTo>
                    <a:pt x="47495" y="48226"/>
                  </a:moveTo>
                  <a:lnTo>
                    <a:pt x="47495" y="48226"/>
                  </a:lnTo>
                  <a:lnTo>
                    <a:pt x="34237" y="48226"/>
                  </a:lnTo>
                  <a:lnTo>
                    <a:pt x="31248" y="50343"/>
                  </a:lnTo>
                  <a:lnTo>
                    <a:pt x="15696" y="74741"/>
                  </a:lnTo>
                  <a:lnTo>
                    <a:pt x="9581" y="97130"/>
                  </a:lnTo>
                  <a:lnTo>
                    <a:pt x="7402" y="99878"/>
                  </a:lnTo>
                  <a:lnTo>
                    <a:pt x="1358" y="104290"/>
                  </a:lnTo>
                  <a:lnTo>
                    <a:pt x="862" y="103594"/>
                  </a:lnTo>
                  <a:lnTo>
                    <a:pt x="0" y="86967"/>
                  </a:lnTo>
                  <a:lnTo>
                    <a:pt x="9578" y="41748"/>
                  </a:lnTo>
                  <a:lnTo>
                    <a:pt x="17798" y="18790"/>
                  </a:lnTo>
                  <a:lnTo>
                    <a:pt x="27594" y="4804"/>
                  </a:lnTo>
                  <a:lnTo>
                    <a:pt x="32111" y="1287"/>
                  </a:lnTo>
                  <a:lnTo>
                    <a:pt x="36181" y="0"/>
                  </a:lnTo>
                  <a:lnTo>
                    <a:pt x="39952" y="200"/>
                  </a:lnTo>
                  <a:lnTo>
                    <a:pt x="43525" y="2450"/>
                  </a:lnTo>
                  <a:lnTo>
                    <a:pt x="77890" y="45371"/>
                  </a:lnTo>
                  <a:lnTo>
                    <a:pt x="97764" y="87204"/>
                  </a:lnTo>
                  <a:lnTo>
                    <a:pt x="123695" y="12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4226"/>
            <p:cNvSpPr/>
            <p:nvPr>
              <p:custDataLst>
                <p:tags r:id="rId22"/>
              </p:custDataLst>
            </p:nvPr>
          </p:nvSpPr>
          <p:spPr>
            <a:xfrm>
              <a:off x="1781175" y="646902"/>
              <a:ext cx="285751" cy="362633"/>
            </a:xfrm>
            <a:custGeom>
              <a:avLst/>
              <a:gdLst/>
              <a:ahLst/>
              <a:cxnLst/>
              <a:rect l="0" t="0" r="0" b="0"/>
              <a:pathLst>
                <a:path w="285751" h="362633">
                  <a:moveTo>
                    <a:pt x="0" y="353223"/>
                  </a:moveTo>
                  <a:lnTo>
                    <a:pt x="0" y="353223"/>
                  </a:lnTo>
                  <a:lnTo>
                    <a:pt x="0" y="361424"/>
                  </a:lnTo>
                  <a:lnTo>
                    <a:pt x="1058" y="361865"/>
                  </a:lnTo>
                  <a:lnTo>
                    <a:pt x="8201" y="362632"/>
                  </a:lnTo>
                  <a:lnTo>
                    <a:pt x="19246" y="352600"/>
                  </a:lnTo>
                  <a:lnTo>
                    <a:pt x="24429" y="342010"/>
                  </a:lnTo>
                  <a:lnTo>
                    <a:pt x="28849" y="329190"/>
                  </a:lnTo>
                  <a:lnTo>
                    <a:pt x="43289" y="297911"/>
                  </a:lnTo>
                  <a:lnTo>
                    <a:pt x="61204" y="250415"/>
                  </a:lnTo>
                  <a:lnTo>
                    <a:pt x="72345" y="217281"/>
                  </a:lnTo>
                  <a:lnTo>
                    <a:pt x="82348" y="169716"/>
                  </a:lnTo>
                  <a:lnTo>
                    <a:pt x="90957" y="122697"/>
                  </a:lnTo>
                  <a:lnTo>
                    <a:pt x="95036" y="83600"/>
                  </a:lnTo>
                  <a:lnTo>
                    <a:pt x="103283" y="38304"/>
                  </a:lnTo>
                  <a:lnTo>
                    <a:pt x="99277" y="15204"/>
                  </a:lnTo>
                  <a:lnTo>
                    <a:pt x="97040" y="10023"/>
                  </a:lnTo>
                  <a:lnTo>
                    <a:pt x="96443" y="10123"/>
                  </a:lnTo>
                  <a:lnTo>
                    <a:pt x="92585" y="47025"/>
                  </a:lnTo>
                  <a:lnTo>
                    <a:pt x="90580" y="88931"/>
                  </a:lnTo>
                  <a:lnTo>
                    <a:pt x="93866" y="132039"/>
                  </a:lnTo>
                  <a:lnTo>
                    <a:pt x="97662" y="163156"/>
                  </a:lnTo>
                  <a:lnTo>
                    <a:pt x="114512" y="208400"/>
                  </a:lnTo>
                  <a:lnTo>
                    <a:pt x="117616" y="215399"/>
                  </a:lnTo>
                  <a:lnTo>
                    <a:pt x="129532" y="225999"/>
                  </a:lnTo>
                  <a:lnTo>
                    <a:pt x="144353" y="233179"/>
                  </a:lnTo>
                  <a:lnTo>
                    <a:pt x="157996" y="236370"/>
                  </a:lnTo>
                  <a:lnTo>
                    <a:pt x="164597" y="235105"/>
                  </a:lnTo>
                  <a:lnTo>
                    <a:pt x="177577" y="228054"/>
                  </a:lnTo>
                  <a:lnTo>
                    <a:pt x="181884" y="223210"/>
                  </a:lnTo>
                  <a:lnTo>
                    <a:pt x="199478" y="183963"/>
                  </a:lnTo>
                  <a:lnTo>
                    <a:pt x="211046" y="141975"/>
                  </a:lnTo>
                  <a:lnTo>
                    <a:pt x="219076" y="100254"/>
                  </a:lnTo>
                  <a:lnTo>
                    <a:pt x="226405" y="54585"/>
                  </a:lnTo>
                  <a:lnTo>
                    <a:pt x="228311" y="11997"/>
                  </a:lnTo>
                  <a:lnTo>
                    <a:pt x="228472" y="1189"/>
                  </a:lnTo>
                  <a:lnTo>
                    <a:pt x="229573" y="0"/>
                  </a:lnTo>
                  <a:lnTo>
                    <a:pt x="231365" y="1325"/>
                  </a:lnTo>
                  <a:lnTo>
                    <a:pt x="233618" y="4324"/>
                  </a:lnTo>
                  <a:lnTo>
                    <a:pt x="242786" y="49569"/>
                  </a:lnTo>
                  <a:lnTo>
                    <a:pt x="262087" y="96199"/>
                  </a:lnTo>
                  <a:lnTo>
                    <a:pt x="266766" y="114107"/>
                  </a:lnTo>
                  <a:lnTo>
                    <a:pt x="282832" y="144418"/>
                  </a:lnTo>
                  <a:lnTo>
                    <a:pt x="285750" y="162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5" name="SMARTInkShape-Group921"/>
          <p:cNvGrpSpPr/>
          <p:nvPr/>
        </p:nvGrpSpPr>
        <p:grpSpPr>
          <a:xfrm>
            <a:off x="1220916" y="742950"/>
            <a:ext cx="207835" cy="94466"/>
            <a:chOff x="1220916" y="742950"/>
            <a:chExt cx="207835" cy="94466"/>
          </a:xfrm>
        </p:grpSpPr>
        <p:sp>
          <p:nvSpPr>
            <p:cNvPr id="833" name="SMARTInkShape-4227"/>
            <p:cNvSpPr/>
            <p:nvPr>
              <p:custDataLst>
                <p:tags r:id="rId19"/>
              </p:custDataLst>
            </p:nvPr>
          </p:nvSpPr>
          <p:spPr>
            <a:xfrm>
              <a:off x="1244053" y="800100"/>
              <a:ext cx="184698" cy="37316"/>
            </a:xfrm>
            <a:custGeom>
              <a:avLst/>
              <a:gdLst/>
              <a:ahLst/>
              <a:cxnLst/>
              <a:rect l="0" t="0" r="0" b="0"/>
              <a:pathLst>
                <a:path w="184698" h="37316">
                  <a:moveTo>
                    <a:pt x="22772" y="19050"/>
                  </a:moveTo>
                  <a:lnTo>
                    <a:pt x="22772" y="19050"/>
                  </a:lnTo>
                  <a:lnTo>
                    <a:pt x="8622" y="32142"/>
                  </a:lnTo>
                  <a:lnTo>
                    <a:pt x="0" y="36335"/>
                  </a:lnTo>
                  <a:lnTo>
                    <a:pt x="182" y="36923"/>
                  </a:lnTo>
                  <a:lnTo>
                    <a:pt x="1362" y="37315"/>
                  </a:lnTo>
                  <a:lnTo>
                    <a:pt x="42034" y="27636"/>
                  </a:lnTo>
                  <a:lnTo>
                    <a:pt x="88417" y="13635"/>
                  </a:lnTo>
                  <a:lnTo>
                    <a:pt x="128875" y="5010"/>
                  </a:lnTo>
                  <a:lnTo>
                    <a:pt x="184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4228"/>
            <p:cNvSpPr/>
            <p:nvPr>
              <p:custDataLst>
                <p:tags r:id="rId20"/>
              </p:custDataLst>
            </p:nvPr>
          </p:nvSpPr>
          <p:spPr>
            <a:xfrm>
              <a:off x="1220916" y="742950"/>
              <a:ext cx="160210" cy="19051"/>
            </a:xfrm>
            <a:custGeom>
              <a:avLst/>
              <a:gdLst/>
              <a:ahLst/>
              <a:cxnLst/>
              <a:rect l="0" t="0" r="0" b="0"/>
              <a:pathLst>
                <a:path w="160210" h="19051">
                  <a:moveTo>
                    <a:pt x="17334" y="19050"/>
                  </a:moveTo>
                  <a:lnTo>
                    <a:pt x="17334" y="19050"/>
                  </a:lnTo>
                  <a:lnTo>
                    <a:pt x="0" y="19050"/>
                  </a:lnTo>
                  <a:lnTo>
                    <a:pt x="39540" y="17992"/>
                  </a:lnTo>
                  <a:lnTo>
                    <a:pt x="82437" y="8689"/>
                  </a:lnTo>
                  <a:lnTo>
                    <a:pt x="124881" y="1144"/>
                  </a:lnTo>
                  <a:lnTo>
                    <a:pt x="160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9" name="SMARTInkShape-Group922"/>
          <p:cNvGrpSpPr/>
          <p:nvPr/>
        </p:nvGrpSpPr>
        <p:grpSpPr>
          <a:xfrm>
            <a:off x="495300" y="438150"/>
            <a:ext cx="447676" cy="504826"/>
            <a:chOff x="495300" y="438150"/>
            <a:chExt cx="447676" cy="504826"/>
          </a:xfrm>
        </p:grpSpPr>
        <p:sp>
          <p:nvSpPr>
            <p:cNvPr id="836" name="SMARTInkShape-4229"/>
            <p:cNvSpPr/>
            <p:nvPr>
              <p:custDataLst>
                <p:tags r:id="rId16"/>
              </p:custDataLst>
            </p:nvPr>
          </p:nvSpPr>
          <p:spPr>
            <a:xfrm>
              <a:off x="495300" y="438150"/>
              <a:ext cx="447676" cy="123826"/>
            </a:xfrm>
            <a:custGeom>
              <a:avLst/>
              <a:gdLst/>
              <a:ahLst/>
              <a:cxnLst/>
              <a:rect l="0" t="0" r="0" b="0"/>
              <a:pathLst>
                <a:path w="447676" h="123826">
                  <a:moveTo>
                    <a:pt x="0" y="123825"/>
                  </a:moveTo>
                  <a:lnTo>
                    <a:pt x="0" y="123825"/>
                  </a:lnTo>
                  <a:lnTo>
                    <a:pt x="0" y="118768"/>
                  </a:lnTo>
                  <a:lnTo>
                    <a:pt x="2117" y="117279"/>
                  </a:lnTo>
                  <a:lnTo>
                    <a:pt x="45585" y="106957"/>
                  </a:lnTo>
                  <a:lnTo>
                    <a:pt x="86920" y="91944"/>
                  </a:lnTo>
                  <a:lnTo>
                    <a:pt x="131665" y="79349"/>
                  </a:lnTo>
                  <a:lnTo>
                    <a:pt x="168716" y="68784"/>
                  </a:lnTo>
                  <a:lnTo>
                    <a:pt x="207564" y="53777"/>
                  </a:lnTo>
                  <a:lnTo>
                    <a:pt x="252118" y="42157"/>
                  </a:lnTo>
                  <a:lnTo>
                    <a:pt x="298833" y="32011"/>
                  </a:lnTo>
                  <a:lnTo>
                    <a:pt x="345130" y="22302"/>
                  </a:lnTo>
                  <a:lnTo>
                    <a:pt x="387188" y="12723"/>
                  </a:lnTo>
                  <a:lnTo>
                    <a:pt x="447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4230"/>
            <p:cNvSpPr/>
            <p:nvPr>
              <p:custDataLst>
                <p:tags r:id="rId17"/>
              </p:custDataLst>
            </p:nvPr>
          </p:nvSpPr>
          <p:spPr>
            <a:xfrm>
              <a:off x="695325" y="610385"/>
              <a:ext cx="171451" cy="332591"/>
            </a:xfrm>
            <a:custGeom>
              <a:avLst/>
              <a:gdLst/>
              <a:ahLst/>
              <a:cxnLst/>
              <a:rect l="0" t="0" r="0" b="0"/>
              <a:pathLst>
                <a:path w="171451" h="332591">
                  <a:moveTo>
                    <a:pt x="171450" y="18265"/>
                  </a:moveTo>
                  <a:lnTo>
                    <a:pt x="171450" y="18265"/>
                  </a:lnTo>
                  <a:lnTo>
                    <a:pt x="163249" y="1863"/>
                  </a:lnTo>
                  <a:lnTo>
                    <a:pt x="161749" y="980"/>
                  </a:lnTo>
                  <a:lnTo>
                    <a:pt x="157261" y="0"/>
                  </a:lnTo>
                  <a:lnTo>
                    <a:pt x="151738" y="10853"/>
                  </a:lnTo>
                  <a:lnTo>
                    <a:pt x="139569" y="52314"/>
                  </a:lnTo>
                  <a:lnTo>
                    <a:pt x="125916" y="95781"/>
                  </a:lnTo>
                  <a:lnTo>
                    <a:pt x="109863" y="135895"/>
                  </a:lnTo>
                  <a:lnTo>
                    <a:pt x="88298" y="178966"/>
                  </a:lnTo>
                  <a:lnTo>
                    <a:pt x="68477" y="218048"/>
                  </a:lnTo>
                  <a:lnTo>
                    <a:pt x="37633" y="263947"/>
                  </a:lnTo>
                  <a:lnTo>
                    <a:pt x="13645" y="311229"/>
                  </a:lnTo>
                  <a:lnTo>
                    <a:pt x="0" y="332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4231"/>
            <p:cNvSpPr/>
            <p:nvPr>
              <p:custDataLst>
                <p:tags r:id="rId18"/>
              </p:custDataLst>
            </p:nvPr>
          </p:nvSpPr>
          <p:spPr>
            <a:xfrm>
              <a:off x="647700" y="628650"/>
              <a:ext cx="219076" cy="243774"/>
            </a:xfrm>
            <a:custGeom>
              <a:avLst/>
              <a:gdLst/>
              <a:ahLst/>
              <a:cxnLst/>
              <a:rect l="0" t="0" r="0" b="0"/>
              <a:pathLst>
                <a:path w="219076" h="243774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55644" y="26837"/>
                  </a:lnTo>
                  <a:lnTo>
                    <a:pt x="70239" y="37327"/>
                  </a:lnTo>
                  <a:lnTo>
                    <a:pt x="109713" y="80358"/>
                  </a:lnTo>
                  <a:lnTo>
                    <a:pt x="135150" y="121550"/>
                  </a:lnTo>
                  <a:lnTo>
                    <a:pt x="170825" y="168367"/>
                  </a:lnTo>
                  <a:lnTo>
                    <a:pt x="197813" y="210607"/>
                  </a:lnTo>
                  <a:lnTo>
                    <a:pt x="216721" y="243422"/>
                  </a:lnTo>
                  <a:lnTo>
                    <a:pt x="217505" y="243773"/>
                  </a:lnTo>
                  <a:lnTo>
                    <a:pt x="218029" y="242949"/>
                  </a:lnTo>
                  <a:lnTo>
                    <a:pt x="2190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0" name="SMARTInkShape-4232"/>
          <p:cNvSpPr/>
          <p:nvPr>
            <p:custDataLst>
              <p:tags r:id="rId12"/>
            </p:custDataLst>
          </p:nvPr>
        </p:nvSpPr>
        <p:spPr>
          <a:xfrm>
            <a:off x="1219332" y="2105417"/>
            <a:ext cx="209419" cy="875909"/>
          </a:xfrm>
          <a:custGeom>
            <a:avLst/>
            <a:gdLst/>
            <a:ahLst/>
            <a:cxnLst/>
            <a:rect l="0" t="0" r="0" b="0"/>
            <a:pathLst>
              <a:path w="209419" h="875909">
                <a:moveTo>
                  <a:pt x="133218" y="9133"/>
                </a:moveTo>
                <a:lnTo>
                  <a:pt x="133218" y="9133"/>
                </a:lnTo>
                <a:lnTo>
                  <a:pt x="133218" y="4076"/>
                </a:lnTo>
                <a:lnTo>
                  <a:pt x="132160" y="2587"/>
                </a:lnTo>
                <a:lnTo>
                  <a:pt x="130396" y="1594"/>
                </a:lnTo>
                <a:lnTo>
                  <a:pt x="119961" y="0"/>
                </a:lnTo>
                <a:lnTo>
                  <a:pt x="111098" y="5427"/>
                </a:lnTo>
                <a:lnTo>
                  <a:pt x="94208" y="23204"/>
                </a:lnTo>
                <a:lnTo>
                  <a:pt x="69538" y="67769"/>
                </a:lnTo>
                <a:lnTo>
                  <a:pt x="55671" y="107057"/>
                </a:lnTo>
                <a:lnTo>
                  <a:pt x="39803" y="145510"/>
                </a:lnTo>
                <a:lnTo>
                  <a:pt x="26753" y="183714"/>
                </a:lnTo>
                <a:lnTo>
                  <a:pt x="16183" y="226901"/>
                </a:lnTo>
                <a:lnTo>
                  <a:pt x="11405" y="273212"/>
                </a:lnTo>
                <a:lnTo>
                  <a:pt x="7465" y="307477"/>
                </a:lnTo>
                <a:lnTo>
                  <a:pt x="3244" y="343872"/>
                </a:lnTo>
                <a:lnTo>
                  <a:pt x="1369" y="381214"/>
                </a:lnTo>
                <a:lnTo>
                  <a:pt x="535" y="418978"/>
                </a:lnTo>
                <a:lnTo>
                  <a:pt x="164" y="455869"/>
                </a:lnTo>
                <a:lnTo>
                  <a:pt x="0" y="489905"/>
                </a:lnTo>
                <a:lnTo>
                  <a:pt x="2749" y="525493"/>
                </a:lnTo>
                <a:lnTo>
                  <a:pt x="7499" y="561418"/>
                </a:lnTo>
                <a:lnTo>
                  <a:pt x="13137" y="595023"/>
                </a:lnTo>
                <a:lnTo>
                  <a:pt x="21993" y="627598"/>
                </a:lnTo>
                <a:lnTo>
                  <a:pt x="34043" y="659715"/>
                </a:lnTo>
                <a:lnTo>
                  <a:pt x="57619" y="706488"/>
                </a:lnTo>
                <a:lnTo>
                  <a:pt x="79539" y="747628"/>
                </a:lnTo>
                <a:lnTo>
                  <a:pt x="105671" y="785570"/>
                </a:lnTo>
                <a:lnTo>
                  <a:pt x="142946" y="827372"/>
                </a:lnTo>
                <a:lnTo>
                  <a:pt x="209418" y="8759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SMARTInkShape-4233"/>
          <p:cNvSpPr/>
          <p:nvPr>
            <p:custDataLst>
              <p:tags r:id="rId13"/>
            </p:custDataLst>
          </p:nvPr>
        </p:nvSpPr>
        <p:spPr>
          <a:xfrm>
            <a:off x="7372743" y="1428750"/>
            <a:ext cx="304408" cy="38101"/>
          </a:xfrm>
          <a:custGeom>
            <a:avLst/>
            <a:gdLst/>
            <a:ahLst/>
            <a:cxnLst/>
            <a:rect l="0" t="0" r="0" b="0"/>
            <a:pathLst>
              <a:path w="304408" h="38101">
                <a:moveTo>
                  <a:pt x="9132" y="38100"/>
                </a:moveTo>
                <a:lnTo>
                  <a:pt x="9132" y="38100"/>
                </a:lnTo>
                <a:lnTo>
                  <a:pt x="0" y="38100"/>
                </a:lnTo>
                <a:lnTo>
                  <a:pt x="44470" y="38100"/>
                </a:lnTo>
                <a:lnTo>
                  <a:pt x="85102" y="33044"/>
                </a:lnTo>
                <a:lnTo>
                  <a:pt x="120541" y="29899"/>
                </a:lnTo>
                <a:lnTo>
                  <a:pt x="161263" y="28968"/>
                </a:lnTo>
                <a:lnTo>
                  <a:pt x="206843" y="23635"/>
                </a:lnTo>
                <a:lnTo>
                  <a:pt x="253862" y="20408"/>
                </a:lnTo>
                <a:lnTo>
                  <a:pt x="281082" y="19452"/>
                </a:lnTo>
                <a:lnTo>
                  <a:pt x="282507" y="18260"/>
                </a:lnTo>
                <a:lnTo>
                  <a:pt x="280282" y="16406"/>
                </a:lnTo>
                <a:lnTo>
                  <a:pt x="275623" y="14113"/>
                </a:lnTo>
                <a:lnTo>
                  <a:pt x="231184" y="10431"/>
                </a:lnTo>
                <a:lnTo>
                  <a:pt x="193223" y="9793"/>
                </a:lnTo>
                <a:lnTo>
                  <a:pt x="156223" y="9604"/>
                </a:lnTo>
                <a:lnTo>
                  <a:pt x="117562" y="12363"/>
                </a:lnTo>
                <a:lnTo>
                  <a:pt x="84595" y="18463"/>
                </a:lnTo>
                <a:lnTo>
                  <a:pt x="84840" y="18659"/>
                </a:lnTo>
                <a:lnTo>
                  <a:pt x="119173" y="16176"/>
                </a:lnTo>
                <a:lnTo>
                  <a:pt x="156390" y="11496"/>
                </a:lnTo>
                <a:lnTo>
                  <a:pt x="191090" y="9914"/>
                </a:lnTo>
                <a:lnTo>
                  <a:pt x="191821" y="10843"/>
                </a:lnTo>
                <a:lnTo>
                  <a:pt x="186989" y="14697"/>
                </a:lnTo>
                <a:lnTo>
                  <a:pt x="147520" y="21299"/>
                </a:lnTo>
                <a:lnTo>
                  <a:pt x="102067" y="28675"/>
                </a:lnTo>
                <a:lnTo>
                  <a:pt x="59663" y="37670"/>
                </a:lnTo>
                <a:lnTo>
                  <a:pt x="101406" y="35221"/>
                </a:lnTo>
                <a:lnTo>
                  <a:pt x="138778" y="27722"/>
                </a:lnTo>
                <a:lnTo>
                  <a:pt x="184907" y="20763"/>
                </a:lnTo>
                <a:lnTo>
                  <a:pt x="222197" y="14501"/>
                </a:lnTo>
                <a:lnTo>
                  <a:pt x="30440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SMARTInkShape-4234"/>
          <p:cNvSpPr/>
          <p:nvPr>
            <p:custDataLst>
              <p:tags r:id="rId14"/>
            </p:custDataLst>
          </p:nvPr>
        </p:nvSpPr>
        <p:spPr>
          <a:xfrm>
            <a:off x="6521549" y="1343025"/>
            <a:ext cx="279302" cy="36742"/>
          </a:xfrm>
          <a:custGeom>
            <a:avLst/>
            <a:gdLst/>
            <a:ahLst/>
            <a:cxnLst/>
            <a:rect l="0" t="0" r="0" b="0"/>
            <a:pathLst>
              <a:path w="279302" h="36742">
                <a:moveTo>
                  <a:pt x="22126" y="9525"/>
                </a:moveTo>
                <a:lnTo>
                  <a:pt x="22126" y="9525"/>
                </a:lnTo>
                <a:lnTo>
                  <a:pt x="13926" y="9525"/>
                </a:lnTo>
                <a:lnTo>
                  <a:pt x="51738" y="10583"/>
                </a:lnTo>
                <a:lnTo>
                  <a:pt x="99158" y="17064"/>
                </a:lnTo>
                <a:lnTo>
                  <a:pt x="139177" y="18657"/>
                </a:lnTo>
                <a:lnTo>
                  <a:pt x="180557" y="12426"/>
                </a:lnTo>
                <a:lnTo>
                  <a:pt x="223155" y="9907"/>
                </a:lnTo>
                <a:lnTo>
                  <a:pt x="235854" y="9638"/>
                </a:lnTo>
                <a:lnTo>
                  <a:pt x="234461" y="10659"/>
                </a:lnTo>
                <a:lnTo>
                  <a:pt x="216273" y="16093"/>
                </a:lnTo>
                <a:lnTo>
                  <a:pt x="175560" y="18466"/>
                </a:lnTo>
                <a:lnTo>
                  <a:pt x="140613" y="18877"/>
                </a:lnTo>
                <a:lnTo>
                  <a:pt x="96745" y="21821"/>
                </a:lnTo>
                <a:lnTo>
                  <a:pt x="53055" y="26574"/>
                </a:lnTo>
                <a:lnTo>
                  <a:pt x="10324" y="29370"/>
                </a:lnTo>
                <a:lnTo>
                  <a:pt x="1712" y="33514"/>
                </a:lnTo>
                <a:lnTo>
                  <a:pt x="50" y="35043"/>
                </a:lnTo>
                <a:lnTo>
                  <a:pt x="0" y="36062"/>
                </a:lnTo>
                <a:lnTo>
                  <a:pt x="1026" y="36741"/>
                </a:lnTo>
                <a:lnTo>
                  <a:pt x="41428" y="30382"/>
                </a:lnTo>
                <a:lnTo>
                  <a:pt x="78292" y="26288"/>
                </a:lnTo>
                <a:lnTo>
                  <a:pt x="111647" y="22267"/>
                </a:lnTo>
                <a:lnTo>
                  <a:pt x="147638" y="20480"/>
                </a:lnTo>
                <a:lnTo>
                  <a:pt x="188431" y="14417"/>
                </a:lnTo>
                <a:lnTo>
                  <a:pt x="225683" y="10975"/>
                </a:lnTo>
                <a:lnTo>
                  <a:pt x="27930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SMARTInkShape-4235"/>
          <p:cNvSpPr/>
          <p:nvPr>
            <p:custDataLst>
              <p:tags r:id="rId15"/>
            </p:custDataLst>
          </p:nvPr>
        </p:nvSpPr>
        <p:spPr>
          <a:xfrm>
            <a:off x="7366863" y="1476375"/>
            <a:ext cx="243613" cy="19051"/>
          </a:xfrm>
          <a:custGeom>
            <a:avLst/>
            <a:gdLst/>
            <a:ahLst/>
            <a:cxnLst/>
            <a:rect l="0" t="0" r="0" b="0"/>
            <a:pathLst>
              <a:path w="243613" h="19051">
                <a:moveTo>
                  <a:pt x="5487" y="19050"/>
                </a:moveTo>
                <a:lnTo>
                  <a:pt x="5487" y="19050"/>
                </a:lnTo>
                <a:lnTo>
                  <a:pt x="431" y="19050"/>
                </a:lnTo>
                <a:lnTo>
                  <a:pt x="0" y="17992"/>
                </a:lnTo>
                <a:lnTo>
                  <a:pt x="2342" y="13994"/>
                </a:lnTo>
                <a:lnTo>
                  <a:pt x="9734" y="11511"/>
                </a:lnTo>
                <a:lnTo>
                  <a:pt x="51499" y="2160"/>
                </a:lnTo>
                <a:lnTo>
                  <a:pt x="92254" y="284"/>
                </a:lnTo>
                <a:lnTo>
                  <a:pt x="123805" y="37"/>
                </a:lnTo>
                <a:lnTo>
                  <a:pt x="80855" y="3"/>
                </a:lnTo>
                <a:lnTo>
                  <a:pt x="38993" y="1"/>
                </a:lnTo>
                <a:lnTo>
                  <a:pt x="24704" y="0"/>
                </a:lnTo>
                <a:lnTo>
                  <a:pt x="70056" y="0"/>
                </a:lnTo>
                <a:lnTo>
                  <a:pt x="103993" y="2822"/>
                </a:lnTo>
                <a:lnTo>
                  <a:pt x="138744" y="7539"/>
                </a:lnTo>
                <a:lnTo>
                  <a:pt x="171604" y="8642"/>
                </a:lnTo>
                <a:lnTo>
                  <a:pt x="207375" y="9132"/>
                </a:lnTo>
                <a:lnTo>
                  <a:pt x="243612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4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21</cp:revision>
  <dcterms:created xsi:type="dcterms:W3CDTF">2018-08-29T15:08:35Z</dcterms:created>
  <dcterms:modified xsi:type="dcterms:W3CDTF">2018-10-15T21:32:29Z</dcterms:modified>
</cp:coreProperties>
</file>